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71B9B-BD2E-463D-919F-DC79973906B7}" v="13" dt="2023-02-15T11:58:1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üller, Markus" userId="820e0567-58d4-48ad-958a-bd161c549e48" providerId="ADAL" clId="{8F171B9B-BD2E-463D-919F-DC79973906B7}"/>
    <pc:docChg chg="custSel addSld modSld">
      <pc:chgData name="Müller, Markus" userId="820e0567-58d4-48ad-958a-bd161c549e48" providerId="ADAL" clId="{8F171B9B-BD2E-463D-919F-DC79973906B7}" dt="2023-02-15T11:58:25.512" v="187" actId="20577"/>
      <pc:docMkLst>
        <pc:docMk/>
      </pc:docMkLst>
      <pc:sldChg chg="addSp delSp modSp add mod">
        <pc:chgData name="Müller, Markus" userId="820e0567-58d4-48ad-958a-bd161c549e48" providerId="ADAL" clId="{8F171B9B-BD2E-463D-919F-DC79973906B7}" dt="2023-02-15T11:58:25.512" v="187" actId="20577"/>
        <pc:sldMkLst>
          <pc:docMk/>
          <pc:sldMk cId="3497083378" sldId="257"/>
        </pc:sldMkLst>
        <pc:spChg chg="mod">
          <ac:chgData name="Müller, Markus" userId="820e0567-58d4-48ad-958a-bd161c549e48" providerId="ADAL" clId="{8F171B9B-BD2E-463D-919F-DC79973906B7}" dt="2023-02-15T11:54:52.112" v="25" actId="1076"/>
          <ac:spMkLst>
            <pc:docMk/>
            <pc:sldMk cId="3497083378" sldId="257"/>
            <ac:spMk id="4" creationId="{4C03C066-DEEC-4497-E831-10F625DEF52E}"/>
          </ac:spMkLst>
        </pc:spChg>
        <pc:spChg chg="mod">
          <ac:chgData name="Müller, Markus" userId="820e0567-58d4-48ad-958a-bd161c549e48" providerId="ADAL" clId="{8F171B9B-BD2E-463D-919F-DC79973906B7}" dt="2023-02-15T11:56:06.346" v="79" actId="20577"/>
          <ac:spMkLst>
            <pc:docMk/>
            <pc:sldMk cId="3497083378" sldId="257"/>
            <ac:spMk id="9" creationId="{92CFB893-9164-5CAE-C204-6CF36D31E8DA}"/>
          </ac:spMkLst>
        </pc:spChg>
        <pc:spChg chg="add del mod">
          <ac:chgData name="Müller, Markus" userId="820e0567-58d4-48ad-958a-bd161c549e48" providerId="ADAL" clId="{8F171B9B-BD2E-463D-919F-DC79973906B7}" dt="2023-02-15T11:56:18.300" v="90" actId="478"/>
          <ac:spMkLst>
            <pc:docMk/>
            <pc:sldMk cId="3497083378" sldId="257"/>
            <ac:spMk id="16" creationId="{590EE589-313C-F9CD-23BF-448BC0056C31}"/>
          </ac:spMkLst>
        </pc:spChg>
        <pc:spChg chg="mod">
          <ac:chgData name="Müller, Markus" userId="820e0567-58d4-48ad-958a-bd161c549e48" providerId="ADAL" clId="{8F171B9B-BD2E-463D-919F-DC79973906B7}" dt="2023-02-15T11:52:52.964" v="2" actId="14100"/>
          <ac:spMkLst>
            <pc:docMk/>
            <pc:sldMk cId="3497083378" sldId="257"/>
            <ac:spMk id="17" creationId="{75993912-E65D-F490-C5DA-8DC488E08061}"/>
          </ac:spMkLst>
        </pc:spChg>
        <pc:spChg chg="add mod">
          <ac:chgData name="Müller, Markus" userId="820e0567-58d4-48ad-958a-bd161c549e48" providerId="ADAL" clId="{8F171B9B-BD2E-463D-919F-DC79973906B7}" dt="2023-02-15T11:56:39.867" v="124" actId="1076"/>
          <ac:spMkLst>
            <pc:docMk/>
            <pc:sldMk cId="3497083378" sldId="257"/>
            <ac:spMk id="20" creationId="{CB72C0E3-75CA-FFD4-6CD3-8E8ACD653E98}"/>
          </ac:spMkLst>
        </pc:spChg>
        <pc:spChg chg="mod">
          <ac:chgData name="Müller, Markus" userId="820e0567-58d4-48ad-958a-bd161c549e48" providerId="ADAL" clId="{8F171B9B-BD2E-463D-919F-DC79973906B7}" dt="2023-02-15T11:52:48.065" v="1" actId="1076"/>
          <ac:spMkLst>
            <pc:docMk/>
            <pc:sldMk cId="3497083378" sldId="257"/>
            <ac:spMk id="21" creationId="{FFED60E5-8EE5-6C77-C80E-D27BE0B166C5}"/>
          </ac:spMkLst>
        </pc:spChg>
        <pc:spChg chg="mod">
          <ac:chgData name="Müller, Markus" userId="820e0567-58d4-48ad-958a-bd161c549e48" providerId="ADAL" clId="{8F171B9B-BD2E-463D-919F-DC79973906B7}" dt="2023-02-15T11:53:11.815" v="6" actId="1076"/>
          <ac:spMkLst>
            <pc:docMk/>
            <pc:sldMk cId="3497083378" sldId="257"/>
            <ac:spMk id="22" creationId="{61961B11-2DE3-D620-2F93-3BC04076AD39}"/>
          </ac:spMkLst>
        </pc:spChg>
        <pc:spChg chg="add del mod">
          <ac:chgData name="Müller, Markus" userId="820e0567-58d4-48ad-958a-bd161c549e48" providerId="ADAL" clId="{8F171B9B-BD2E-463D-919F-DC79973906B7}" dt="2023-02-15T11:57:40.933" v="141" actId="478"/>
          <ac:spMkLst>
            <pc:docMk/>
            <pc:sldMk cId="3497083378" sldId="257"/>
            <ac:spMk id="27" creationId="{48EDFFAE-014B-B2FE-6DD0-10BF1F81BC2D}"/>
          </ac:spMkLst>
        </pc:spChg>
        <pc:spChg chg="add del">
          <ac:chgData name="Müller, Markus" userId="820e0567-58d4-48ad-958a-bd161c549e48" providerId="ADAL" clId="{8F171B9B-BD2E-463D-919F-DC79973906B7}" dt="2023-02-15T11:57:44.818" v="143" actId="478"/>
          <ac:spMkLst>
            <pc:docMk/>
            <pc:sldMk cId="3497083378" sldId="257"/>
            <ac:spMk id="28" creationId="{409CF30C-3C85-6180-6A6B-E18115C5D375}"/>
          </ac:spMkLst>
        </pc:spChg>
        <pc:spChg chg="add del">
          <ac:chgData name="Müller, Markus" userId="820e0567-58d4-48ad-958a-bd161c549e48" providerId="ADAL" clId="{8F171B9B-BD2E-463D-919F-DC79973906B7}" dt="2023-02-15T11:57:51.509" v="145" actId="478"/>
          <ac:spMkLst>
            <pc:docMk/>
            <pc:sldMk cId="3497083378" sldId="257"/>
            <ac:spMk id="29" creationId="{AC9C004F-81C7-8749-79BF-4FA95CAC3AD4}"/>
          </ac:spMkLst>
        </pc:spChg>
        <pc:spChg chg="add del">
          <ac:chgData name="Müller, Markus" userId="820e0567-58d4-48ad-958a-bd161c549e48" providerId="ADAL" clId="{8F171B9B-BD2E-463D-919F-DC79973906B7}" dt="2023-02-15T11:57:59.892" v="147" actId="478"/>
          <ac:spMkLst>
            <pc:docMk/>
            <pc:sldMk cId="3497083378" sldId="257"/>
            <ac:spMk id="30" creationId="{14FA42FF-55F6-13E3-FE12-9101B61E78E4}"/>
          </ac:spMkLst>
        </pc:spChg>
        <pc:spChg chg="add mod">
          <ac:chgData name="Müller, Markus" userId="820e0567-58d4-48ad-958a-bd161c549e48" providerId="ADAL" clId="{8F171B9B-BD2E-463D-919F-DC79973906B7}" dt="2023-02-15T11:58:15.298" v="152" actId="14100"/>
          <ac:spMkLst>
            <pc:docMk/>
            <pc:sldMk cId="3497083378" sldId="257"/>
            <ac:spMk id="31" creationId="{00739760-5E87-18CF-C222-1426E0096468}"/>
          </ac:spMkLst>
        </pc:spChg>
        <pc:spChg chg="add mod">
          <ac:chgData name="Müller, Markus" userId="820e0567-58d4-48ad-958a-bd161c549e48" providerId="ADAL" clId="{8F171B9B-BD2E-463D-919F-DC79973906B7}" dt="2023-02-15T11:58:25.512" v="187" actId="20577"/>
          <ac:spMkLst>
            <pc:docMk/>
            <pc:sldMk cId="3497083378" sldId="257"/>
            <ac:spMk id="32" creationId="{A3438EA7-1A09-0677-0CC6-01598AC2C915}"/>
          </ac:spMkLst>
        </pc:spChg>
        <pc:picChg chg="mod">
          <ac:chgData name="Müller, Markus" userId="820e0567-58d4-48ad-958a-bd161c549e48" providerId="ADAL" clId="{8F171B9B-BD2E-463D-919F-DC79973906B7}" dt="2023-02-15T11:54:49.315" v="24" actId="1076"/>
          <ac:picMkLst>
            <pc:docMk/>
            <pc:sldMk cId="3497083378" sldId="257"/>
            <ac:picMk id="1026" creationId="{A92A80CE-2033-4894-6241-A33DD2C05F4F}"/>
          </ac:picMkLst>
        </pc:picChg>
        <pc:picChg chg="mod">
          <ac:chgData name="Müller, Markus" userId="820e0567-58d4-48ad-958a-bd161c549e48" providerId="ADAL" clId="{8F171B9B-BD2E-463D-919F-DC79973906B7}" dt="2023-02-15T11:53:16.345" v="7" actId="1076"/>
          <ac:picMkLst>
            <pc:docMk/>
            <pc:sldMk cId="3497083378" sldId="257"/>
            <ac:picMk id="1028" creationId="{F64BB699-F662-E1AA-EEF2-2E858D1C6F55}"/>
          </ac:picMkLst>
        </pc:picChg>
        <pc:picChg chg="mod">
          <ac:chgData name="Müller, Markus" userId="820e0567-58d4-48ad-958a-bd161c549e48" providerId="ADAL" clId="{8F171B9B-BD2E-463D-919F-DC79973906B7}" dt="2023-02-15T11:53:03.985" v="4" actId="1076"/>
          <ac:picMkLst>
            <pc:docMk/>
            <pc:sldMk cId="3497083378" sldId="257"/>
            <ac:picMk id="1030" creationId="{D1883871-BD85-8E1A-3FCD-40253E6C3349}"/>
          </ac:picMkLst>
        </pc:picChg>
        <pc:picChg chg="mod">
          <ac:chgData name="Müller, Markus" userId="820e0567-58d4-48ad-958a-bd161c549e48" providerId="ADAL" clId="{8F171B9B-BD2E-463D-919F-DC79973906B7}" dt="2023-02-15T11:52:48.065" v="1" actId="1076"/>
          <ac:picMkLst>
            <pc:docMk/>
            <pc:sldMk cId="3497083378" sldId="257"/>
            <ac:picMk id="1032" creationId="{0B3F5151-3112-48E5-2074-407A885BFA4D}"/>
          </ac:picMkLst>
        </pc:picChg>
        <pc:cxnChg chg="add mod">
          <ac:chgData name="Müller, Markus" userId="820e0567-58d4-48ad-958a-bd161c549e48" providerId="ADAL" clId="{8F171B9B-BD2E-463D-919F-DC79973906B7}" dt="2023-02-15T11:54:55.890" v="26" actId="14100"/>
          <ac:cxnSpMkLst>
            <pc:docMk/>
            <pc:sldMk cId="3497083378" sldId="257"/>
            <ac:cxnSpMk id="2" creationId="{9A460D21-0443-1688-0A40-5B3741406E3C}"/>
          </ac:cxnSpMkLst>
        </pc:cxnChg>
        <pc:cxnChg chg="del mod">
          <ac:chgData name="Müller, Markus" userId="820e0567-58d4-48ad-958a-bd161c549e48" providerId="ADAL" clId="{8F171B9B-BD2E-463D-919F-DC79973906B7}" dt="2023-02-15T11:53:21.019" v="8" actId="478"/>
          <ac:cxnSpMkLst>
            <pc:docMk/>
            <pc:sldMk cId="3497083378" sldId="257"/>
            <ac:cxnSpMk id="7" creationId="{3DF0C66E-A145-0C92-CC20-42C4B8A55FB8}"/>
          </ac:cxnSpMkLst>
        </pc:cxnChg>
        <pc:cxnChg chg="mod">
          <ac:chgData name="Müller, Markus" userId="820e0567-58d4-48ad-958a-bd161c549e48" providerId="ADAL" clId="{8F171B9B-BD2E-463D-919F-DC79973906B7}" dt="2023-02-15T11:54:07.134" v="23" actId="14100"/>
          <ac:cxnSpMkLst>
            <pc:docMk/>
            <pc:sldMk cId="3497083378" sldId="257"/>
            <ac:cxnSpMk id="10" creationId="{ED12329A-CB83-A2EC-42B6-35F0C81E0C62}"/>
          </ac:cxnSpMkLst>
        </pc:cxnChg>
        <pc:cxnChg chg="del">
          <ac:chgData name="Müller, Markus" userId="820e0567-58d4-48ad-958a-bd161c549e48" providerId="ADAL" clId="{8F171B9B-BD2E-463D-919F-DC79973906B7}" dt="2023-02-15T11:56:22.604" v="91" actId="478"/>
          <ac:cxnSpMkLst>
            <pc:docMk/>
            <pc:sldMk cId="3497083378" sldId="257"/>
            <ac:cxnSpMk id="13" creationId="{C2DCC94A-BBD6-985A-EF56-3B31DC5B7ABA}"/>
          </ac:cxnSpMkLst>
        </pc:cxnChg>
        <pc:cxnChg chg="mod">
          <ac:chgData name="Müller, Markus" userId="820e0567-58d4-48ad-958a-bd161c549e48" providerId="ADAL" clId="{8F171B9B-BD2E-463D-919F-DC79973906B7}" dt="2023-02-15T11:53:30.819" v="10" actId="1076"/>
          <ac:cxnSpMkLst>
            <pc:docMk/>
            <pc:sldMk cId="3497083378" sldId="257"/>
            <ac:cxnSpMk id="19" creationId="{7A98C0CD-A810-B457-0E02-1280F7AD3683}"/>
          </ac:cxnSpMkLst>
        </pc:cxnChg>
        <pc:cxnChg chg="add del mod">
          <ac:chgData name="Müller, Markus" userId="820e0567-58d4-48ad-958a-bd161c549e48" providerId="ADAL" clId="{8F171B9B-BD2E-463D-919F-DC79973906B7}" dt="2023-02-15T11:56:56.339" v="128" actId="478"/>
          <ac:cxnSpMkLst>
            <pc:docMk/>
            <pc:sldMk cId="3497083378" sldId="257"/>
            <ac:cxnSpMk id="24" creationId="{78325ABC-C921-482E-F3CE-F4236C097A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70E92-3C3F-3E72-5A11-DAFBD64B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52060-FEEA-F295-8BC3-F48B54DA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9ED68-EA47-D741-F8A7-A8FB591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19032-AA0D-389A-6318-792CFBEF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BE8C1-8DD9-9462-1799-9C52694B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671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E9BAE-A263-D365-2E66-5554198A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111C6A-CB33-C64A-44E3-1E8AD81F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52A1C-5704-402C-2C28-757A3D52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47FC1-A0E2-A46B-FA7D-81DA3AE1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CA623-653F-6513-B1DA-F816E8CA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765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BE9329-D3F0-0624-C1D9-0E35C132E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468183-3F16-FE9D-A0C1-C83C07FF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EFBF4-89A4-B537-4462-C7385E7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77B86-1766-8F36-2F25-BD50186D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2B036-71BA-83D0-ED40-3618528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236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77067-00BA-8CEC-EA6D-683BA0DD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65D76-48F8-5009-15A9-CC920D95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7C38-F7C5-2D5F-5DD6-12D48D44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277DF-0800-0CE6-8C51-6F360DB9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281D6-5BA0-4B84-95BD-736053DF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836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C84B0-526A-6286-00E4-81B0164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A5CD42-1048-D625-1551-C449FC47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8EA51-F566-2603-500D-81F025C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79AA9-63A4-5E97-24E4-EFA2AEEE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B449-6AA4-C1AB-CD17-FF5C56A2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127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41C0-EA48-79F1-340B-BABC60C0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D12A4-941F-E16F-623C-1E0CD0C3D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86CBD8-DCF5-E981-3887-202090D2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2A3BFA-0753-241D-48E6-8A06AA29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838C7-E83F-F77E-0CA1-8F97E970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B5FE8C-D52E-03EE-8A76-61A8270D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8000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23032-26D8-D62E-AC63-29848D7F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7A812-1124-AD90-047D-B9E28BF0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A8AEBB-17AB-60C9-4723-3430396F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7144DA-29D1-398C-AB83-4F42B1C69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656F9-88F1-347D-D7E2-3C2C3978E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E4ECAA-44E3-1308-686E-D12E63B5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85B49D-0181-E2B9-A1A3-D6FB665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B88F66-4DB1-97A4-8FBE-858CB695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037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37FC2-7C87-4844-D27B-E9F7DA6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6CE026-C614-1A5F-56F7-F9605264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D4EDD1-180F-3624-4736-02C76064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0CAB37-3925-2769-F147-F603B1C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43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467015-02CC-CC93-3055-0D8E65E8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1E93B4-C74D-39C1-2E2C-B8545D9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277706-0790-E785-737A-16D7AD47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21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06B0B-6E07-88D4-329B-8AD87810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4FD1E-FCF2-98D9-6E84-350F06EF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54132-B537-7A59-6A89-B8240B4AC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F82E6-DD72-0D77-D63A-1965E2D3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DBAEA-4882-0BAE-7ACF-FFC88EA0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EB7DE-2657-1EDB-A850-599F129E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9182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1FC1-A1F4-4E9A-7003-86B2D99F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C82F1D-CFCB-641F-0427-6E03B665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B53AEA-9334-CA05-0CEC-3DA22FF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21D4B7-BB58-D48A-A2C8-4B6F8A31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F46F-D5E1-019A-CD99-2376B83B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295338-B7FF-0DA9-AB31-90B5940F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1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216A82-71F2-48D4-BEEC-69CB95D1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882696-A522-3CB1-E956-5BDC30A8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36948-4978-F2CC-87AD-4E892E8D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9C62-9913-4403-B267-DF31F0813442}" type="datetimeFigureOut">
              <a:rPr lang="en-AT" smtClean="0"/>
              <a:t>15/02/2023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9D3B4-A9E5-1A9C-72DC-0C52B9AE3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09BC4-9B74-1544-3E86-2E7B7144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8215-5B1E-4A87-990C-F424F97216B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890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ase Icon Vector Art, Icons, and Graphics for Free Download">
            <a:extLst>
              <a:ext uri="{FF2B5EF4-FFF2-40B4-BE49-F238E27FC236}">
                <a16:creationId xmlns:a16="http://schemas.microsoft.com/office/drawing/2014/main" id="{A92A80CE-2033-4894-6241-A33DD2C0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4" y="1091505"/>
            <a:ext cx="2073443" cy="207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C03C066-DEEC-4497-E831-10F625DEF52E}"/>
              </a:ext>
            </a:extLst>
          </p:cNvPr>
          <p:cNvSpPr txBox="1"/>
          <p:nvPr/>
        </p:nvSpPr>
        <p:spPr>
          <a:xfrm>
            <a:off x="1511461" y="906839"/>
            <a:ext cx="111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REST API </a:t>
            </a:r>
            <a:endParaRPr lang="en-AT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DF0C66E-A145-0C92-CC20-42C4B8A55FB8}"/>
              </a:ext>
            </a:extLst>
          </p:cNvPr>
          <p:cNvCxnSpPr>
            <a:cxnSpLocks/>
          </p:cNvCxnSpPr>
          <p:nvPr/>
        </p:nvCxnSpPr>
        <p:spPr>
          <a:xfrm>
            <a:off x="2067423" y="2917659"/>
            <a:ext cx="0" cy="643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2CFB893-9164-5CAE-C204-6CF36D31E8DA}"/>
              </a:ext>
            </a:extLst>
          </p:cNvPr>
          <p:cNvSpPr txBox="1"/>
          <p:nvPr/>
        </p:nvSpPr>
        <p:spPr>
          <a:xfrm>
            <a:off x="780543" y="3433735"/>
            <a:ext cx="2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Learning model</a:t>
            </a:r>
            <a:endParaRPr lang="en-AT" dirty="0"/>
          </a:p>
        </p:txBody>
      </p:sp>
      <p:pic>
        <p:nvPicPr>
          <p:cNvPr id="1028" name="Picture 4" descr="Free Icon | Computing script">
            <a:extLst>
              <a:ext uri="{FF2B5EF4-FFF2-40B4-BE49-F238E27FC236}">
                <a16:creationId xmlns:a16="http://schemas.microsoft.com/office/drawing/2014/main" id="{F64BB699-F662-E1AA-EEF2-2E858D1C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02" y="3751671"/>
            <a:ext cx="1768641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Icon | Computing script">
            <a:extLst>
              <a:ext uri="{FF2B5EF4-FFF2-40B4-BE49-F238E27FC236}">
                <a16:creationId xmlns:a16="http://schemas.microsoft.com/office/drawing/2014/main" id="{D1883871-BD85-8E1A-3FCD-40253E6C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80" y="2280627"/>
            <a:ext cx="1768641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12329A-CB83-A2EC-42B6-35F0C81E0C62}"/>
              </a:ext>
            </a:extLst>
          </p:cNvPr>
          <p:cNvCxnSpPr>
            <a:cxnSpLocks/>
          </p:cNvCxnSpPr>
          <p:nvPr/>
        </p:nvCxnSpPr>
        <p:spPr>
          <a:xfrm flipH="1" flipV="1">
            <a:off x="2787310" y="2128226"/>
            <a:ext cx="1935085" cy="7081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2DCC94A-BBD6-985A-EF56-3B31DC5B7ABA}"/>
              </a:ext>
            </a:extLst>
          </p:cNvPr>
          <p:cNvCxnSpPr>
            <a:cxnSpLocks/>
          </p:cNvCxnSpPr>
          <p:nvPr/>
        </p:nvCxnSpPr>
        <p:spPr>
          <a:xfrm flipV="1">
            <a:off x="2787310" y="4049268"/>
            <a:ext cx="2013290" cy="9618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5993912-E65D-F490-C5DA-8DC488E08061}"/>
              </a:ext>
            </a:extLst>
          </p:cNvPr>
          <p:cNvSpPr/>
          <p:nvPr/>
        </p:nvSpPr>
        <p:spPr>
          <a:xfrm>
            <a:off x="445168" y="595563"/>
            <a:ext cx="6370721" cy="54503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2663CC-48C7-C5BD-63E5-1D0977C38AEE}"/>
              </a:ext>
            </a:extLst>
          </p:cNvPr>
          <p:cNvSpPr txBox="1"/>
          <p:nvPr/>
        </p:nvSpPr>
        <p:spPr>
          <a:xfrm>
            <a:off x="3206414" y="228878"/>
            <a:ext cx="9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Batch</a:t>
            </a:r>
            <a:endParaRPr lang="en-AT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A98C0CD-A810-B457-0E02-1280F7AD3683}"/>
              </a:ext>
            </a:extLst>
          </p:cNvPr>
          <p:cNvCxnSpPr>
            <a:cxnSpLocks/>
          </p:cNvCxnSpPr>
          <p:nvPr/>
        </p:nvCxnSpPr>
        <p:spPr>
          <a:xfrm flipV="1">
            <a:off x="6835926" y="3320715"/>
            <a:ext cx="1535039" cy="15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ata Model Icon - Free PNG &amp; SVG 382831 - Noun Project">
            <a:extLst>
              <a:ext uri="{FF2B5EF4-FFF2-40B4-BE49-F238E27FC236}">
                <a16:creationId xmlns:a16="http://schemas.microsoft.com/office/drawing/2014/main" id="{0B3F5151-3112-48E5-2074-407A885BF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77" y="23834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FED60E5-8EE5-6C77-C80E-D27BE0B166C5}"/>
              </a:ext>
            </a:extLst>
          </p:cNvPr>
          <p:cNvSpPr txBox="1"/>
          <p:nvPr/>
        </p:nvSpPr>
        <p:spPr>
          <a:xfrm>
            <a:off x="8178720" y="2364664"/>
            <a:ext cx="198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Refund / no refund</a:t>
            </a:r>
            <a:endParaRPr lang="en-AT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1961B11-2DE3-D620-2F93-3BC04076AD39}"/>
              </a:ext>
            </a:extLst>
          </p:cNvPr>
          <p:cNvSpPr txBox="1"/>
          <p:nvPr/>
        </p:nvSpPr>
        <p:spPr>
          <a:xfrm>
            <a:off x="5086347" y="1911295"/>
            <a:ext cx="8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FLASK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908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ase Icon Vector Art, Icons, and Graphics for Free Download">
            <a:extLst>
              <a:ext uri="{FF2B5EF4-FFF2-40B4-BE49-F238E27FC236}">
                <a16:creationId xmlns:a16="http://schemas.microsoft.com/office/drawing/2014/main" id="{A92A80CE-2033-4894-6241-A33DD2C0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67" y="4266948"/>
            <a:ext cx="2073443" cy="207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C03C066-DEEC-4497-E831-10F625DEF52E}"/>
              </a:ext>
            </a:extLst>
          </p:cNvPr>
          <p:cNvSpPr txBox="1"/>
          <p:nvPr/>
        </p:nvSpPr>
        <p:spPr>
          <a:xfrm>
            <a:off x="1374101" y="4089047"/>
            <a:ext cx="111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REST API </a:t>
            </a:r>
            <a:endParaRPr lang="en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CFB893-9164-5CAE-C204-6CF36D31E8DA}"/>
              </a:ext>
            </a:extLst>
          </p:cNvPr>
          <p:cNvSpPr txBox="1"/>
          <p:nvPr/>
        </p:nvSpPr>
        <p:spPr>
          <a:xfrm>
            <a:off x="546424" y="3199285"/>
            <a:ext cx="12730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Calls API to get recent image data</a:t>
            </a:r>
            <a:endParaRPr lang="en-AT" sz="1400" dirty="0"/>
          </a:p>
        </p:txBody>
      </p:sp>
      <p:pic>
        <p:nvPicPr>
          <p:cNvPr id="1028" name="Picture 4" descr="Free Icon | Computing script">
            <a:extLst>
              <a:ext uri="{FF2B5EF4-FFF2-40B4-BE49-F238E27FC236}">
                <a16:creationId xmlns:a16="http://schemas.microsoft.com/office/drawing/2014/main" id="{F64BB699-F662-E1AA-EEF2-2E858D1C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41" y="2399548"/>
            <a:ext cx="1768641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Icon | Computing script">
            <a:extLst>
              <a:ext uri="{FF2B5EF4-FFF2-40B4-BE49-F238E27FC236}">
                <a16:creationId xmlns:a16="http://schemas.microsoft.com/office/drawing/2014/main" id="{D1883871-BD85-8E1A-3FCD-40253E6C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" y="1212964"/>
            <a:ext cx="1768641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12329A-CB83-A2EC-42B6-35F0C81E0C62}"/>
              </a:ext>
            </a:extLst>
          </p:cNvPr>
          <p:cNvCxnSpPr>
            <a:cxnSpLocks/>
          </p:cNvCxnSpPr>
          <p:nvPr/>
        </p:nvCxnSpPr>
        <p:spPr>
          <a:xfrm>
            <a:off x="2701827" y="2399548"/>
            <a:ext cx="1930331" cy="7599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5993912-E65D-F490-C5DA-8DC488E08061}"/>
              </a:ext>
            </a:extLst>
          </p:cNvPr>
          <p:cNvSpPr/>
          <p:nvPr/>
        </p:nvSpPr>
        <p:spPr>
          <a:xfrm>
            <a:off x="445168" y="595563"/>
            <a:ext cx="7092616" cy="58321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2663CC-48C7-C5BD-63E5-1D0977C38AEE}"/>
              </a:ext>
            </a:extLst>
          </p:cNvPr>
          <p:cNvSpPr txBox="1"/>
          <p:nvPr/>
        </p:nvSpPr>
        <p:spPr>
          <a:xfrm>
            <a:off x="3206414" y="228878"/>
            <a:ext cx="9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Batch</a:t>
            </a:r>
            <a:endParaRPr lang="en-AT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A98C0CD-A810-B457-0E02-1280F7AD3683}"/>
              </a:ext>
            </a:extLst>
          </p:cNvPr>
          <p:cNvCxnSpPr>
            <a:cxnSpLocks/>
          </p:cNvCxnSpPr>
          <p:nvPr/>
        </p:nvCxnSpPr>
        <p:spPr>
          <a:xfrm flipV="1">
            <a:off x="8514350" y="3386927"/>
            <a:ext cx="1535039" cy="15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ata Model Icon - Free PNG &amp; SVG 382831 - Noun Project">
            <a:extLst>
              <a:ext uri="{FF2B5EF4-FFF2-40B4-BE49-F238E27FC236}">
                <a16:creationId xmlns:a16="http://schemas.microsoft.com/office/drawing/2014/main" id="{0B3F5151-3112-48E5-2074-407A885BF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FED60E5-8EE5-6C77-C80E-D27BE0B166C5}"/>
              </a:ext>
            </a:extLst>
          </p:cNvPr>
          <p:cNvSpPr txBox="1"/>
          <p:nvPr/>
        </p:nvSpPr>
        <p:spPr>
          <a:xfrm>
            <a:off x="10246143" y="2457749"/>
            <a:ext cx="198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Refund / no refund</a:t>
            </a:r>
            <a:endParaRPr lang="en-AT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1961B11-2DE3-D620-2F93-3BC04076AD39}"/>
              </a:ext>
            </a:extLst>
          </p:cNvPr>
          <p:cNvSpPr txBox="1"/>
          <p:nvPr/>
        </p:nvSpPr>
        <p:spPr>
          <a:xfrm>
            <a:off x="1463836" y="897630"/>
            <a:ext cx="8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FLASK</a:t>
            </a:r>
            <a:endParaRPr lang="en-AT" dirty="0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9A460D21-0443-1688-0A40-5B3741406E3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930061" y="3050005"/>
            <a:ext cx="0" cy="10390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B72C0E3-75CA-FFD4-6CD3-8E8ACD653E98}"/>
              </a:ext>
            </a:extLst>
          </p:cNvPr>
          <p:cNvSpPr txBox="1"/>
          <p:nvPr/>
        </p:nvSpPr>
        <p:spPr>
          <a:xfrm>
            <a:off x="3183727" y="1994791"/>
            <a:ext cx="12730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Executes the python script</a:t>
            </a:r>
            <a:endParaRPr lang="en-AT" sz="1400" dirty="0"/>
          </a:p>
        </p:txBody>
      </p:sp>
      <p:sp>
        <p:nvSpPr>
          <p:cNvPr id="31" name="Pfeil: nach oben gebogen 30">
            <a:extLst>
              <a:ext uri="{FF2B5EF4-FFF2-40B4-BE49-F238E27FC236}">
                <a16:creationId xmlns:a16="http://schemas.microsoft.com/office/drawing/2014/main" id="{00739760-5E87-18CF-C222-1426E0096468}"/>
              </a:ext>
            </a:extLst>
          </p:cNvPr>
          <p:cNvSpPr/>
          <p:nvPr/>
        </p:nvSpPr>
        <p:spPr>
          <a:xfrm rot="16200000" flipH="1">
            <a:off x="3610011" y="3345488"/>
            <a:ext cx="1558090" cy="32034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3438EA7-1A09-0677-0CC6-01598AC2C915}"/>
              </a:ext>
            </a:extLst>
          </p:cNvPr>
          <p:cNvSpPr txBox="1"/>
          <p:nvPr/>
        </p:nvSpPr>
        <p:spPr>
          <a:xfrm>
            <a:off x="3720764" y="4398443"/>
            <a:ext cx="12730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Gets data from updated API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349708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Müller, Markus</dc:creator>
  <cp:lastModifiedBy>Müller, Markus</cp:lastModifiedBy>
  <cp:revision>1</cp:revision>
  <dcterms:created xsi:type="dcterms:W3CDTF">2023-02-15T11:37:11Z</dcterms:created>
  <dcterms:modified xsi:type="dcterms:W3CDTF">2023-02-15T11:58:34Z</dcterms:modified>
</cp:coreProperties>
</file>