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ora" charset="1" panose="00000500000000000000"/>
      <p:regular r:id="rId14"/>
    </p:embeddedFont>
    <p:embeddedFont>
      <p:font typeface="Lora Bold Italics" charset="1" panose="00000800000000000000"/>
      <p:regular r:id="rId15"/>
    </p:embeddedFont>
    <p:embeddedFont>
      <p:font typeface="Lora Bold" charset="1" panose="00000800000000000000"/>
      <p:regular r:id="rId16"/>
    </p:embeddedFont>
    <p:embeddedFont>
      <p:font typeface="Public Sans Bold" charset="1" panose="00000000000000000000"/>
      <p:regular r:id="rId17"/>
    </p:embeddedFont>
    <p:embeddedFont>
      <p:font typeface="Source Sans Pro Bold" charset="1" panose="020B0703030403020204"/>
      <p:regular r:id="rId18"/>
    </p:embeddedFont>
    <p:embeddedFont>
      <p:font typeface="Amaranth" charset="1" panose="02000503050000020004"/>
      <p:regular r:id="rId19"/>
    </p:embeddedFont>
    <p:embeddedFont>
      <p:font typeface="Calibri (MS) Bold" charset="1" panose="020F0702030404030204"/>
      <p:regular r:id="rId20"/>
    </p:embeddedFont>
    <p:embeddedFont>
      <p:font typeface="Poppins" charset="1" panose="00000500000000000000"/>
      <p:regular r:id="rId21"/>
    </p:embeddedFont>
    <p:embeddedFont>
      <p:font typeface="Tomorrow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2.png" Type="http://schemas.openxmlformats.org/officeDocument/2006/relationships/image"/><Relationship Id="rId15" Target="../media/image43.svg" Type="http://schemas.openxmlformats.org/officeDocument/2006/relationships/image"/><Relationship Id="rId16" Target="../media/image44.png" Type="http://schemas.openxmlformats.org/officeDocument/2006/relationships/image"/><Relationship Id="rId17" Target="../media/image45.svg" Type="http://schemas.openxmlformats.org/officeDocument/2006/relationships/image"/><Relationship Id="rId18" Target="../media/image46.png" Type="http://schemas.openxmlformats.org/officeDocument/2006/relationships/image"/><Relationship Id="rId19" Target="../media/image47.svg" Type="http://schemas.openxmlformats.org/officeDocument/2006/relationships/image"/><Relationship Id="rId2" Target="../media/image30.png" Type="http://schemas.openxmlformats.org/officeDocument/2006/relationships/image"/><Relationship Id="rId20" Target="../media/image48.png" Type="http://schemas.openxmlformats.org/officeDocument/2006/relationships/image"/><Relationship Id="rId21" Target="../media/image49.svg" Type="http://schemas.openxmlformats.org/officeDocument/2006/relationships/image"/><Relationship Id="rId22" Target="../media/image50.png" Type="http://schemas.openxmlformats.org/officeDocument/2006/relationships/image"/><Relationship Id="rId23" Target="../media/image51.svg" Type="http://schemas.openxmlformats.org/officeDocument/2006/relationships/image"/><Relationship Id="rId24" Target="../media/image52.png" Type="http://schemas.openxmlformats.org/officeDocument/2006/relationships/image"/><Relationship Id="rId25" Target="../media/image53.svg" Type="http://schemas.openxmlformats.org/officeDocument/2006/relationships/image"/><Relationship Id="rId26" Target="../media/image54.png" Type="http://schemas.openxmlformats.org/officeDocument/2006/relationships/image"/><Relationship Id="rId27" Target="../media/image55.svg" Type="http://schemas.openxmlformats.org/officeDocument/2006/relationships/image"/><Relationship Id="rId28" Target="../media/image6.png" Type="http://schemas.openxmlformats.org/officeDocument/2006/relationships/image"/><Relationship Id="rId29" Target="../media/image7.svg" Type="http://schemas.openxmlformats.org/officeDocument/2006/relationships/image"/><Relationship Id="rId3" Target="../media/image31.svg" Type="http://schemas.openxmlformats.org/officeDocument/2006/relationships/image"/><Relationship Id="rId30" Target="../media/image19.png" Type="http://schemas.openxmlformats.org/officeDocument/2006/relationships/image"/><Relationship Id="rId31" Target="../media/image20.svg" Type="http://schemas.openxmlformats.org/officeDocument/2006/relationships/image"/><Relationship Id="rId32" Target="../media/image15.png" Type="http://schemas.openxmlformats.org/officeDocument/2006/relationships/image"/><Relationship Id="rId33" Target="../media/image16.svg" Type="http://schemas.openxmlformats.org/officeDocument/2006/relationships/image"/><Relationship Id="rId34" Target="../media/image4.png" Type="http://schemas.openxmlformats.org/officeDocument/2006/relationships/image"/><Relationship Id="rId35" Target="../media/image5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png" Type="http://schemas.openxmlformats.org/officeDocument/2006/relationships/image"/><Relationship Id="rId12" Target="../media/image62.svg" Type="http://schemas.openxmlformats.org/officeDocument/2006/relationships/image"/><Relationship Id="rId13" Target="../media/image63.png" Type="http://schemas.openxmlformats.org/officeDocument/2006/relationships/image"/><Relationship Id="rId14" Target="../media/image64.svg" Type="http://schemas.openxmlformats.org/officeDocument/2006/relationships/image"/><Relationship Id="rId15" Target="../media/image65.png" Type="http://schemas.openxmlformats.org/officeDocument/2006/relationships/image"/><Relationship Id="rId16" Target="../media/image66.svg" Type="http://schemas.openxmlformats.org/officeDocument/2006/relationships/image"/><Relationship Id="rId17" Target="../media/image67.png" Type="http://schemas.openxmlformats.org/officeDocument/2006/relationships/image"/><Relationship Id="rId18" Target="../media/image68.svg" Type="http://schemas.openxmlformats.org/officeDocument/2006/relationships/image"/><Relationship Id="rId19" Target="../media/image69.png" Type="http://schemas.openxmlformats.org/officeDocument/2006/relationships/image"/><Relationship Id="rId2" Target="../media/image56.png" Type="http://schemas.openxmlformats.org/officeDocument/2006/relationships/image"/><Relationship Id="rId20" Target="../media/image70.svg" Type="http://schemas.openxmlformats.org/officeDocument/2006/relationships/image"/><Relationship Id="rId21" Target="../media/image71.png" Type="http://schemas.openxmlformats.org/officeDocument/2006/relationships/image"/><Relationship Id="rId22" Target="../media/image72.svg" Type="http://schemas.openxmlformats.org/officeDocument/2006/relationships/image"/><Relationship Id="rId23" Target="../media/image73.png" Type="http://schemas.openxmlformats.org/officeDocument/2006/relationships/image"/><Relationship Id="rId24" Target="../media/image74.svg" Type="http://schemas.openxmlformats.org/officeDocument/2006/relationships/image"/><Relationship Id="rId25" Target="../media/image75.png" Type="http://schemas.openxmlformats.org/officeDocument/2006/relationships/image"/><Relationship Id="rId26" Target="../media/image76.svg" Type="http://schemas.openxmlformats.org/officeDocument/2006/relationships/image"/><Relationship Id="rId27" Target="../media/image77.png" Type="http://schemas.openxmlformats.org/officeDocument/2006/relationships/image"/><Relationship Id="rId28" Target="../media/image78.svg" Type="http://schemas.openxmlformats.org/officeDocument/2006/relationships/image"/><Relationship Id="rId29" Target="../media/image79.png" Type="http://schemas.openxmlformats.org/officeDocument/2006/relationships/image"/><Relationship Id="rId3" Target="../media/image57.svg" Type="http://schemas.openxmlformats.org/officeDocument/2006/relationships/image"/><Relationship Id="rId30" Target="../media/image80.svg" Type="http://schemas.openxmlformats.org/officeDocument/2006/relationships/image"/><Relationship Id="rId31" Target="../media/image81.png" Type="http://schemas.openxmlformats.org/officeDocument/2006/relationships/image"/><Relationship Id="rId32" Target="../media/image82.svg" Type="http://schemas.openxmlformats.org/officeDocument/2006/relationships/image"/><Relationship Id="rId33" Target="../media/image83.png" Type="http://schemas.openxmlformats.org/officeDocument/2006/relationships/image"/><Relationship Id="rId34" Target="../media/image84.svg" Type="http://schemas.openxmlformats.org/officeDocument/2006/relationships/image"/><Relationship Id="rId35" Target="../media/image85.png" Type="http://schemas.openxmlformats.org/officeDocument/2006/relationships/image"/><Relationship Id="rId36" Target="../media/image86.svg" Type="http://schemas.openxmlformats.org/officeDocument/2006/relationships/image"/><Relationship Id="rId37" Target="../media/image87.png" Type="http://schemas.openxmlformats.org/officeDocument/2006/relationships/image"/><Relationship Id="rId38" Target="../media/image88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3.png" Type="http://schemas.openxmlformats.org/officeDocument/2006/relationships/image"/><Relationship Id="rId11" Target="../media/image94.png" Type="http://schemas.openxmlformats.org/officeDocument/2006/relationships/image"/><Relationship Id="rId12" Target="../media/image95.png" Type="http://schemas.openxmlformats.org/officeDocument/2006/relationships/image"/><Relationship Id="rId13" Target="../media/image96.png" Type="http://schemas.openxmlformats.org/officeDocument/2006/relationships/image"/><Relationship Id="rId14" Target="../media/image97.png" Type="http://schemas.openxmlformats.org/officeDocument/2006/relationships/image"/><Relationship Id="rId15" Target="../media/image6.png" Type="http://schemas.openxmlformats.org/officeDocument/2006/relationships/image"/><Relationship Id="rId16" Target="../media/image7.svg" Type="http://schemas.openxmlformats.org/officeDocument/2006/relationships/image"/><Relationship Id="rId2" Target="../media/image87.png" Type="http://schemas.openxmlformats.org/officeDocument/2006/relationships/image"/><Relationship Id="rId3" Target="../media/image88.svg" Type="http://schemas.openxmlformats.org/officeDocument/2006/relationships/image"/><Relationship Id="rId4" Target="../media/image89.png" Type="http://schemas.openxmlformats.org/officeDocument/2006/relationships/image"/><Relationship Id="rId5" Target="../media/image90.svg" Type="http://schemas.openxmlformats.org/officeDocument/2006/relationships/image"/><Relationship Id="rId6" Target="../media/image91.png" Type="http://schemas.openxmlformats.org/officeDocument/2006/relationships/image"/><Relationship Id="rId7" Target="../media/image92.pn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104.png" Type="http://schemas.openxmlformats.org/officeDocument/2006/relationships/image"/><Relationship Id="rId13" Target="../media/image105.pn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2" Target="../media/image98.png" Type="http://schemas.openxmlformats.org/officeDocument/2006/relationships/image"/><Relationship Id="rId3" Target="../media/image99.svg" Type="http://schemas.openxmlformats.org/officeDocument/2006/relationships/image"/><Relationship Id="rId4" Target="../media/image100.png" Type="http://schemas.openxmlformats.org/officeDocument/2006/relationships/image"/><Relationship Id="rId5" Target="../media/image101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2.png" Type="http://schemas.openxmlformats.org/officeDocument/2006/relationships/image"/><Relationship Id="rId9" Target="../media/image10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06.png" Type="http://schemas.openxmlformats.org/officeDocument/2006/relationships/image"/><Relationship Id="rId3" Target="../media/image107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108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77281" y="-108496"/>
            <a:ext cx="3088591" cy="10395496"/>
          </a:xfrm>
          <a:custGeom>
            <a:avLst/>
            <a:gdLst/>
            <a:ahLst/>
            <a:cxnLst/>
            <a:rect r="r" b="b" t="t" l="l"/>
            <a:pathLst>
              <a:path h="10395496" w="3088591">
                <a:moveTo>
                  <a:pt x="0" y="0"/>
                </a:moveTo>
                <a:lnTo>
                  <a:pt x="3088591" y="0"/>
                </a:lnTo>
                <a:lnTo>
                  <a:pt x="3088591" y="10395496"/>
                </a:lnTo>
                <a:lnTo>
                  <a:pt x="0" y="1039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07874" y="1178827"/>
            <a:ext cx="6998751" cy="7796624"/>
            <a:chOff x="0" y="0"/>
            <a:chExt cx="9331668" cy="103954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331706" cy="10395458"/>
            </a:xfrm>
            <a:custGeom>
              <a:avLst/>
              <a:gdLst/>
              <a:ahLst/>
              <a:cxnLst/>
              <a:rect r="r" b="b" t="t" l="l"/>
              <a:pathLst>
                <a:path h="10395458" w="9331706">
                  <a:moveTo>
                    <a:pt x="5977636" y="3475482"/>
                  </a:moveTo>
                  <a:lnTo>
                    <a:pt x="9331706" y="1940433"/>
                  </a:lnTo>
                  <a:lnTo>
                    <a:pt x="9331706" y="4677156"/>
                  </a:lnTo>
                  <a:lnTo>
                    <a:pt x="7383018" y="6082538"/>
                  </a:lnTo>
                  <a:cubicBezTo>
                    <a:pt x="8014716" y="6041390"/>
                    <a:pt x="8646414" y="6059932"/>
                    <a:pt x="9274049" y="6136005"/>
                  </a:cubicBezTo>
                  <a:lnTo>
                    <a:pt x="9049766" y="8603234"/>
                  </a:lnTo>
                  <a:cubicBezTo>
                    <a:pt x="6352159" y="8280146"/>
                    <a:pt x="1411605" y="10395458"/>
                    <a:pt x="1411605" y="10395458"/>
                  </a:cubicBezTo>
                  <a:lnTo>
                    <a:pt x="1411605" y="8304911"/>
                  </a:lnTo>
                  <a:lnTo>
                    <a:pt x="1349883" y="8333740"/>
                  </a:lnTo>
                  <a:cubicBezTo>
                    <a:pt x="872490" y="8551799"/>
                    <a:pt x="306578" y="8341995"/>
                    <a:pt x="88519" y="7862570"/>
                  </a:cubicBezTo>
                  <a:cubicBezTo>
                    <a:pt x="28829" y="7738999"/>
                    <a:pt x="0" y="7603236"/>
                    <a:pt x="0" y="7465314"/>
                  </a:cubicBezTo>
                  <a:cubicBezTo>
                    <a:pt x="0" y="6666992"/>
                    <a:pt x="335407" y="5905627"/>
                    <a:pt x="923925" y="5364480"/>
                  </a:cubicBezTo>
                  <a:lnTo>
                    <a:pt x="2724404" y="3716147"/>
                  </a:lnTo>
                  <a:cubicBezTo>
                    <a:pt x="1831340" y="3919855"/>
                    <a:pt x="913638" y="3996055"/>
                    <a:pt x="0" y="3948684"/>
                  </a:cubicBezTo>
                  <a:lnTo>
                    <a:pt x="0" y="1757299"/>
                  </a:lnTo>
                  <a:cubicBezTo>
                    <a:pt x="2037080" y="1856105"/>
                    <a:pt x="3928110" y="1314831"/>
                    <a:pt x="5718302" y="329311"/>
                  </a:cubicBezTo>
                  <a:cubicBezTo>
                    <a:pt x="6313043" y="0"/>
                    <a:pt x="7061962" y="216027"/>
                    <a:pt x="7391273" y="810768"/>
                  </a:cubicBezTo>
                  <a:cubicBezTo>
                    <a:pt x="7492111" y="993902"/>
                    <a:pt x="7545578" y="1197610"/>
                    <a:pt x="7545578" y="1405382"/>
                  </a:cubicBezTo>
                  <a:lnTo>
                    <a:pt x="7545578" y="1495933"/>
                  </a:lnTo>
                  <a:cubicBezTo>
                    <a:pt x="7545578" y="1841627"/>
                    <a:pt x="7401560" y="2170811"/>
                    <a:pt x="7146417" y="2403348"/>
                  </a:cubicBezTo>
                  <a:cubicBezTo>
                    <a:pt x="6679311" y="2831338"/>
                    <a:pt x="5977636" y="3475355"/>
                    <a:pt x="5977636" y="3475355"/>
                  </a:cubicBezTo>
                  <a:close/>
                </a:path>
              </a:pathLst>
            </a:custGeom>
            <a:blipFill>
              <a:blip r:embed="rId4"/>
              <a:stretch>
                <a:fillRect l="-5700" t="-1714" r="-5699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725255" y="7105272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6625" y="-4304799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705368" y="5515930"/>
            <a:ext cx="6767294" cy="405311"/>
            <a:chOff x="0" y="0"/>
            <a:chExt cx="9023059" cy="5404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23059" cy="540415"/>
            </a:xfrm>
            <a:custGeom>
              <a:avLst/>
              <a:gdLst/>
              <a:ahLst/>
              <a:cxnLst/>
              <a:rect r="r" b="b" t="t" l="l"/>
              <a:pathLst>
                <a:path h="540415" w="9023059">
                  <a:moveTo>
                    <a:pt x="0" y="0"/>
                  </a:moveTo>
                  <a:lnTo>
                    <a:pt x="9023059" y="0"/>
                  </a:lnTo>
                  <a:lnTo>
                    <a:pt x="9023059" y="540415"/>
                  </a:lnTo>
                  <a:lnTo>
                    <a:pt x="0" y="5404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023059" cy="5880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85"/>
                </a:lnSpc>
              </a:pPr>
              <a:r>
                <a:rPr lang="en-US" sz="2417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AI companion for effortless code creation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71043" y="4213358"/>
            <a:ext cx="7147702" cy="1340672"/>
            <a:chOff x="0" y="0"/>
            <a:chExt cx="9530269" cy="17875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30269" cy="1787563"/>
            </a:xfrm>
            <a:custGeom>
              <a:avLst/>
              <a:gdLst/>
              <a:ahLst/>
              <a:cxnLst/>
              <a:rect r="r" b="b" t="t" l="l"/>
              <a:pathLst>
                <a:path h="1787563" w="9530269">
                  <a:moveTo>
                    <a:pt x="0" y="0"/>
                  </a:moveTo>
                  <a:lnTo>
                    <a:pt x="9530269" y="0"/>
                  </a:lnTo>
                  <a:lnTo>
                    <a:pt x="9530269" y="1787563"/>
                  </a:lnTo>
                  <a:lnTo>
                    <a:pt x="0" y="17875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52400"/>
              <a:ext cx="9530269" cy="19399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0804"/>
                </a:lnSpc>
              </a:pPr>
              <a:r>
                <a:rPr lang="en-US" b="true" sz="7717" i="true">
                  <a:solidFill>
                    <a:srgbClr val="010101"/>
                  </a:solidFill>
                  <a:latin typeface="Lora Bold Italics"/>
                  <a:ea typeface="Lora Bold Italics"/>
                  <a:cs typeface="Lora Bold Italics"/>
                  <a:sym typeface="Lora Bold Italics"/>
                </a:rPr>
                <a:t>CODEGENIE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088086" y="8535036"/>
            <a:ext cx="5199914" cy="1389378"/>
            <a:chOff x="0" y="0"/>
            <a:chExt cx="6933219" cy="18525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33219" cy="1852504"/>
            </a:xfrm>
            <a:custGeom>
              <a:avLst/>
              <a:gdLst/>
              <a:ahLst/>
              <a:cxnLst/>
              <a:rect r="r" b="b" t="t" l="l"/>
              <a:pathLst>
                <a:path h="1852504" w="6933219">
                  <a:moveTo>
                    <a:pt x="0" y="0"/>
                  </a:moveTo>
                  <a:lnTo>
                    <a:pt x="6933219" y="0"/>
                  </a:lnTo>
                  <a:lnTo>
                    <a:pt x="6933219" y="1852504"/>
                  </a:lnTo>
                  <a:lnTo>
                    <a:pt x="0" y="1852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933219" cy="19001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44"/>
                </a:lnSpc>
              </a:pPr>
              <a:r>
                <a:rPr lang="en-US" sz="2675" spc="74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Name: K.Sathwika</a:t>
              </a:r>
            </a:p>
            <a:p>
              <a:pPr algn="ctr">
                <a:lnSpc>
                  <a:spcPts val="3744"/>
                </a:lnSpc>
              </a:pPr>
              <a:r>
                <a:rPr lang="en-US" sz="2675" spc="74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Group Name: G413</a:t>
              </a:r>
            </a:p>
            <a:p>
              <a:pPr algn="ctr">
                <a:lnSpc>
                  <a:spcPts val="3744"/>
                </a:lnSpc>
              </a:pPr>
              <a:r>
                <a:rPr lang="en-US" sz="2675" spc="74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Mentor Name: Ms.Sripooja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6636" y="9695080"/>
            <a:ext cx="448732" cy="313813"/>
            <a:chOff x="0" y="0"/>
            <a:chExt cx="598309" cy="4184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8309" cy="418417"/>
            </a:xfrm>
            <a:custGeom>
              <a:avLst/>
              <a:gdLst/>
              <a:ahLst/>
              <a:cxnLst/>
              <a:rect r="r" b="b" t="t" l="l"/>
              <a:pathLst>
                <a:path h="418417" w="598309">
                  <a:moveTo>
                    <a:pt x="0" y="0"/>
                  </a:moveTo>
                  <a:lnTo>
                    <a:pt x="598309" y="0"/>
                  </a:lnTo>
                  <a:lnTo>
                    <a:pt x="598309" y="418417"/>
                  </a:lnTo>
                  <a:lnTo>
                    <a:pt x="0" y="4184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8309" cy="4565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2"/>
                </a:lnSpc>
              </a:pPr>
              <a:r>
                <a:rPr lang="en-US" sz="1895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86898" y="2104902"/>
            <a:ext cx="8884295" cy="6266180"/>
            <a:chOff x="0" y="0"/>
            <a:chExt cx="11845727" cy="83549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45727" cy="8354906"/>
            </a:xfrm>
            <a:custGeom>
              <a:avLst/>
              <a:gdLst/>
              <a:ahLst/>
              <a:cxnLst/>
              <a:rect r="r" b="b" t="t" l="l"/>
              <a:pathLst>
                <a:path h="8354906" w="11845727">
                  <a:moveTo>
                    <a:pt x="0" y="0"/>
                  </a:moveTo>
                  <a:lnTo>
                    <a:pt x="11845727" y="0"/>
                  </a:lnTo>
                  <a:lnTo>
                    <a:pt x="11845727" y="8354906"/>
                  </a:lnTo>
                  <a:lnTo>
                    <a:pt x="0" y="83549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845727" cy="84025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20"/>
                </a:lnSpc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Isn’t it frustrating to constantly switch between ChatGPT and VS Code, searching for the right code snippet, copying, pasting, and tweaking it just to make it work?</a:t>
              </a:r>
            </a:p>
            <a:p>
              <a:pPr algn="l">
                <a:lnSpc>
                  <a:spcPts val="1819"/>
                </a:lnSpc>
              </a:pPr>
            </a:p>
            <a:p>
              <a:pPr algn="l">
                <a:lnSpc>
                  <a:spcPts val="3220"/>
                </a:lnSpc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Introducing CodeGenie, an intelligent VS Code extension that brings the power of AI-driven code generation directly into your development workflow! No more context-switching — just real-time assistance right inside your editor.</a:t>
              </a:r>
            </a:p>
            <a:p>
              <a:pPr algn="l">
                <a:lnSpc>
                  <a:spcPts val="1819"/>
                </a:lnSpc>
              </a:pPr>
            </a:p>
            <a:p>
              <a:pPr algn="l">
                <a:lnSpc>
                  <a:spcPts val="3220"/>
                </a:lnSpc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CodeGenie which is built with deepseek coder ,empowers to :</a:t>
              </a:r>
            </a:p>
            <a:p>
              <a:pPr algn="l" marL="525781" indent="-175260" lvl="2">
                <a:lnSpc>
                  <a:spcPts val="3220"/>
                </a:lnSpc>
                <a:buFont typeface="Arial"/>
                <a:buChar char="⚬"/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Code suggestion</a:t>
              </a:r>
            </a:p>
            <a:p>
              <a:pPr algn="l" marL="525781" indent="-175260" lvl="2">
                <a:lnSpc>
                  <a:spcPts val="3220"/>
                </a:lnSpc>
                <a:buFont typeface="Arial"/>
                <a:buChar char="⚬"/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Autocompletions</a:t>
              </a:r>
            </a:p>
            <a:p>
              <a:pPr algn="l" marL="525781" indent="-175260" lvl="2">
                <a:lnSpc>
                  <a:spcPts val="3220"/>
                </a:lnSpc>
                <a:buFont typeface="Arial"/>
                <a:buChar char="⚬"/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Intelligent snippets</a:t>
              </a:r>
            </a:p>
            <a:p>
              <a:pPr algn="l" marL="525781" indent="-175260" lvl="2">
                <a:lnSpc>
                  <a:spcPts val="1819"/>
                </a:lnSpc>
              </a:pPr>
            </a:p>
            <a:p>
              <a:pPr algn="l" marL="525781" indent="-175260" lvl="2">
                <a:lnSpc>
                  <a:spcPts val="3220"/>
                </a:lnSpc>
              </a:pPr>
              <a:r>
                <a:rPr lang="en-US" sz="2300" spc="64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CodeGenie has your back — making your development journey faster, smarter, and way more efficient as it is running on RTX 4090 GPU.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25080" y="1638904"/>
            <a:ext cx="4480332" cy="7009192"/>
            <a:chOff x="0" y="0"/>
            <a:chExt cx="5973777" cy="93455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73826" cy="9345676"/>
            </a:xfrm>
            <a:custGeom>
              <a:avLst/>
              <a:gdLst/>
              <a:ahLst/>
              <a:cxnLst/>
              <a:rect r="r" b="b" t="t" l="l"/>
              <a:pathLst>
                <a:path h="9345676" w="5973826">
                  <a:moveTo>
                    <a:pt x="2986913" y="9345549"/>
                  </a:moveTo>
                  <a:cubicBezTo>
                    <a:pt x="1339723" y="9345549"/>
                    <a:pt x="0" y="8005826"/>
                    <a:pt x="0" y="6358763"/>
                  </a:cubicBezTo>
                  <a:lnTo>
                    <a:pt x="0" y="2986913"/>
                  </a:lnTo>
                  <a:cubicBezTo>
                    <a:pt x="0" y="1339723"/>
                    <a:pt x="1339723" y="0"/>
                    <a:pt x="2986913" y="0"/>
                  </a:cubicBezTo>
                  <a:cubicBezTo>
                    <a:pt x="4634103" y="0"/>
                    <a:pt x="5973826" y="1339723"/>
                    <a:pt x="5973826" y="2986913"/>
                  </a:cubicBezTo>
                  <a:lnTo>
                    <a:pt x="5973826" y="6358763"/>
                  </a:lnTo>
                  <a:cubicBezTo>
                    <a:pt x="5973826" y="8005826"/>
                    <a:pt x="4634103" y="9345676"/>
                    <a:pt x="2986913" y="9345676"/>
                  </a:cubicBezTo>
                  <a:close/>
                </a:path>
              </a:pathLst>
            </a:custGeom>
            <a:blipFill>
              <a:blip r:embed="rId2"/>
              <a:stretch>
                <a:fillRect l="-18775" t="0" r="-18774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671193" y="1294263"/>
            <a:ext cx="5588107" cy="7698474"/>
          </a:xfrm>
          <a:custGeom>
            <a:avLst/>
            <a:gdLst/>
            <a:ahLst/>
            <a:cxnLst/>
            <a:rect r="r" b="b" t="t" l="l"/>
            <a:pathLst>
              <a:path h="7698474" w="5588107">
                <a:moveTo>
                  <a:pt x="0" y="0"/>
                </a:moveTo>
                <a:lnTo>
                  <a:pt x="5588107" y="0"/>
                </a:lnTo>
                <a:lnTo>
                  <a:pt x="5588107" y="7698474"/>
                </a:lnTo>
                <a:lnTo>
                  <a:pt x="0" y="7698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877281" y="-108496"/>
            <a:ext cx="3088591" cy="10395496"/>
          </a:xfrm>
          <a:custGeom>
            <a:avLst/>
            <a:gdLst/>
            <a:ahLst/>
            <a:cxnLst/>
            <a:rect r="r" b="b" t="t" l="l"/>
            <a:pathLst>
              <a:path h="10395496" w="3088591">
                <a:moveTo>
                  <a:pt x="0" y="0"/>
                </a:moveTo>
                <a:lnTo>
                  <a:pt x="3088591" y="0"/>
                </a:lnTo>
                <a:lnTo>
                  <a:pt x="3088591" y="10395496"/>
                </a:lnTo>
                <a:lnTo>
                  <a:pt x="0" y="1039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-2421094" y="4207228"/>
            <a:ext cx="8543440" cy="1872544"/>
          </a:xfrm>
          <a:custGeom>
            <a:avLst/>
            <a:gdLst/>
            <a:ahLst/>
            <a:cxnLst/>
            <a:rect r="r" b="b" t="t" l="l"/>
            <a:pathLst>
              <a:path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9429" r="0" b="-1942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909317" y="662346"/>
            <a:ext cx="8085516" cy="1140010"/>
            <a:chOff x="0" y="0"/>
            <a:chExt cx="10780688" cy="15200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80688" cy="1520013"/>
            </a:xfrm>
            <a:custGeom>
              <a:avLst/>
              <a:gdLst/>
              <a:ahLst/>
              <a:cxnLst/>
              <a:rect r="r" b="b" t="t" l="l"/>
              <a:pathLst>
                <a:path h="1520013" w="10780688">
                  <a:moveTo>
                    <a:pt x="0" y="0"/>
                  </a:moveTo>
                  <a:lnTo>
                    <a:pt x="10780688" y="0"/>
                  </a:lnTo>
                  <a:lnTo>
                    <a:pt x="10780688" y="1520013"/>
                  </a:lnTo>
                  <a:lnTo>
                    <a:pt x="0" y="1520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0780688" cy="16438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264"/>
                </a:lnSpc>
              </a:pPr>
              <a:r>
                <a:rPr lang="en-US" b="true" sz="6616" i="true">
                  <a:solidFill>
                    <a:srgbClr val="010101"/>
                  </a:solidFill>
                  <a:latin typeface="Lora Bold Italics"/>
                  <a:ea typeface="Lora Bold Italics"/>
                  <a:cs typeface="Lora Bold Italics"/>
                  <a:sym typeface="Lora Bold Italics"/>
                </a:rPr>
                <a:t>INTRODUCTION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8595" y="9667730"/>
            <a:ext cx="476773" cy="341163"/>
            <a:chOff x="0" y="0"/>
            <a:chExt cx="635697" cy="4548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697" cy="454884"/>
            </a:xfrm>
            <a:custGeom>
              <a:avLst/>
              <a:gdLst/>
              <a:ahLst/>
              <a:cxnLst/>
              <a:rect r="r" b="b" t="t" l="l"/>
              <a:pathLst>
                <a:path h="454884" w="635697">
                  <a:moveTo>
                    <a:pt x="0" y="0"/>
                  </a:moveTo>
                  <a:lnTo>
                    <a:pt x="635697" y="0"/>
                  </a:lnTo>
                  <a:lnTo>
                    <a:pt x="635697" y="454884"/>
                  </a:lnTo>
                  <a:lnTo>
                    <a:pt x="0" y="4548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35697" cy="5025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7"/>
                </a:lnSpc>
              </a:pPr>
              <a:r>
                <a:rPr lang="en-US" sz="2012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3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0457" y="-2013236"/>
            <a:ext cx="2860913" cy="2850185"/>
          </a:xfrm>
          <a:custGeom>
            <a:avLst/>
            <a:gdLst/>
            <a:ahLst/>
            <a:cxnLst/>
            <a:rect r="r" b="b" t="t" l="l"/>
            <a:pathLst>
              <a:path h="2850185" w="2860913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1" r="0" b="-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46422" y="8476926"/>
            <a:ext cx="3035383" cy="3024000"/>
          </a:xfrm>
          <a:custGeom>
            <a:avLst/>
            <a:gdLst/>
            <a:ahLst/>
            <a:cxnLst/>
            <a:rect r="r" b="b" t="t" l="l"/>
            <a:pathLst>
              <a:path h="3024000" w="3035383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0" r="0" b="-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842" y="8476926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4" t="0" r="-12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6038" y="836949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4" t="0" r="-12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30457" y="9312508"/>
            <a:ext cx="2201961" cy="1804324"/>
          </a:xfrm>
          <a:custGeom>
            <a:avLst/>
            <a:gdLst/>
            <a:ahLst/>
            <a:cxnLst/>
            <a:rect r="r" b="b" t="t" l="l"/>
            <a:pathLst>
              <a:path h="1804324" w="2201961">
                <a:moveTo>
                  <a:pt x="0" y="0"/>
                </a:moveTo>
                <a:lnTo>
                  <a:pt x="2201961" y="0"/>
                </a:lnTo>
                <a:lnTo>
                  <a:pt x="2201961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31114" y="-1545028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05368" y="719965"/>
            <a:ext cx="7631834" cy="1306525"/>
            <a:chOff x="0" y="0"/>
            <a:chExt cx="10175779" cy="17420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75779" cy="1742034"/>
            </a:xfrm>
            <a:custGeom>
              <a:avLst/>
              <a:gdLst/>
              <a:ahLst/>
              <a:cxnLst/>
              <a:rect r="r" b="b" t="t" l="l"/>
              <a:pathLst>
                <a:path h="1742034" w="10175779">
                  <a:moveTo>
                    <a:pt x="0" y="0"/>
                  </a:moveTo>
                  <a:lnTo>
                    <a:pt x="10175779" y="0"/>
                  </a:lnTo>
                  <a:lnTo>
                    <a:pt x="10175779" y="1742034"/>
                  </a:lnTo>
                  <a:lnTo>
                    <a:pt x="0" y="17420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0"/>
              <a:ext cx="10175779" cy="16467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41"/>
                </a:lnSpc>
              </a:pPr>
              <a:r>
                <a:rPr lang="en-US" sz="39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WHAT WILL THE APPLICATION DO?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6636" y="9695080"/>
            <a:ext cx="448732" cy="313813"/>
            <a:chOff x="0" y="0"/>
            <a:chExt cx="598309" cy="4184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98309" cy="418417"/>
            </a:xfrm>
            <a:custGeom>
              <a:avLst/>
              <a:gdLst/>
              <a:ahLst/>
              <a:cxnLst/>
              <a:rect r="r" b="b" t="t" l="l"/>
              <a:pathLst>
                <a:path h="418417" w="598309">
                  <a:moveTo>
                    <a:pt x="0" y="0"/>
                  </a:moveTo>
                  <a:lnTo>
                    <a:pt x="598309" y="0"/>
                  </a:lnTo>
                  <a:lnTo>
                    <a:pt x="598309" y="418417"/>
                  </a:lnTo>
                  <a:lnTo>
                    <a:pt x="0" y="4184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98309" cy="4565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2"/>
                </a:lnSpc>
              </a:pPr>
              <a:r>
                <a:rPr lang="en-US" sz="1895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6636" y="2051360"/>
            <a:ext cx="8901929" cy="3886692"/>
            <a:chOff x="0" y="0"/>
            <a:chExt cx="11869239" cy="51822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869238" cy="5182256"/>
            </a:xfrm>
            <a:custGeom>
              <a:avLst/>
              <a:gdLst/>
              <a:ahLst/>
              <a:cxnLst/>
              <a:rect r="r" b="b" t="t" l="l"/>
              <a:pathLst>
                <a:path h="5182256" w="11869238">
                  <a:moveTo>
                    <a:pt x="0" y="0"/>
                  </a:moveTo>
                  <a:lnTo>
                    <a:pt x="11869238" y="0"/>
                  </a:lnTo>
                  <a:lnTo>
                    <a:pt x="11869238" y="5182256"/>
                  </a:lnTo>
                  <a:lnTo>
                    <a:pt x="0" y="5182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869239" cy="52203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Generate real-time, intelligent code suggestions in VS Code.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Provide context-aware autocompletions for Python, JavaScript, Java, and more.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Optimize developer workflow using DeepSeek Coder’s advanced capabilities.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Enable user customization for languages, snippet styles, and shortcuts.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Ensure fast, efficient inference using a high-performance RTX 4090 GPU.</a:t>
              </a:r>
            </a:p>
            <a:p>
              <a:pPr algn="l" marL="509848" indent="-169949" lvl="2">
                <a:lnSpc>
                  <a:spcPts val="3122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74151" y="654000"/>
            <a:ext cx="5835194" cy="1306525"/>
            <a:chOff x="0" y="0"/>
            <a:chExt cx="7780259" cy="17420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80258" cy="1742034"/>
            </a:xfrm>
            <a:custGeom>
              <a:avLst/>
              <a:gdLst/>
              <a:ahLst/>
              <a:cxnLst/>
              <a:rect r="r" b="b" t="t" l="l"/>
              <a:pathLst>
                <a:path h="1742034" w="7780258">
                  <a:moveTo>
                    <a:pt x="0" y="0"/>
                  </a:moveTo>
                  <a:lnTo>
                    <a:pt x="7780258" y="0"/>
                  </a:lnTo>
                  <a:lnTo>
                    <a:pt x="7780258" y="1742034"/>
                  </a:lnTo>
                  <a:lnTo>
                    <a:pt x="0" y="17420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95250"/>
              <a:ext cx="7780259" cy="16467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41"/>
                </a:lnSpc>
              </a:pPr>
              <a:r>
                <a:rPr lang="en-US" sz="39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BUSINESS PROBLEMS ADDRESSED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94184" y="2051360"/>
            <a:ext cx="8908381" cy="2715117"/>
            <a:chOff x="0" y="0"/>
            <a:chExt cx="11877841" cy="36201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877842" cy="3620156"/>
            </a:xfrm>
            <a:custGeom>
              <a:avLst/>
              <a:gdLst/>
              <a:ahLst/>
              <a:cxnLst/>
              <a:rect r="r" b="b" t="t" l="l"/>
              <a:pathLst>
                <a:path h="3620156" w="11877842">
                  <a:moveTo>
                    <a:pt x="0" y="0"/>
                  </a:moveTo>
                  <a:lnTo>
                    <a:pt x="11877842" y="0"/>
                  </a:lnTo>
                  <a:lnTo>
                    <a:pt x="11877842" y="3620156"/>
                  </a:lnTo>
                  <a:lnTo>
                    <a:pt x="0" y="3620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877841" cy="36582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Reduces time spent searching for code solutions with AI-powered suggestions.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Guides beginners with best practices and code structure support.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Boosts performance using RTX 4090 for fast, local inference.</a:t>
              </a:r>
            </a:p>
            <a:p>
              <a:pPr algn="l" marL="509848" indent="-169949" lvl="2">
                <a:lnSpc>
                  <a:spcPts val="3122"/>
                </a:lnSpc>
                <a:buFont typeface="Arial"/>
                <a:buChar char="⚬"/>
              </a:pPr>
              <a:r>
                <a:rPr lang="en-US" sz="2230" spc="62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Solves privacy issues by avoiding cloud-based processing.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4267251" y="5472162"/>
            <a:ext cx="9227639" cy="9227639"/>
          </a:xfrm>
          <a:custGeom>
            <a:avLst/>
            <a:gdLst/>
            <a:ahLst/>
            <a:cxnLst/>
            <a:rect r="r" b="b" t="t" l="l"/>
            <a:pathLst>
              <a:path h="9227639" w="9227639">
                <a:moveTo>
                  <a:pt x="0" y="0"/>
                </a:moveTo>
                <a:lnTo>
                  <a:pt x="9227639" y="0"/>
                </a:lnTo>
                <a:lnTo>
                  <a:pt x="9227639" y="9227639"/>
                </a:lnTo>
                <a:lnTo>
                  <a:pt x="0" y="92276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4087767" y="5053888"/>
            <a:ext cx="9586606" cy="9586606"/>
          </a:xfrm>
          <a:custGeom>
            <a:avLst/>
            <a:gdLst/>
            <a:ahLst/>
            <a:cxnLst/>
            <a:rect r="r" b="b" t="t" l="l"/>
            <a:pathLst>
              <a:path h="9586606" w="9586606">
                <a:moveTo>
                  <a:pt x="0" y="0"/>
                </a:moveTo>
                <a:lnTo>
                  <a:pt x="9586606" y="0"/>
                </a:lnTo>
                <a:lnTo>
                  <a:pt x="9586606" y="9586606"/>
                </a:lnTo>
                <a:lnTo>
                  <a:pt x="0" y="95866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329024" y="7260967"/>
            <a:ext cx="2346474" cy="1762529"/>
            <a:chOff x="0" y="0"/>
            <a:chExt cx="3128632" cy="23500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6863" y="22098"/>
              <a:ext cx="3034919" cy="2305939"/>
            </a:xfrm>
            <a:custGeom>
              <a:avLst/>
              <a:gdLst/>
              <a:ahLst/>
              <a:cxnLst/>
              <a:rect r="r" b="b" t="t" l="l"/>
              <a:pathLst>
                <a:path h="2305939" w="3034919">
                  <a:moveTo>
                    <a:pt x="134874" y="0"/>
                  </a:moveTo>
                  <a:lnTo>
                    <a:pt x="3034919" y="2121408"/>
                  </a:lnTo>
                  <a:lnTo>
                    <a:pt x="2899918" y="2305939"/>
                  </a:lnTo>
                  <a:lnTo>
                    <a:pt x="0" y="1844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7552504" y="5641281"/>
            <a:ext cx="944198" cy="2716322"/>
            <a:chOff x="0" y="0"/>
            <a:chExt cx="1258931" cy="362176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" y="81153"/>
              <a:ext cx="1249045" cy="3459480"/>
            </a:xfrm>
            <a:custGeom>
              <a:avLst/>
              <a:gdLst/>
              <a:ahLst/>
              <a:cxnLst/>
              <a:rect r="r" b="b" t="t" l="l"/>
              <a:pathLst>
                <a:path h="3459480" w="1249045">
                  <a:moveTo>
                    <a:pt x="218694" y="0"/>
                  </a:moveTo>
                  <a:lnTo>
                    <a:pt x="1249045" y="3393059"/>
                  </a:lnTo>
                  <a:lnTo>
                    <a:pt x="1030351" y="3459480"/>
                  </a:lnTo>
                  <a:lnTo>
                    <a:pt x="0" y="6629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9309813" y="5767047"/>
            <a:ext cx="1042410" cy="2614402"/>
            <a:chOff x="0" y="0"/>
            <a:chExt cx="1389880" cy="34858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604" y="75946"/>
              <a:ext cx="1376680" cy="3334004"/>
            </a:xfrm>
            <a:custGeom>
              <a:avLst/>
              <a:gdLst/>
              <a:ahLst/>
              <a:cxnLst/>
              <a:rect r="r" b="b" t="t" l="l"/>
              <a:pathLst>
                <a:path h="3334004" w="1376680">
                  <a:moveTo>
                    <a:pt x="1376680" y="76708"/>
                  </a:moveTo>
                  <a:lnTo>
                    <a:pt x="215392" y="3334004"/>
                  </a:lnTo>
                  <a:lnTo>
                    <a:pt x="0" y="3257296"/>
                  </a:lnTo>
                  <a:lnTo>
                    <a:pt x="116128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258079" y="7194726"/>
            <a:ext cx="2227359" cy="1716692"/>
            <a:chOff x="0" y="0"/>
            <a:chExt cx="2969812" cy="228892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5593" y="22987"/>
              <a:ext cx="2878582" cy="2242947"/>
            </a:xfrm>
            <a:custGeom>
              <a:avLst/>
              <a:gdLst/>
              <a:ahLst/>
              <a:cxnLst/>
              <a:rect r="r" b="b" t="t" l="l"/>
              <a:pathLst>
                <a:path h="2242947" w="2878582">
                  <a:moveTo>
                    <a:pt x="2878582" y="182626"/>
                  </a:moveTo>
                  <a:lnTo>
                    <a:pt x="137414" y="2242947"/>
                  </a:lnTo>
                  <a:lnTo>
                    <a:pt x="0" y="2060321"/>
                  </a:lnTo>
                  <a:lnTo>
                    <a:pt x="274129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8091948" y="7759219"/>
            <a:ext cx="1782999" cy="2920901"/>
          </a:xfrm>
          <a:custGeom>
            <a:avLst/>
            <a:gdLst/>
            <a:ahLst/>
            <a:cxnLst/>
            <a:rect r="r" b="b" t="t" l="l"/>
            <a:pathLst>
              <a:path h="2920901" w="1782999">
                <a:moveTo>
                  <a:pt x="0" y="0"/>
                </a:moveTo>
                <a:lnTo>
                  <a:pt x="1782999" y="0"/>
                </a:lnTo>
                <a:lnTo>
                  <a:pt x="1782999" y="2920901"/>
                </a:lnTo>
                <a:lnTo>
                  <a:pt x="0" y="29209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159" t="0" r="-159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010968" y="9458819"/>
            <a:ext cx="278809" cy="278809"/>
          </a:xfrm>
          <a:custGeom>
            <a:avLst/>
            <a:gdLst/>
            <a:ahLst/>
            <a:cxnLst/>
            <a:rect r="r" b="b" t="t" l="l"/>
            <a:pathLst>
              <a:path h="278809" w="278809">
                <a:moveTo>
                  <a:pt x="0" y="0"/>
                </a:moveTo>
                <a:lnTo>
                  <a:pt x="278809" y="0"/>
                </a:lnTo>
                <a:lnTo>
                  <a:pt x="278809" y="278809"/>
                </a:lnTo>
                <a:lnTo>
                  <a:pt x="0" y="278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972600" y="7257864"/>
            <a:ext cx="278809" cy="278809"/>
          </a:xfrm>
          <a:custGeom>
            <a:avLst/>
            <a:gdLst/>
            <a:ahLst/>
            <a:cxnLst/>
            <a:rect r="r" b="b" t="t" l="l"/>
            <a:pathLst>
              <a:path h="278809" w="278809">
                <a:moveTo>
                  <a:pt x="0" y="0"/>
                </a:moveTo>
                <a:lnTo>
                  <a:pt x="278809" y="0"/>
                </a:lnTo>
                <a:lnTo>
                  <a:pt x="278809" y="278809"/>
                </a:lnTo>
                <a:lnTo>
                  <a:pt x="0" y="278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015592" y="6033302"/>
            <a:ext cx="278809" cy="278809"/>
          </a:xfrm>
          <a:custGeom>
            <a:avLst/>
            <a:gdLst/>
            <a:ahLst/>
            <a:cxnLst/>
            <a:rect r="r" b="b" t="t" l="l"/>
            <a:pathLst>
              <a:path h="278809" w="278809">
                <a:moveTo>
                  <a:pt x="0" y="0"/>
                </a:moveTo>
                <a:lnTo>
                  <a:pt x="278809" y="0"/>
                </a:lnTo>
                <a:lnTo>
                  <a:pt x="278809" y="278809"/>
                </a:lnTo>
                <a:lnTo>
                  <a:pt x="0" y="278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292369" y="6312111"/>
            <a:ext cx="278809" cy="278809"/>
          </a:xfrm>
          <a:custGeom>
            <a:avLst/>
            <a:gdLst/>
            <a:ahLst/>
            <a:cxnLst/>
            <a:rect r="r" b="b" t="t" l="l"/>
            <a:pathLst>
              <a:path h="278809" w="278809">
                <a:moveTo>
                  <a:pt x="0" y="0"/>
                </a:moveTo>
                <a:lnTo>
                  <a:pt x="278809" y="0"/>
                </a:lnTo>
                <a:lnTo>
                  <a:pt x="278809" y="278809"/>
                </a:lnTo>
                <a:lnTo>
                  <a:pt x="0" y="278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1971243" y="7802020"/>
            <a:ext cx="278809" cy="278809"/>
          </a:xfrm>
          <a:custGeom>
            <a:avLst/>
            <a:gdLst/>
            <a:ahLst/>
            <a:cxnLst/>
            <a:rect r="r" b="b" t="t" l="l"/>
            <a:pathLst>
              <a:path h="278809" w="278809">
                <a:moveTo>
                  <a:pt x="0" y="0"/>
                </a:moveTo>
                <a:lnTo>
                  <a:pt x="278809" y="0"/>
                </a:lnTo>
                <a:lnTo>
                  <a:pt x="278809" y="278809"/>
                </a:lnTo>
                <a:lnTo>
                  <a:pt x="0" y="2788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5010968" y="9540289"/>
            <a:ext cx="278809" cy="245745"/>
            <a:chOff x="0" y="0"/>
            <a:chExt cx="371745" cy="32766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71745" cy="327660"/>
            </a:xfrm>
            <a:custGeom>
              <a:avLst/>
              <a:gdLst/>
              <a:ahLst/>
              <a:cxnLst/>
              <a:rect r="r" b="b" t="t" l="l"/>
              <a:pathLst>
                <a:path h="327660" w="371745">
                  <a:moveTo>
                    <a:pt x="0" y="0"/>
                  </a:moveTo>
                  <a:lnTo>
                    <a:pt x="371745" y="0"/>
                  </a:lnTo>
                  <a:lnTo>
                    <a:pt x="371745" y="327660"/>
                  </a:lnTo>
                  <a:lnTo>
                    <a:pt x="0" y="32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28575"/>
              <a:ext cx="371745" cy="299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800"/>
                </a:lnSpc>
              </a:pPr>
              <a:r>
                <a:rPr lang="en-US" sz="18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972600" y="7339335"/>
            <a:ext cx="278809" cy="245745"/>
            <a:chOff x="0" y="0"/>
            <a:chExt cx="371745" cy="32766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71745" cy="327660"/>
            </a:xfrm>
            <a:custGeom>
              <a:avLst/>
              <a:gdLst/>
              <a:ahLst/>
              <a:cxnLst/>
              <a:rect r="r" b="b" t="t" l="l"/>
              <a:pathLst>
                <a:path h="327660" w="371745">
                  <a:moveTo>
                    <a:pt x="0" y="0"/>
                  </a:moveTo>
                  <a:lnTo>
                    <a:pt x="371745" y="0"/>
                  </a:lnTo>
                  <a:lnTo>
                    <a:pt x="371745" y="327660"/>
                  </a:lnTo>
                  <a:lnTo>
                    <a:pt x="0" y="32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28575"/>
              <a:ext cx="371745" cy="299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800"/>
                </a:lnSpc>
              </a:pPr>
              <a:r>
                <a:rPr lang="en-US" sz="18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015592" y="6095722"/>
            <a:ext cx="278809" cy="163493"/>
            <a:chOff x="0" y="0"/>
            <a:chExt cx="371745" cy="21799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71745" cy="217991"/>
            </a:xfrm>
            <a:custGeom>
              <a:avLst/>
              <a:gdLst/>
              <a:ahLst/>
              <a:cxnLst/>
              <a:rect r="r" b="b" t="t" l="l"/>
              <a:pathLst>
                <a:path h="217991" w="371745">
                  <a:moveTo>
                    <a:pt x="0" y="0"/>
                  </a:moveTo>
                  <a:lnTo>
                    <a:pt x="371745" y="0"/>
                  </a:lnTo>
                  <a:lnTo>
                    <a:pt x="371745" y="217991"/>
                  </a:lnTo>
                  <a:lnTo>
                    <a:pt x="0" y="217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9525"/>
              <a:ext cx="371745" cy="2084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35"/>
                </a:lnSpc>
              </a:pPr>
              <a:r>
                <a:rPr lang="en-US" sz="1135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3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0292369" y="6393582"/>
            <a:ext cx="278809" cy="245745"/>
            <a:chOff x="0" y="0"/>
            <a:chExt cx="371745" cy="32766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71745" cy="327660"/>
            </a:xfrm>
            <a:custGeom>
              <a:avLst/>
              <a:gdLst/>
              <a:ahLst/>
              <a:cxnLst/>
              <a:rect r="r" b="b" t="t" l="l"/>
              <a:pathLst>
                <a:path h="327660" w="371745">
                  <a:moveTo>
                    <a:pt x="0" y="0"/>
                  </a:moveTo>
                  <a:lnTo>
                    <a:pt x="371745" y="0"/>
                  </a:lnTo>
                  <a:lnTo>
                    <a:pt x="371745" y="327660"/>
                  </a:lnTo>
                  <a:lnTo>
                    <a:pt x="0" y="32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28575"/>
              <a:ext cx="371745" cy="299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800"/>
                </a:lnSpc>
              </a:pPr>
              <a:r>
                <a:rPr lang="en-US" sz="18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4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971243" y="7883490"/>
            <a:ext cx="278809" cy="245745"/>
            <a:chOff x="0" y="0"/>
            <a:chExt cx="371745" cy="32766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71745" cy="327660"/>
            </a:xfrm>
            <a:custGeom>
              <a:avLst/>
              <a:gdLst/>
              <a:ahLst/>
              <a:cxnLst/>
              <a:rect r="r" b="b" t="t" l="l"/>
              <a:pathLst>
                <a:path h="327660" w="371745">
                  <a:moveTo>
                    <a:pt x="0" y="0"/>
                  </a:moveTo>
                  <a:lnTo>
                    <a:pt x="371745" y="0"/>
                  </a:lnTo>
                  <a:lnTo>
                    <a:pt x="371745" y="327660"/>
                  </a:lnTo>
                  <a:lnTo>
                    <a:pt x="0" y="32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28575"/>
              <a:ext cx="371745" cy="299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800"/>
                </a:lnSpc>
              </a:pPr>
              <a:r>
                <a:rPr lang="en-US" sz="18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5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364205" y="8781581"/>
            <a:ext cx="1378093" cy="533400"/>
            <a:chOff x="0" y="0"/>
            <a:chExt cx="1837457" cy="7112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837457" cy="711200"/>
            </a:xfrm>
            <a:custGeom>
              <a:avLst/>
              <a:gdLst/>
              <a:ahLst/>
              <a:cxnLst/>
              <a:rect r="r" b="b" t="t" l="l"/>
              <a:pathLst>
                <a:path h="711200" w="1837457">
                  <a:moveTo>
                    <a:pt x="0" y="0"/>
                  </a:moveTo>
                  <a:lnTo>
                    <a:pt x="1837457" y="0"/>
                  </a:lnTo>
                  <a:lnTo>
                    <a:pt x="1837457" y="71120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0"/>
              <a:ext cx="1837457" cy="7112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Professional Developers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229923" y="7130569"/>
            <a:ext cx="1925073" cy="533400"/>
            <a:chOff x="0" y="0"/>
            <a:chExt cx="2566764" cy="7112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566764" cy="711200"/>
            </a:xfrm>
            <a:custGeom>
              <a:avLst/>
              <a:gdLst/>
              <a:ahLst/>
              <a:cxnLst/>
              <a:rect r="r" b="b" t="t" l="l"/>
              <a:pathLst>
                <a:path h="711200" w="2566764">
                  <a:moveTo>
                    <a:pt x="0" y="0"/>
                  </a:moveTo>
                  <a:lnTo>
                    <a:pt x="2566764" y="0"/>
                  </a:lnTo>
                  <a:lnTo>
                    <a:pt x="2566764" y="71120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0"/>
              <a:ext cx="2566764" cy="7112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Students and Learners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8294401" y="5936473"/>
            <a:ext cx="1378093" cy="1600200"/>
            <a:chOff x="0" y="0"/>
            <a:chExt cx="1837457" cy="21336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837457" cy="2133600"/>
            </a:xfrm>
            <a:custGeom>
              <a:avLst/>
              <a:gdLst/>
              <a:ahLst/>
              <a:cxnLst/>
              <a:rect r="r" b="b" t="t" l="l"/>
              <a:pathLst>
                <a:path h="2133600" w="1837457">
                  <a:moveTo>
                    <a:pt x="0" y="0"/>
                  </a:moveTo>
                  <a:lnTo>
                    <a:pt x="1837457" y="0"/>
                  </a:lnTo>
                  <a:lnTo>
                    <a:pt x="1837457" y="21336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0"/>
              <a:ext cx="1837457" cy="2133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Data Scientists and Machine Learning Engineers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953224" y="7130569"/>
            <a:ext cx="1863277" cy="533400"/>
            <a:chOff x="0" y="0"/>
            <a:chExt cx="2484369" cy="7112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484369" cy="711200"/>
            </a:xfrm>
            <a:custGeom>
              <a:avLst/>
              <a:gdLst/>
              <a:ahLst/>
              <a:cxnLst/>
              <a:rect r="r" b="b" t="t" l="l"/>
              <a:pathLst>
                <a:path h="711200" w="2484369">
                  <a:moveTo>
                    <a:pt x="0" y="0"/>
                  </a:moveTo>
                  <a:lnTo>
                    <a:pt x="2484369" y="0"/>
                  </a:lnTo>
                  <a:lnTo>
                    <a:pt x="2484369" y="71120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0"/>
              <a:ext cx="2484369" cy="7112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Open Source Contributors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884863" y="8781581"/>
            <a:ext cx="1786449" cy="533400"/>
            <a:chOff x="0" y="0"/>
            <a:chExt cx="2381932" cy="7112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381932" cy="711200"/>
            </a:xfrm>
            <a:custGeom>
              <a:avLst/>
              <a:gdLst/>
              <a:ahLst/>
              <a:cxnLst/>
              <a:rect r="r" b="b" t="t" l="l"/>
              <a:pathLst>
                <a:path h="711200" w="2381932">
                  <a:moveTo>
                    <a:pt x="0" y="0"/>
                  </a:moveTo>
                  <a:lnTo>
                    <a:pt x="2381932" y="0"/>
                  </a:lnTo>
                  <a:lnTo>
                    <a:pt x="2381932" y="71120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0"/>
              <a:ext cx="2381932" cy="7112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Freelancers and Consultants</a:t>
              </a:r>
            </a:p>
          </p:txBody>
        </p:sp>
      </p:grpSp>
      <p:sp>
        <p:nvSpPr>
          <p:cNvPr name="Freeform 69" id="69"/>
          <p:cNvSpPr/>
          <p:nvPr/>
        </p:nvSpPr>
        <p:spPr>
          <a:xfrm flipH="false" flipV="false" rot="0">
            <a:off x="3729671" y="9774199"/>
            <a:ext cx="10302799" cy="831541"/>
          </a:xfrm>
          <a:custGeom>
            <a:avLst/>
            <a:gdLst/>
            <a:ahLst/>
            <a:cxnLst/>
            <a:rect r="r" b="b" t="t" l="l"/>
            <a:pathLst>
              <a:path h="831541" w="10302799">
                <a:moveTo>
                  <a:pt x="0" y="0"/>
                </a:moveTo>
                <a:lnTo>
                  <a:pt x="10302799" y="0"/>
                </a:lnTo>
                <a:lnTo>
                  <a:pt x="10302799" y="831541"/>
                </a:lnTo>
                <a:lnTo>
                  <a:pt x="0" y="83154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7592745" y="8400499"/>
            <a:ext cx="1390703" cy="444427"/>
            <a:chOff x="0" y="0"/>
            <a:chExt cx="1854271" cy="592569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854271" cy="592569"/>
            </a:xfrm>
            <a:custGeom>
              <a:avLst/>
              <a:gdLst/>
              <a:ahLst/>
              <a:cxnLst/>
              <a:rect r="r" b="b" t="t" l="l"/>
              <a:pathLst>
                <a:path h="592569" w="1854271">
                  <a:moveTo>
                    <a:pt x="0" y="0"/>
                  </a:moveTo>
                  <a:lnTo>
                    <a:pt x="1854271" y="0"/>
                  </a:lnTo>
                  <a:lnTo>
                    <a:pt x="1854271" y="592569"/>
                  </a:lnTo>
                  <a:lnTo>
                    <a:pt x="0" y="59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104775"/>
              <a:ext cx="1854271" cy="4877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65"/>
                </a:lnSpc>
              </a:pPr>
              <a:r>
                <a:rPr lang="en-US" sz="36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USE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9494160" y="8400499"/>
            <a:ext cx="1390703" cy="444427"/>
            <a:chOff x="0" y="0"/>
            <a:chExt cx="1854271" cy="592569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1854271" cy="592569"/>
            </a:xfrm>
            <a:custGeom>
              <a:avLst/>
              <a:gdLst/>
              <a:ahLst/>
              <a:cxnLst/>
              <a:rect r="r" b="b" t="t" l="l"/>
              <a:pathLst>
                <a:path h="592569" w="1854271">
                  <a:moveTo>
                    <a:pt x="0" y="0"/>
                  </a:moveTo>
                  <a:lnTo>
                    <a:pt x="1854271" y="0"/>
                  </a:lnTo>
                  <a:lnTo>
                    <a:pt x="1854271" y="592569"/>
                  </a:lnTo>
                  <a:lnTo>
                    <a:pt x="0" y="59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104775"/>
              <a:ext cx="1854271" cy="4877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65"/>
                </a:lnSpc>
              </a:pPr>
              <a:r>
                <a:rPr lang="en-US" sz="36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RS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0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100000">
            <a:off x="15981942" y="-1788025"/>
            <a:ext cx="3992153" cy="4114800"/>
          </a:xfrm>
          <a:custGeom>
            <a:avLst/>
            <a:gdLst/>
            <a:ahLst/>
            <a:cxnLst/>
            <a:rect r="r" b="b" t="t" l="l"/>
            <a:pathLst>
              <a:path h="4114800" w="3992153">
                <a:moveTo>
                  <a:pt x="0" y="0"/>
                </a:moveTo>
                <a:lnTo>
                  <a:pt x="3992153" y="0"/>
                </a:lnTo>
                <a:lnTo>
                  <a:pt x="39921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" r="0" b="-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5752" y="1248979"/>
            <a:ext cx="8015977" cy="8009322"/>
          </a:xfrm>
          <a:custGeom>
            <a:avLst/>
            <a:gdLst/>
            <a:ahLst/>
            <a:cxnLst/>
            <a:rect r="r" b="b" t="t" l="l"/>
            <a:pathLst>
              <a:path h="8009322" w="8015977">
                <a:moveTo>
                  <a:pt x="0" y="0"/>
                </a:moveTo>
                <a:lnTo>
                  <a:pt x="8015978" y="0"/>
                </a:lnTo>
                <a:lnTo>
                  <a:pt x="8015978" y="8009321"/>
                </a:lnTo>
                <a:lnTo>
                  <a:pt x="0" y="800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82379" y="5702192"/>
            <a:ext cx="9457298" cy="4520319"/>
          </a:xfrm>
          <a:custGeom>
            <a:avLst/>
            <a:gdLst/>
            <a:ahLst/>
            <a:cxnLst/>
            <a:rect r="r" b="b" t="t" l="l"/>
            <a:pathLst>
              <a:path h="4520319" w="9457298">
                <a:moveTo>
                  <a:pt x="0" y="0"/>
                </a:moveTo>
                <a:lnTo>
                  <a:pt x="9457299" y="0"/>
                </a:lnTo>
                <a:lnTo>
                  <a:pt x="9457299" y="4520319"/>
                </a:lnTo>
                <a:lnTo>
                  <a:pt x="0" y="4520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06886" y="6388183"/>
            <a:ext cx="3908331" cy="3512922"/>
          </a:xfrm>
          <a:custGeom>
            <a:avLst/>
            <a:gdLst/>
            <a:ahLst/>
            <a:cxnLst/>
            <a:rect r="r" b="b" t="t" l="l"/>
            <a:pathLst>
              <a:path h="3512922" w="3908331">
                <a:moveTo>
                  <a:pt x="0" y="0"/>
                </a:moveTo>
                <a:lnTo>
                  <a:pt x="3908331" y="0"/>
                </a:lnTo>
                <a:lnTo>
                  <a:pt x="3908331" y="3512922"/>
                </a:lnTo>
                <a:lnTo>
                  <a:pt x="0" y="35129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58038" y="6665831"/>
            <a:ext cx="2724819" cy="2820559"/>
          </a:xfrm>
          <a:custGeom>
            <a:avLst/>
            <a:gdLst/>
            <a:ahLst/>
            <a:cxnLst/>
            <a:rect r="r" b="b" t="t" l="l"/>
            <a:pathLst>
              <a:path h="2820559" w="2724819">
                <a:moveTo>
                  <a:pt x="0" y="0"/>
                </a:moveTo>
                <a:lnTo>
                  <a:pt x="2724819" y="0"/>
                </a:lnTo>
                <a:lnTo>
                  <a:pt x="2724819" y="2820559"/>
                </a:lnTo>
                <a:lnTo>
                  <a:pt x="0" y="2820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08371" y="5717410"/>
            <a:ext cx="1946683" cy="1946683"/>
          </a:xfrm>
          <a:custGeom>
            <a:avLst/>
            <a:gdLst/>
            <a:ahLst/>
            <a:cxnLst/>
            <a:rect r="r" b="b" t="t" l="l"/>
            <a:pathLst>
              <a:path h="1946683" w="1946683">
                <a:moveTo>
                  <a:pt x="0" y="0"/>
                </a:moveTo>
                <a:lnTo>
                  <a:pt x="1946682" y="0"/>
                </a:lnTo>
                <a:lnTo>
                  <a:pt x="1946682" y="1946682"/>
                </a:lnTo>
                <a:lnTo>
                  <a:pt x="0" y="19466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49641" y="6258680"/>
            <a:ext cx="864143" cy="864143"/>
          </a:xfrm>
          <a:custGeom>
            <a:avLst/>
            <a:gdLst/>
            <a:ahLst/>
            <a:cxnLst/>
            <a:rect r="r" b="b" t="t" l="l"/>
            <a:pathLst>
              <a:path h="864143" w="864143">
                <a:moveTo>
                  <a:pt x="0" y="0"/>
                </a:moveTo>
                <a:lnTo>
                  <a:pt x="864143" y="0"/>
                </a:lnTo>
                <a:lnTo>
                  <a:pt x="864143" y="864143"/>
                </a:lnTo>
                <a:lnTo>
                  <a:pt x="0" y="8641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12849" y="9251061"/>
            <a:ext cx="939189" cy="1025222"/>
          </a:xfrm>
          <a:custGeom>
            <a:avLst/>
            <a:gdLst/>
            <a:ahLst/>
            <a:cxnLst/>
            <a:rect r="r" b="b" t="t" l="l"/>
            <a:pathLst>
              <a:path h="1025222" w="939189">
                <a:moveTo>
                  <a:pt x="0" y="0"/>
                </a:moveTo>
                <a:lnTo>
                  <a:pt x="939188" y="0"/>
                </a:lnTo>
                <a:lnTo>
                  <a:pt x="939188" y="1025221"/>
                </a:lnTo>
                <a:lnTo>
                  <a:pt x="0" y="10252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327001" y="9507722"/>
            <a:ext cx="310885" cy="333375"/>
            <a:chOff x="0" y="0"/>
            <a:chExt cx="414513" cy="444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513" cy="444500"/>
            </a:xfrm>
            <a:custGeom>
              <a:avLst/>
              <a:gdLst/>
              <a:ahLst/>
              <a:cxnLst/>
              <a:rect r="r" b="b" t="t" l="l"/>
              <a:pathLst>
                <a:path h="444500" w="414513">
                  <a:moveTo>
                    <a:pt x="0" y="0"/>
                  </a:moveTo>
                  <a:lnTo>
                    <a:pt x="414513" y="0"/>
                  </a:lnTo>
                  <a:lnTo>
                    <a:pt x="414513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414513" cy="4445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40"/>
                </a:lnSpc>
              </a:pPr>
              <a:r>
                <a:rPr lang="en-US" sz="2200" b="true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482443" y="6968533"/>
            <a:ext cx="2041024" cy="323850"/>
            <a:chOff x="0" y="0"/>
            <a:chExt cx="2721365" cy="431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21365" cy="431800"/>
            </a:xfrm>
            <a:custGeom>
              <a:avLst/>
              <a:gdLst/>
              <a:ahLst/>
              <a:cxnLst/>
              <a:rect r="r" b="b" t="t" l="l"/>
              <a:pathLst>
                <a:path h="431800" w="2721365">
                  <a:moveTo>
                    <a:pt x="0" y="0"/>
                  </a:moveTo>
                  <a:lnTo>
                    <a:pt x="2721365" y="0"/>
                  </a:lnTo>
                  <a:lnTo>
                    <a:pt x="2721365" y="431800"/>
                  </a:lnTo>
                  <a:lnTo>
                    <a:pt x="0" y="43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2721365" cy="431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40"/>
                </a:lnSpc>
              </a:pPr>
              <a:r>
                <a:rPr lang="en-US" sz="2200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INPUTS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82443" y="7383321"/>
            <a:ext cx="2299270" cy="1369060"/>
            <a:chOff x="0" y="0"/>
            <a:chExt cx="3065693" cy="18254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65693" cy="1825413"/>
            </a:xfrm>
            <a:custGeom>
              <a:avLst/>
              <a:gdLst/>
              <a:ahLst/>
              <a:cxnLst/>
              <a:rect r="r" b="b" t="t" l="l"/>
              <a:pathLst>
                <a:path h="1825413" w="3065693">
                  <a:moveTo>
                    <a:pt x="0" y="0"/>
                  </a:moveTo>
                  <a:lnTo>
                    <a:pt x="3065693" y="0"/>
                  </a:lnTo>
                  <a:lnTo>
                    <a:pt x="3065693" y="1825413"/>
                  </a:lnTo>
                  <a:lnTo>
                    <a:pt x="0" y="1825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065693" cy="18539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Code written or selected by the user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User-defined preferences or model settings.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398594" y="6388183"/>
            <a:ext cx="3908331" cy="3512922"/>
          </a:xfrm>
          <a:custGeom>
            <a:avLst/>
            <a:gdLst/>
            <a:ahLst/>
            <a:cxnLst/>
            <a:rect r="r" b="b" t="t" l="l"/>
            <a:pathLst>
              <a:path h="3512922" w="3908331">
                <a:moveTo>
                  <a:pt x="0" y="0"/>
                </a:moveTo>
                <a:lnTo>
                  <a:pt x="3908331" y="0"/>
                </a:lnTo>
                <a:lnTo>
                  <a:pt x="3908331" y="3512922"/>
                </a:lnTo>
                <a:lnTo>
                  <a:pt x="0" y="35129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749746" y="6665831"/>
            <a:ext cx="2724819" cy="2820559"/>
          </a:xfrm>
          <a:custGeom>
            <a:avLst/>
            <a:gdLst/>
            <a:ahLst/>
            <a:cxnLst/>
            <a:rect r="r" b="b" t="t" l="l"/>
            <a:pathLst>
              <a:path h="2820559" w="2724819">
                <a:moveTo>
                  <a:pt x="0" y="0"/>
                </a:moveTo>
                <a:lnTo>
                  <a:pt x="2724819" y="0"/>
                </a:lnTo>
                <a:lnTo>
                  <a:pt x="2724819" y="2820559"/>
                </a:lnTo>
                <a:lnTo>
                  <a:pt x="0" y="282055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400080" y="5717410"/>
            <a:ext cx="1946683" cy="1946683"/>
          </a:xfrm>
          <a:custGeom>
            <a:avLst/>
            <a:gdLst/>
            <a:ahLst/>
            <a:cxnLst/>
            <a:rect r="r" b="b" t="t" l="l"/>
            <a:pathLst>
              <a:path h="1946683" w="1946683">
                <a:moveTo>
                  <a:pt x="0" y="0"/>
                </a:moveTo>
                <a:lnTo>
                  <a:pt x="1946682" y="0"/>
                </a:lnTo>
                <a:lnTo>
                  <a:pt x="1946682" y="1946682"/>
                </a:lnTo>
                <a:lnTo>
                  <a:pt x="0" y="194668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969089" y="6299886"/>
            <a:ext cx="808664" cy="808664"/>
          </a:xfrm>
          <a:custGeom>
            <a:avLst/>
            <a:gdLst/>
            <a:ahLst/>
            <a:cxnLst/>
            <a:rect r="r" b="b" t="t" l="l"/>
            <a:pathLst>
              <a:path h="808664" w="808664">
                <a:moveTo>
                  <a:pt x="0" y="0"/>
                </a:moveTo>
                <a:lnTo>
                  <a:pt x="808664" y="0"/>
                </a:lnTo>
                <a:lnTo>
                  <a:pt x="808664" y="808664"/>
                </a:lnTo>
                <a:lnTo>
                  <a:pt x="0" y="80866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-588" r="0" b="-588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604094" y="9251061"/>
            <a:ext cx="939189" cy="1025222"/>
          </a:xfrm>
          <a:custGeom>
            <a:avLst/>
            <a:gdLst/>
            <a:ahLst/>
            <a:cxnLst/>
            <a:rect r="r" b="b" t="t" l="l"/>
            <a:pathLst>
              <a:path h="1025222" w="939189">
                <a:moveTo>
                  <a:pt x="0" y="0"/>
                </a:moveTo>
                <a:lnTo>
                  <a:pt x="939188" y="0"/>
                </a:lnTo>
                <a:lnTo>
                  <a:pt x="939188" y="1025221"/>
                </a:lnTo>
                <a:lnTo>
                  <a:pt x="0" y="102522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3918245" y="9507722"/>
            <a:ext cx="310885" cy="333375"/>
            <a:chOff x="0" y="0"/>
            <a:chExt cx="414513" cy="4445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14513" cy="444500"/>
            </a:xfrm>
            <a:custGeom>
              <a:avLst/>
              <a:gdLst/>
              <a:ahLst/>
              <a:cxnLst/>
              <a:rect r="r" b="b" t="t" l="l"/>
              <a:pathLst>
                <a:path h="444500" w="414513">
                  <a:moveTo>
                    <a:pt x="0" y="0"/>
                  </a:moveTo>
                  <a:lnTo>
                    <a:pt x="414513" y="0"/>
                  </a:lnTo>
                  <a:lnTo>
                    <a:pt x="414513" y="444500"/>
                  </a:lnTo>
                  <a:lnTo>
                    <a:pt x="0" y="44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414513" cy="4445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40"/>
                </a:lnSpc>
              </a:pPr>
              <a:r>
                <a:rPr lang="en-US" sz="2200" b="true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02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962992" y="6951387"/>
            <a:ext cx="1757538" cy="323850"/>
            <a:chOff x="0" y="0"/>
            <a:chExt cx="2343384" cy="431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43384" cy="431800"/>
            </a:xfrm>
            <a:custGeom>
              <a:avLst/>
              <a:gdLst/>
              <a:ahLst/>
              <a:cxnLst/>
              <a:rect r="r" b="b" t="t" l="l"/>
              <a:pathLst>
                <a:path h="431800" w="2343384">
                  <a:moveTo>
                    <a:pt x="0" y="0"/>
                  </a:moveTo>
                  <a:lnTo>
                    <a:pt x="2343384" y="0"/>
                  </a:lnTo>
                  <a:lnTo>
                    <a:pt x="2343384" y="431800"/>
                  </a:lnTo>
                  <a:lnTo>
                    <a:pt x="0" y="43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2343384" cy="431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40"/>
                </a:lnSpc>
              </a:pPr>
              <a:r>
                <a:rPr lang="en-US" sz="2200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OUTPUTS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019134" y="7383321"/>
            <a:ext cx="2758619" cy="1921510"/>
            <a:chOff x="0" y="0"/>
            <a:chExt cx="3678159" cy="256201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678159" cy="2562013"/>
            </a:xfrm>
            <a:custGeom>
              <a:avLst/>
              <a:gdLst/>
              <a:ahLst/>
              <a:cxnLst/>
              <a:rect r="r" b="b" t="t" l="l"/>
              <a:pathLst>
                <a:path h="2562013" w="3678159">
                  <a:moveTo>
                    <a:pt x="0" y="0"/>
                  </a:moveTo>
                  <a:lnTo>
                    <a:pt x="3678159" y="0"/>
                  </a:lnTo>
                  <a:lnTo>
                    <a:pt x="3678159" y="2562013"/>
                  </a:lnTo>
                  <a:lnTo>
                    <a:pt x="0" y="2562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3678159" cy="25905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Real-time code suggestions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Autocompletions inline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Smart snippets and refactoring recommendations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6031" y="407616"/>
            <a:ext cx="7631834" cy="865304"/>
            <a:chOff x="0" y="0"/>
            <a:chExt cx="10175779" cy="11537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175779" cy="1153738"/>
            </a:xfrm>
            <a:custGeom>
              <a:avLst/>
              <a:gdLst/>
              <a:ahLst/>
              <a:cxnLst/>
              <a:rect r="r" b="b" t="t" l="l"/>
              <a:pathLst>
                <a:path h="1153738" w="10175779">
                  <a:moveTo>
                    <a:pt x="0" y="0"/>
                  </a:moveTo>
                  <a:lnTo>
                    <a:pt x="10175779" y="0"/>
                  </a:lnTo>
                  <a:lnTo>
                    <a:pt x="10175779" y="1153738"/>
                  </a:lnTo>
                  <a:lnTo>
                    <a:pt x="0" y="1153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95250"/>
              <a:ext cx="10175779" cy="10584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41"/>
                </a:lnSpc>
              </a:pPr>
              <a:r>
                <a:rPr lang="en-US" sz="39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USER ROLES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144000" y="5033224"/>
            <a:ext cx="7631834" cy="859183"/>
            <a:chOff x="0" y="0"/>
            <a:chExt cx="10175779" cy="114557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75779" cy="1145577"/>
            </a:xfrm>
            <a:custGeom>
              <a:avLst/>
              <a:gdLst/>
              <a:ahLst/>
              <a:cxnLst/>
              <a:rect r="r" b="b" t="t" l="l"/>
              <a:pathLst>
                <a:path h="1145577" w="10175779">
                  <a:moveTo>
                    <a:pt x="0" y="0"/>
                  </a:moveTo>
                  <a:lnTo>
                    <a:pt x="10175779" y="0"/>
                  </a:lnTo>
                  <a:lnTo>
                    <a:pt x="10175779" y="1145577"/>
                  </a:lnTo>
                  <a:lnTo>
                    <a:pt x="0" y="11455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95250"/>
              <a:ext cx="10175779" cy="10503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41"/>
                </a:lnSpc>
              </a:pPr>
              <a:r>
                <a:rPr lang="en-US" sz="39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USER INTERACTION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397867" y="535505"/>
            <a:ext cx="8811713" cy="1248613"/>
            <a:chOff x="0" y="0"/>
            <a:chExt cx="11748951" cy="166481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748950" cy="1664818"/>
            </a:xfrm>
            <a:custGeom>
              <a:avLst/>
              <a:gdLst/>
              <a:ahLst/>
              <a:cxnLst/>
              <a:rect r="r" b="b" t="t" l="l"/>
              <a:pathLst>
                <a:path h="1664818" w="11748950">
                  <a:moveTo>
                    <a:pt x="0" y="0"/>
                  </a:moveTo>
                  <a:lnTo>
                    <a:pt x="11748950" y="0"/>
                  </a:lnTo>
                  <a:lnTo>
                    <a:pt x="11748950" y="1664818"/>
                  </a:lnTo>
                  <a:lnTo>
                    <a:pt x="0" y="1664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95250"/>
              <a:ext cx="11748951" cy="156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57"/>
                </a:lnSpc>
              </a:pPr>
              <a:r>
                <a:rPr lang="en-US" sz="37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HOW IT HELPS USERS BE MORE PRODUCTIVE?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582379" y="1762071"/>
            <a:ext cx="9205786" cy="2955513"/>
            <a:chOff x="0" y="0"/>
            <a:chExt cx="12274381" cy="394068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274381" cy="3940684"/>
            </a:xfrm>
            <a:custGeom>
              <a:avLst/>
              <a:gdLst/>
              <a:ahLst/>
              <a:cxnLst/>
              <a:rect r="r" b="b" t="t" l="l"/>
              <a:pathLst>
                <a:path h="3940684" w="12274381">
                  <a:moveTo>
                    <a:pt x="0" y="0"/>
                  </a:moveTo>
                  <a:lnTo>
                    <a:pt x="12274381" y="0"/>
                  </a:lnTo>
                  <a:lnTo>
                    <a:pt x="12274381" y="3940684"/>
                  </a:lnTo>
                  <a:lnTo>
                    <a:pt x="0" y="39406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2274381" cy="39787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9456" indent="-163152" lvl="2">
                <a:lnSpc>
                  <a:spcPts val="2997"/>
                </a:lnSpc>
                <a:buFont typeface="Arial"/>
                <a:buChar char="⚬"/>
              </a:pPr>
              <a:r>
                <a:rPr lang="en-US" sz="2141" spc="5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Speeds up coding with intelligent autocompletions and snippet suggestions.</a:t>
              </a:r>
            </a:p>
            <a:p>
              <a:pPr algn="l" marL="489456" indent="-163152" lvl="2">
                <a:lnSpc>
                  <a:spcPts val="2997"/>
                </a:lnSpc>
                <a:buFont typeface="Arial"/>
                <a:buChar char="⚬"/>
              </a:pPr>
              <a:r>
                <a:rPr lang="en-US" sz="2141" spc="5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 Enhances focus by reducing the need to switch between IDE and browser.</a:t>
              </a:r>
            </a:p>
            <a:p>
              <a:pPr algn="l" marL="489456" indent="-163152" lvl="2">
                <a:lnSpc>
                  <a:spcPts val="2997"/>
                </a:lnSpc>
                <a:buFont typeface="Arial"/>
                <a:buChar char="⚬"/>
              </a:pPr>
              <a:r>
                <a:rPr lang="en-US" sz="2141" spc="5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 Reduces bugs with accurate code suggestions and syntax awareness.</a:t>
              </a:r>
            </a:p>
            <a:p>
              <a:pPr algn="l" marL="489456" indent="-163152" lvl="2">
                <a:lnSpc>
                  <a:spcPts val="2997"/>
                </a:lnSpc>
                <a:buFont typeface="Arial"/>
                <a:buChar char="⚬"/>
              </a:pPr>
              <a:r>
                <a:rPr lang="en-US" sz="2141" spc="59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 Increases consistency in team codebases through smart formatting and templates.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2571718">
            <a:off x="-1996077" y="8220359"/>
            <a:ext cx="3992153" cy="4114800"/>
          </a:xfrm>
          <a:custGeom>
            <a:avLst/>
            <a:gdLst/>
            <a:ahLst/>
            <a:cxnLst/>
            <a:rect r="r" b="b" t="t" l="l"/>
            <a:pathLst>
              <a:path h="4114800" w="3992153">
                <a:moveTo>
                  <a:pt x="0" y="0"/>
                </a:moveTo>
                <a:lnTo>
                  <a:pt x="3992153" y="0"/>
                </a:lnTo>
                <a:lnTo>
                  <a:pt x="39921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" r="0" b="-11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4324704" y="2057400"/>
            <a:ext cx="3086100" cy="6172200"/>
          </a:xfrm>
          <a:custGeom>
            <a:avLst/>
            <a:gdLst/>
            <a:ahLst/>
            <a:cxnLst/>
            <a:rect r="r" b="b" t="t" l="l"/>
            <a:pathLst>
              <a:path h="6172200" w="3086100">
                <a:moveTo>
                  <a:pt x="0" y="0"/>
                </a:moveTo>
                <a:lnTo>
                  <a:pt x="3086100" y="0"/>
                </a:lnTo>
                <a:lnTo>
                  <a:pt x="30861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-154" t="0" r="-154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3245722" y="7470306"/>
            <a:ext cx="935662" cy="28575"/>
            <a:chOff x="0" y="0"/>
            <a:chExt cx="1247549" cy="381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19050" y="0"/>
              <a:ext cx="1209421" cy="38100"/>
            </a:xfrm>
            <a:custGeom>
              <a:avLst/>
              <a:gdLst/>
              <a:ahLst/>
              <a:cxnLst/>
              <a:rect r="r" b="b" t="t" l="l"/>
              <a:pathLst>
                <a:path h="38100" w="1209421">
                  <a:moveTo>
                    <a:pt x="0" y="0"/>
                  </a:moveTo>
                  <a:lnTo>
                    <a:pt x="1209421" y="0"/>
                  </a:lnTo>
                  <a:lnTo>
                    <a:pt x="12094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3245722" y="2755094"/>
            <a:ext cx="935662" cy="28575"/>
            <a:chOff x="0" y="0"/>
            <a:chExt cx="1247549" cy="381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19050" y="0"/>
              <a:ext cx="1209421" cy="38100"/>
            </a:xfrm>
            <a:custGeom>
              <a:avLst/>
              <a:gdLst/>
              <a:ahLst/>
              <a:cxnLst/>
              <a:rect r="r" b="b" t="t" l="l"/>
              <a:pathLst>
                <a:path h="38100" w="1209421">
                  <a:moveTo>
                    <a:pt x="0" y="0"/>
                  </a:moveTo>
                  <a:lnTo>
                    <a:pt x="1209421" y="0"/>
                  </a:lnTo>
                  <a:lnTo>
                    <a:pt x="12094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771504" y="2434012"/>
            <a:ext cx="3130444" cy="824866"/>
            <a:chOff x="0" y="0"/>
            <a:chExt cx="4173925" cy="109982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173925" cy="1099821"/>
            </a:xfrm>
            <a:custGeom>
              <a:avLst/>
              <a:gdLst/>
              <a:ahLst/>
              <a:cxnLst/>
              <a:rect r="r" b="b" t="t" l="l"/>
              <a:pathLst>
                <a:path h="1099821" w="4173925">
                  <a:moveTo>
                    <a:pt x="0" y="0"/>
                  </a:moveTo>
                  <a:lnTo>
                    <a:pt x="4173925" y="0"/>
                  </a:lnTo>
                  <a:lnTo>
                    <a:pt x="4173925" y="1099821"/>
                  </a:lnTo>
                  <a:lnTo>
                    <a:pt x="0" y="1099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4173925" cy="1147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Developers writing code.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71504" y="4594300"/>
            <a:ext cx="3757671" cy="1737032"/>
            <a:chOff x="0" y="0"/>
            <a:chExt cx="5010228" cy="231604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010228" cy="2316043"/>
            </a:xfrm>
            <a:custGeom>
              <a:avLst/>
              <a:gdLst/>
              <a:ahLst/>
              <a:cxnLst/>
              <a:rect r="r" b="b" t="t" l="l"/>
              <a:pathLst>
                <a:path h="2316043" w="5010228">
                  <a:moveTo>
                    <a:pt x="0" y="0"/>
                  </a:moveTo>
                  <a:lnTo>
                    <a:pt x="5010228" y="0"/>
                  </a:lnTo>
                  <a:lnTo>
                    <a:pt x="5010228" y="2316043"/>
                  </a:lnTo>
                  <a:lnTo>
                    <a:pt x="0" y="2316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5010228" cy="23636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83"/>
                </a:lnSpc>
              </a:pPr>
              <a:r>
                <a:rPr lang="en-US" sz="2486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For managing preferences, usage tracking, or model updates.</a:t>
              </a:r>
            </a:p>
            <a:p>
              <a:pPr algn="l">
                <a:lnSpc>
                  <a:spcPts val="3483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71504" y="7048348"/>
            <a:ext cx="3130444" cy="824866"/>
            <a:chOff x="0" y="0"/>
            <a:chExt cx="4173925" cy="109982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173925" cy="1099821"/>
            </a:xfrm>
            <a:custGeom>
              <a:avLst/>
              <a:gdLst/>
              <a:ahLst/>
              <a:cxnLst/>
              <a:rect r="r" b="b" t="t" l="l"/>
              <a:pathLst>
                <a:path h="1099821" w="4173925">
                  <a:moveTo>
                    <a:pt x="0" y="0"/>
                  </a:moveTo>
                  <a:lnTo>
                    <a:pt x="4173925" y="0"/>
                  </a:lnTo>
                  <a:lnTo>
                    <a:pt x="4173925" y="1099821"/>
                  </a:lnTo>
                  <a:lnTo>
                    <a:pt x="0" y="1099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47625"/>
              <a:ext cx="4173925" cy="11474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Amaranth"/>
                  <a:ea typeface="Amaranth"/>
                  <a:cs typeface="Amaranth"/>
                  <a:sym typeface="Amaranth"/>
                </a:rPr>
                <a:t>For GPU management and infrastructure.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-1104943">
            <a:off x="4214122" y="6803602"/>
            <a:ext cx="2122471" cy="923338"/>
            <a:chOff x="0" y="0"/>
            <a:chExt cx="2829961" cy="123111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829961" cy="1231117"/>
            </a:xfrm>
            <a:custGeom>
              <a:avLst/>
              <a:gdLst/>
              <a:ahLst/>
              <a:cxnLst/>
              <a:rect r="r" b="b" t="t" l="l"/>
              <a:pathLst>
                <a:path h="1231117" w="2829961">
                  <a:moveTo>
                    <a:pt x="0" y="0"/>
                  </a:moveTo>
                  <a:lnTo>
                    <a:pt x="2829961" y="0"/>
                  </a:lnTo>
                  <a:lnTo>
                    <a:pt x="2829961" y="1231117"/>
                  </a:lnTo>
                  <a:lnTo>
                    <a:pt x="0" y="1231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47625"/>
              <a:ext cx="2829961" cy="12787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07"/>
                </a:lnSpc>
              </a:pPr>
              <a:r>
                <a:rPr lang="en-US" sz="2647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System maintainers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1550816">
            <a:off x="4341191" y="2764768"/>
            <a:ext cx="2122471" cy="562658"/>
            <a:chOff x="0" y="0"/>
            <a:chExt cx="2829961" cy="75021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829961" cy="750211"/>
            </a:xfrm>
            <a:custGeom>
              <a:avLst/>
              <a:gdLst/>
              <a:ahLst/>
              <a:cxnLst/>
              <a:rect r="r" b="b" t="t" l="l"/>
              <a:pathLst>
                <a:path h="750211" w="2829961">
                  <a:moveTo>
                    <a:pt x="0" y="0"/>
                  </a:moveTo>
                  <a:lnTo>
                    <a:pt x="2829961" y="0"/>
                  </a:lnTo>
                  <a:lnTo>
                    <a:pt x="2829961" y="750211"/>
                  </a:lnTo>
                  <a:lnTo>
                    <a:pt x="0" y="7502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57150"/>
              <a:ext cx="2829961" cy="8073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687"/>
                </a:lnSpc>
              </a:pPr>
              <a:r>
                <a:rPr lang="en-US" sz="334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End Users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4514888" y="5114924"/>
            <a:ext cx="1089808" cy="42863"/>
            <a:chOff x="0" y="0"/>
            <a:chExt cx="1453077" cy="5715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8796" y="0"/>
              <a:ext cx="1415542" cy="57150"/>
            </a:xfrm>
            <a:custGeom>
              <a:avLst/>
              <a:gdLst/>
              <a:ahLst/>
              <a:cxnLst/>
              <a:rect r="r" b="b" t="t" l="l"/>
              <a:pathLst>
                <a:path h="57150" w="1415542">
                  <a:moveTo>
                    <a:pt x="0" y="19050"/>
                  </a:moveTo>
                  <a:lnTo>
                    <a:pt x="1415034" y="0"/>
                  </a:lnTo>
                  <a:lnTo>
                    <a:pt x="1415542" y="38100"/>
                  </a:lnTo>
                  <a:lnTo>
                    <a:pt x="508" y="5715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8" id="68"/>
          <p:cNvGrpSpPr/>
          <p:nvPr/>
        </p:nvGrpSpPr>
        <p:grpSpPr>
          <a:xfrm rot="5666165">
            <a:off x="5756567" y="4974607"/>
            <a:ext cx="2122471" cy="562658"/>
            <a:chOff x="0" y="0"/>
            <a:chExt cx="2829961" cy="750211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2829961" cy="750211"/>
            </a:xfrm>
            <a:custGeom>
              <a:avLst/>
              <a:gdLst/>
              <a:ahLst/>
              <a:cxnLst/>
              <a:rect r="r" b="b" t="t" l="l"/>
              <a:pathLst>
                <a:path h="750211" w="2829961">
                  <a:moveTo>
                    <a:pt x="0" y="0"/>
                  </a:moveTo>
                  <a:lnTo>
                    <a:pt x="2829961" y="0"/>
                  </a:lnTo>
                  <a:lnTo>
                    <a:pt x="2829961" y="750211"/>
                  </a:lnTo>
                  <a:lnTo>
                    <a:pt x="0" y="7502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57150"/>
              <a:ext cx="2829961" cy="8073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687"/>
                </a:lnSpc>
              </a:pPr>
              <a:r>
                <a:rPr lang="en-US" sz="334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Admins </a:t>
              </a:r>
            </a:p>
          </p:txBody>
        </p:sp>
      </p:grpSp>
      <p:sp>
        <p:nvSpPr>
          <p:cNvPr name="Freeform 71" id="71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2" id="72"/>
          <p:cNvGrpSpPr/>
          <p:nvPr/>
        </p:nvGrpSpPr>
        <p:grpSpPr>
          <a:xfrm rot="0">
            <a:off x="179165" y="9636310"/>
            <a:ext cx="526203" cy="372583"/>
            <a:chOff x="0" y="0"/>
            <a:chExt cx="701604" cy="49677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701604" cy="496777"/>
            </a:xfrm>
            <a:custGeom>
              <a:avLst/>
              <a:gdLst/>
              <a:ahLst/>
              <a:cxnLst/>
              <a:rect r="r" b="b" t="t" l="l"/>
              <a:pathLst>
                <a:path h="496777" w="701604">
                  <a:moveTo>
                    <a:pt x="0" y="0"/>
                  </a:moveTo>
                  <a:lnTo>
                    <a:pt x="701604" y="0"/>
                  </a:lnTo>
                  <a:lnTo>
                    <a:pt x="701604" y="496777"/>
                  </a:lnTo>
                  <a:lnTo>
                    <a:pt x="0" y="4967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701604" cy="5444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11"/>
                </a:lnSpc>
              </a:pPr>
              <a:r>
                <a:rPr lang="en-US" sz="2222">
                  <a:solidFill>
                    <a:srgbClr val="FDFDFD"/>
                  </a:solidFill>
                  <a:latin typeface="Lora"/>
                  <a:ea typeface="Lora"/>
                  <a:cs typeface="Lora"/>
                  <a:sym typeface="Lora"/>
                </a:rPr>
                <a:t>04</a:t>
              </a:r>
            </a:p>
          </p:txBody>
        </p:sp>
      </p:grpSp>
      <p:sp>
        <p:nvSpPr>
          <p:cNvPr name="Freeform 75" id="75"/>
          <p:cNvSpPr/>
          <p:nvPr/>
        </p:nvSpPr>
        <p:spPr>
          <a:xfrm flipH="false" flipV="false" rot="0">
            <a:off x="14131114" y="-1545028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alphaModFix amt="36000"/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1687168" y="8472503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-124" t="0" r="-124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2098850" y="1987295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alphaModFix amt="36000"/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-4352425" y="-3455879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15958655" y="6761571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40418" y="-2441628"/>
            <a:ext cx="8690625" cy="6352057"/>
          </a:xfrm>
          <a:custGeom>
            <a:avLst/>
            <a:gdLst/>
            <a:ahLst/>
            <a:cxnLst/>
            <a:rect r="r" b="b" t="t" l="l"/>
            <a:pathLst>
              <a:path h="6352057" w="8690625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3" t="0" r="-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72712" y="8064712"/>
            <a:ext cx="1786588" cy="1676145"/>
          </a:xfrm>
          <a:custGeom>
            <a:avLst/>
            <a:gdLst/>
            <a:ahLst/>
            <a:cxnLst/>
            <a:rect r="r" b="b" t="t" l="l"/>
            <a:pathLst>
              <a:path h="1676145" w="1786588">
                <a:moveTo>
                  <a:pt x="0" y="0"/>
                </a:moveTo>
                <a:lnTo>
                  <a:pt x="1786588" y="0"/>
                </a:lnTo>
                <a:lnTo>
                  <a:pt x="1786588" y="1676145"/>
                </a:lnTo>
                <a:lnTo>
                  <a:pt x="0" y="167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733306" y="6547977"/>
            <a:ext cx="8690625" cy="6352057"/>
          </a:xfrm>
          <a:custGeom>
            <a:avLst/>
            <a:gdLst/>
            <a:ahLst/>
            <a:cxnLst/>
            <a:rect r="r" b="b" t="t" l="l"/>
            <a:pathLst>
              <a:path h="6352057" w="8690625">
                <a:moveTo>
                  <a:pt x="0" y="0"/>
                </a:moveTo>
                <a:lnTo>
                  <a:pt x="8690625" y="0"/>
                </a:lnTo>
                <a:lnTo>
                  <a:pt x="8690625" y="6352057"/>
                </a:lnTo>
                <a:lnTo>
                  <a:pt x="0" y="635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3" t="0" r="-13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84677" y="-2311942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479547" y="4383466"/>
            <a:ext cx="11117267" cy="1426784"/>
            <a:chOff x="0" y="0"/>
            <a:chExt cx="14823023" cy="19023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23060" cy="1902333"/>
            </a:xfrm>
            <a:custGeom>
              <a:avLst/>
              <a:gdLst/>
              <a:ahLst/>
              <a:cxnLst/>
              <a:rect r="r" b="b" t="t" l="l"/>
              <a:pathLst>
                <a:path h="1902333" w="14823060">
                  <a:moveTo>
                    <a:pt x="0" y="0"/>
                  </a:moveTo>
                  <a:lnTo>
                    <a:pt x="14823060" y="0"/>
                  </a:lnTo>
                  <a:lnTo>
                    <a:pt x="14823060" y="1902333"/>
                  </a:lnTo>
                  <a:lnTo>
                    <a:pt x="0" y="1902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827" t="0" r="-827" b="-2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05974" y="746110"/>
            <a:ext cx="9851638" cy="1198321"/>
            <a:chOff x="0" y="0"/>
            <a:chExt cx="13135517" cy="1597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135518" cy="1597762"/>
            </a:xfrm>
            <a:custGeom>
              <a:avLst/>
              <a:gdLst/>
              <a:ahLst/>
              <a:cxnLst/>
              <a:rect r="r" b="b" t="t" l="l"/>
              <a:pathLst>
                <a:path h="1597762" w="13135518">
                  <a:moveTo>
                    <a:pt x="0" y="0"/>
                  </a:moveTo>
                  <a:lnTo>
                    <a:pt x="13135518" y="0"/>
                  </a:lnTo>
                  <a:lnTo>
                    <a:pt x="13135518" y="1597762"/>
                  </a:lnTo>
                  <a:lnTo>
                    <a:pt x="0" y="1597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52400"/>
              <a:ext cx="13135517" cy="14453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13"/>
                </a:lnSpc>
              </a:pPr>
              <a:r>
                <a:rPr lang="en-US" sz="5557" b="true">
                  <a:solidFill>
                    <a:srgbClr val="010101"/>
                  </a:solidFill>
                  <a:latin typeface="Lora Bold"/>
                  <a:ea typeface="Lora Bold"/>
                  <a:cs typeface="Lora Bold"/>
                  <a:sym typeface="Lora Bold"/>
                </a:rPr>
                <a:t>DATASETS &amp; SOURCES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0842" y="1427951"/>
            <a:ext cx="10072855" cy="2946483"/>
            <a:chOff x="0" y="0"/>
            <a:chExt cx="13430474" cy="39286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430475" cy="3928644"/>
            </a:xfrm>
            <a:custGeom>
              <a:avLst/>
              <a:gdLst/>
              <a:ahLst/>
              <a:cxnLst/>
              <a:rect r="r" b="b" t="t" l="l"/>
              <a:pathLst>
                <a:path h="3928644" w="13430475">
                  <a:moveTo>
                    <a:pt x="0" y="0"/>
                  </a:moveTo>
                  <a:lnTo>
                    <a:pt x="13430475" y="0"/>
                  </a:lnTo>
                  <a:lnTo>
                    <a:pt x="13430475" y="3928644"/>
                  </a:lnTo>
                  <a:lnTo>
                    <a:pt x="0" y="39286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3430474" cy="39762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41"/>
                </a:lnSpc>
              </a:pPr>
            </a:p>
            <a:p>
              <a:pPr algn="l" marL="464129" indent="-154710" lvl="2">
                <a:lnSpc>
                  <a:spcPts val="2841"/>
                </a:lnSpc>
                <a:buFont typeface="Arial"/>
                <a:buChar char="⚬"/>
              </a:pPr>
              <a:r>
                <a:rPr lang="en-US" sz="2030" spc="56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Data is taken from Pre-trained model-Deepseek Coder</a:t>
              </a:r>
            </a:p>
            <a:p>
              <a:pPr algn="l" marL="464129" indent="-154710" lvl="2">
                <a:lnSpc>
                  <a:spcPts val="2841"/>
                </a:lnSpc>
                <a:buFont typeface="Arial"/>
                <a:buChar char="⚬"/>
              </a:pPr>
              <a:r>
                <a:rPr lang="en-US" sz="2030" spc="56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Open-source code repositories like GitHub and StackOverflow</a:t>
              </a:r>
            </a:p>
            <a:p>
              <a:pPr algn="l" marL="464129" indent="-154710" lvl="2">
                <a:lnSpc>
                  <a:spcPts val="1022"/>
                </a:lnSpc>
              </a:pPr>
            </a:p>
            <a:p>
              <a:pPr algn="l" marL="464129" indent="-154710" lvl="2">
                <a:lnSpc>
                  <a:spcPts val="2841"/>
                </a:lnSpc>
              </a:pPr>
              <a:r>
                <a:rPr lang="en-US" b="true" sz="2030" spc="56">
                  <a:solidFill>
                    <a:srgbClr val="010101"/>
                  </a:solidFill>
                  <a:latin typeface="Lora Bold"/>
                  <a:ea typeface="Lora Bold"/>
                  <a:cs typeface="Lora Bold"/>
                  <a:sym typeface="Lora Bold"/>
                </a:rPr>
                <a:t>DATA COMPOSITION</a:t>
              </a:r>
            </a:p>
            <a:p>
              <a:pPr algn="l" marL="464129" indent="-154710" lvl="2">
                <a:lnSpc>
                  <a:spcPts val="2841"/>
                </a:lnSpc>
                <a:buFont typeface="Arial"/>
                <a:buChar char="⚬"/>
              </a:pPr>
              <a:r>
                <a:rPr lang="en-US" sz="2030" spc="56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87% source code</a:t>
              </a:r>
            </a:p>
            <a:p>
              <a:pPr algn="l" marL="464129" indent="-154710" lvl="2">
                <a:lnSpc>
                  <a:spcPts val="2841"/>
                </a:lnSpc>
                <a:buFont typeface="Arial"/>
                <a:buChar char="⚬"/>
              </a:pPr>
              <a:r>
                <a:rPr lang="en-US" sz="2030" spc="56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10% English code-related text (e.g., GitHub Markdown, StackExchange)</a:t>
              </a:r>
            </a:p>
            <a:p>
              <a:pPr algn="l" marL="464129" indent="-154710" lvl="2">
                <a:lnSpc>
                  <a:spcPts val="2841"/>
                </a:lnSpc>
                <a:buFont typeface="Arial"/>
                <a:buChar char="⚬"/>
              </a:pPr>
              <a:r>
                <a:rPr lang="en-US" sz="2030" spc="56">
                  <a:solidFill>
                    <a:srgbClr val="010101"/>
                  </a:solidFill>
                  <a:latin typeface="Lora"/>
                  <a:ea typeface="Lora"/>
                  <a:cs typeface="Lora"/>
                  <a:sym typeface="Lora"/>
                </a:rPr>
                <a:t>3% unrelated high-quality Chinese text</a:t>
              </a:r>
            </a:p>
            <a:p>
              <a:pPr algn="l" marL="464129" indent="-154710" lvl="2">
                <a:lnSpc>
                  <a:spcPts val="284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30340" y="4361371"/>
            <a:ext cx="7947268" cy="344962"/>
            <a:chOff x="0" y="0"/>
            <a:chExt cx="10596358" cy="4599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96358" cy="459949"/>
            </a:xfrm>
            <a:custGeom>
              <a:avLst/>
              <a:gdLst/>
              <a:ahLst/>
              <a:cxnLst/>
              <a:rect r="r" b="b" t="t" l="l"/>
              <a:pathLst>
                <a:path h="459949" w="10596358">
                  <a:moveTo>
                    <a:pt x="0" y="0"/>
                  </a:moveTo>
                  <a:lnTo>
                    <a:pt x="10596358" y="0"/>
                  </a:lnTo>
                  <a:lnTo>
                    <a:pt x="10596358" y="459949"/>
                  </a:lnTo>
                  <a:lnTo>
                    <a:pt x="0" y="459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596358" cy="5075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04"/>
                </a:lnSpc>
              </a:pPr>
              <a:r>
                <a:rPr lang="en-US" b="true" sz="2075" spc="58">
                  <a:solidFill>
                    <a:srgbClr val="010101"/>
                  </a:solidFill>
                  <a:latin typeface="Lora Bold"/>
                  <a:ea typeface="Lora Bold"/>
                  <a:cs typeface="Lora Bold"/>
                  <a:sym typeface="Lora Bold"/>
                </a:rPr>
                <a:t>DATA COLLECTION PIPELINE: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778048" y="6105525"/>
            <a:ext cx="1402997" cy="574110"/>
          </a:xfrm>
          <a:custGeom>
            <a:avLst/>
            <a:gdLst/>
            <a:ahLst/>
            <a:cxnLst/>
            <a:rect r="r" b="b" t="t" l="l"/>
            <a:pathLst>
              <a:path h="574110" w="1402997">
                <a:moveTo>
                  <a:pt x="0" y="0"/>
                </a:moveTo>
                <a:lnTo>
                  <a:pt x="1402997" y="0"/>
                </a:lnTo>
                <a:lnTo>
                  <a:pt x="1402997" y="574110"/>
                </a:lnTo>
                <a:lnTo>
                  <a:pt x="0" y="574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221331" y="6105525"/>
            <a:ext cx="1402997" cy="574110"/>
          </a:xfrm>
          <a:custGeom>
            <a:avLst/>
            <a:gdLst/>
            <a:ahLst/>
            <a:cxnLst/>
            <a:rect r="r" b="b" t="t" l="l"/>
            <a:pathLst>
              <a:path h="574110" w="1402997">
                <a:moveTo>
                  <a:pt x="0" y="0"/>
                </a:moveTo>
                <a:lnTo>
                  <a:pt x="1402997" y="0"/>
                </a:lnTo>
                <a:lnTo>
                  <a:pt x="1402997" y="574110"/>
                </a:lnTo>
                <a:lnTo>
                  <a:pt x="0" y="5741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664614" y="6105525"/>
            <a:ext cx="1402997" cy="574110"/>
          </a:xfrm>
          <a:custGeom>
            <a:avLst/>
            <a:gdLst/>
            <a:ahLst/>
            <a:cxnLst/>
            <a:rect r="r" b="b" t="t" l="l"/>
            <a:pathLst>
              <a:path h="574110" w="1402997">
                <a:moveTo>
                  <a:pt x="0" y="0"/>
                </a:moveTo>
                <a:lnTo>
                  <a:pt x="1402997" y="0"/>
                </a:lnTo>
                <a:lnTo>
                  <a:pt x="1402997" y="574110"/>
                </a:lnTo>
                <a:lnTo>
                  <a:pt x="0" y="5741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693889" y="6337175"/>
            <a:ext cx="1402997" cy="574110"/>
          </a:xfrm>
          <a:custGeom>
            <a:avLst/>
            <a:gdLst/>
            <a:ahLst/>
            <a:cxnLst/>
            <a:rect r="r" b="b" t="t" l="l"/>
            <a:pathLst>
              <a:path h="574110" w="1402997">
                <a:moveTo>
                  <a:pt x="0" y="0"/>
                </a:moveTo>
                <a:lnTo>
                  <a:pt x="1402997" y="0"/>
                </a:lnTo>
                <a:lnTo>
                  <a:pt x="1402997" y="574110"/>
                </a:lnTo>
                <a:lnTo>
                  <a:pt x="0" y="5741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185513" y="6293161"/>
            <a:ext cx="11916974" cy="914184"/>
          </a:xfrm>
          <a:custGeom>
            <a:avLst/>
            <a:gdLst/>
            <a:ahLst/>
            <a:cxnLst/>
            <a:rect r="r" b="b" t="t" l="l"/>
            <a:pathLst>
              <a:path h="914184" w="11916974">
                <a:moveTo>
                  <a:pt x="0" y="0"/>
                </a:moveTo>
                <a:lnTo>
                  <a:pt x="11916974" y="0"/>
                </a:lnTo>
                <a:lnTo>
                  <a:pt x="11916974" y="914184"/>
                </a:lnTo>
                <a:lnTo>
                  <a:pt x="0" y="91418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36263" y="6024791"/>
            <a:ext cx="2744164" cy="1228954"/>
          </a:xfrm>
          <a:custGeom>
            <a:avLst/>
            <a:gdLst/>
            <a:ahLst/>
            <a:cxnLst/>
            <a:rect r="r" b="b" t="t" l="l"/>
            <a:pathLst>
              <a:path h="1228954" w="2744164">
                <a:moveTo>
                  <a:pt x="0" y="0"/>
                </a:moveTo>
                <a:lnTo>
                  <a:pt x="2744164" y="0"/>
                </a:lnTo>
                <a:lnTo>
                  <a:pt x="2744164" y="1228954"/>
                </a:lnTo>
                <a:lnTo>
                  <a:pt x="0" y="122895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036263" y="7154326"/>
            <a:ext cx="2184689" cy="3869982"/>
          </a:xfrm>
          <a:custGeom>
            <a:avLst/>
            <a:gdLst/>
            <a:ahLst/>
            <a:cxnLst/>
            <a:rect r="r" b="b" t="t" l="l"/>
            <a:pathLst>
              <a:path h="3869982" w="2184689">
                <a:moveTo>
                  <a:pt x="0" y="0"/>
                </a:moveTo>
                <a:lnTo>
                  <a:pt x="2184689" y="0"/>
                </a:lnTo>
                <a:lnTo>
                  <a:pt x="2184689" y="3869982"/>
                </a:lnTo>
                <a:lnTo>
                  <a:pt x="0" y="386998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479547" y="7154326"/>
            <a:ext cx="2184689" cy="3869982"/>
          </a:xfrm>
          <a:custGeom>
            <a:avLst/>
            <a:gdLst/>
            <a:ahLst/>
            <a:cxnLst/>
            <a:rect r="r" b="b" t="t" l="l"/>
            <a:pathLst>
              <a:path h="3869982" w="2184689">
                <a:moveTo>
                  <a:pt x="0" y="0"/>
                </a:moveTo>
                <a:lnTo>
                  <a:pt x="2184689" y="0"/>
                </a:lnTo>
                <a:lnTo>
                  <a:pt x="2184689" y="3869982"/>
                </a:lnTo>
                <a:lnTo>
                  <a:pt x="0" y="386998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922830" y="6024791"/>
            <a:ext cx="2744164" cy="1228954"/>
          </a:xfrm>
          <a:custGeom>
            <a:avLst/>
            <a:gdLst/>
            <a:ahLst/>
            <a:cxnLst/>
            <a:rect r="r" b="b" t="t" l="l"/>
            <a:pathLst>
              <a:path h="1228954" w="2744164">
                <a:moveTo>
                  <a:pt x="0" y="0"/>
                </a:moveTo>
                <a:lnTo>
                  <a:pt x="2744164" y="0"/>
                </a:lnTo>
                <a:lnTo>
                  <a:pt x="2744164" y="1228954"/>
                </a:lnTo>
                <a:lnTo>
                  <a:pt x="0" y="122895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922830" y="7154326"/>
            <a:ext cx="2184689" cy="3869982"/>
          </a:xfrm>
          <a:custGeom>
            <a:avLst/>
            <a:gdLst/>
            <a:ahLst/>
            <a:cxnLst/>
            <a:rect r="r" b="b" t="t" l="l"/>
            <a:pathLst>
              <a:path h="3869982" w="2184689">
                <a:moveTo>
                  <a:pt x="0" y="0"/>
                </a:moveTo>
                <a:lnTo>
                  <a:pt x="2184689" y="0"/>
                </a:lnTo>
                <a:lnTo>
                  <a:pt x="2184689" y="3869982"/>
                </a:lnTo>
                <a:lnTo>
                  <a:pt x="0" y="386998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366113" y="6024791"/>
            <a:ext cx="2744164" cy="1228954"/>
          </a:xfrm>
          <a:custGeom>
            <a:avLst/>
            <a:gdLst/>
            <a:ahLst/>
            <a:cxnLst/>
            <a:rect r="r" b="b" t="t" l="l"/>
            <a:pathLst>
              <a:path h="1228954" w="2744164">
                <a:moveTo>
                  <a:pt x="0" y="0"/>
                </a:moveTo>
                <a:lnTo>
                  <a:pt x="2744164" y="0"/>
                </a:lnTo>
                <a:lnTo>
                  <a:pt x="2744164" y="1228954"/>
                </a:lnTo>
                <a:lnTo>
                  <a:pt x="0" y="1228954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366113" y="7154326"/>
            <a:ext cx="2409865" cy="3869982"/>
          </a:xfrm>
          <a:custGeom>
            <a:avLst/>
            <a:gdLst/>
            <a:ahLst/>
            <a:cxnLst/>
            <a:rect r="r" b="b" t="t" l="l"/>
            <a:pathLst>
              <a:path h="3869982" w="2409865">
                <a:moveTo>
                  <a:pt x="0" y="0"/>
                </a:moveTo>
                <a:lnTo>
                  <a:pt x="2409865" y="0"/>
                </a:lnTo>
                <a:lnTo>
                  <a:pt x="2409865" y="3869982"/>
                </a:lnTo>
                <a:lnTo>
                  <a:pt x="0" y="386998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193470" y="7333903"/>
            <a:ext cx="1870276" cy="714375"/>
            <a:chOff x="0" y="0"/>
            <a:chExt cx="2493701" cy="952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493701" cy="952500"/>
            </a:xfrm>
            <a:custGeom>
              <a:avLst/>
              <a:gdLst/>
              <a:ahLst/>
              <a:cxnLst/>
              <a:rect r="r" b="b" t="t" l="l"/>
              <a:pathLst>
                <a:path h="952500" w="2493701">
                  <a:moveTo>
                    <a:pt x="0" y="0"/>
                  </a:moveTo>
                  <a:lnTo>
                    <a:pt x="2493701" y="0"/>
                  </a:lnTo>
                  <a:lnTo>
                    <a:pt x="2493701" y="9525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2493701" cy="1000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39"/>
                </a:lnSpc>
              </a:pPr>
              <a:r>
                <a:rPr lang="en-US" b="true" sz="2199" spc="61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DATA Crawling &amp; Filtering: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576304" y="7333903"/>
            <a:ext cx="1870276" cy="710965"/>
            <a:chOff x="0" y="0"/>
            <a:chExt cx="2493701" cy="9479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493701" cy="947953"/>
            </a:xfrm>
            <a:custGeom>
              <a:avLst/>
              <a:gdLst/>
              <a:ahLst/>
              <a:cxnLst/>
              <a:rect r="r" b="b" t="t" l="l"/>
              <a:pathLst>
                <a:path h="947953" w="2493701">
                  <a:moveTo>
                    <a:pt x="0" y="0"/>
                  </a:moveTo>
                  <a:lnTo>
                    <a:pt x="2493701" y="0"/>
                  </a:lnTo>
                  <a:lnTo>
                    <a:pt x="2493701" y="947953"/>
                  </a:lnTo>
                  <a:lnTo>
                    <a:pt x="0" y="947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2493701" cy="99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Dependency Parsing: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036263" y="8107081"/>
            <a:ext cx="2186108" cy="2025792"/>
            <a:chOff x="0" y="0"/>
            <a:chExt cx="2914811" cy="270105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914811" cy="2701056"/>
            </a:xfrm>
            <a:custGeom>
              <a:avLst/>
              <a:gdLst/>
              <a:ahLst/>
              <a:cxnLst/>
              <a:rect r="r" b="b" t="t" l="l"/>
              <a:pathLst>
                <a:path h="2701056" w="2914811">
                  <a:moveTo>
                    <a:pt x="0" y="0"/>
                  </a:moveTo>
                  <a:lnTo>
                    <a:pt x="2914811" y="0"/>
                  </a:lnTo>
                  <a:lnTo>
                    <a:pt x="2914811" y="2701056"/>
                  </a:lnTo>
                  <a:lnTo>
                    <a:pt x="0" y="27010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914811" cy="27391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35144" indent="-111715" lvl="2">
                <a:lnSpc>
                  <a:spcPts val="2052"/>
                </a:lnSpc>
                <a:buFont typeface="Arial"/>
                <a:buChar char="⚬"/>
              </a:pPr>
              <a:r>
                <a:rPr lang="en-US" sz="1466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Crawled GitHub repositories (87 languages).</a:t>
              </a:r>
            </a:p>
            <a:p>
              <a:pPr algn="l" marL="335144" indent="-111715" lvl="2">
                <a:lnSpc>
                  <a:spcPts val="2052"/>
                </a:lnSpc>
                <a:buFont typeface="Arial"/>
                <a:buChar char="⚬"/>
              </a:pPr>
              <a:r>
                <a:rPr lang="en-US" sz="1466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Filtered low-quality code (line length, characters, file types).</a:t>
              </a:r>
            </a:p>
            <a:p>
              <a:pPr algn="l" marL="335144" indent="-111715" lvl="2">
                <a:lnSpc>
                  <a:spcPts val="2052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603470" y="8130593"/>
            <a:ext cx="1824800" cy="2785142"/>
            <a:chOff x="0" y="0"/>
            <a:chExt cx="2433067" cy="37135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33067" cy="3713523"/>
            </a:xfrm>
            <a:custGeom>
              <a:avLst/>
              <a:gdLst/>
              <a:ahLst/>
              <a:cxnLst/>
              <a:rect r="r" b="b" t="t" l="l"/>
              <a:pathLst>
                <a:path h="3713523" w="2433067">
                  <a:moveTo>
                    <a:pt x="0" y="0"/>
                  </a:moveTo>
                  <a:lnTo>
                    <a:pt x="2433067" y="0"/>
                  </a:lnTo>
                  <a:lnTo>
                    <a:pt x="2433067" y="3713523"/>
                  </a:lnTo>
                  <a:lnTo>
                    <a:pt x="0" y="3713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433067" cy="3751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35144" indent="-111715" lvl="2">
                <a:lnSpc>
                  <a:spcPts val="2052"/>
                </a:lnSpc>
                <a:buFont typeface="Arial"/>
                <a:buChar char="⚬"/>
              </a:pPr>
              <a:r>
                <a:rPr lang="en-US" sz="1466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Dependency parsing orders project files.</a:t>
              </a:r>
            </a:p>
            <a:p>
              <a:pPr algn="l" marL="335144" indent="-111715" lvl="2">
                <a:lnSpc>
                  <a:spcPts val="2052"/>
                </a:lnSpc>
                <a:buFont typeface="Arial"/>
                <a:buChar char="⚬"/>
              </a:pPr>
              <a:r>
                <a:rPr lang="en-US" sz="1466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Topological sorting arranges based on dependencies.</a:t>
              </a:r>
            </a:p>
            <a:p>
              <a:pPr algn="l" marL="335144" indent="-111715" lvl="2">
                <a:lnSpc>
                  <a:spcPts val="2052"/>
                </a:lnSpc>
              </a:pPr>
            </a:p>
            <a:p>
              <a:pPr algn="l" marL="335144" indent="-111715" lvl="2">
                <a:lnSpc>
                  <a:spcPts val="2052"/>
                </a:lnSpc>
              </a:pPr>
            </a:p>
            <a:p>
              <a:pPr algn="l" marL="335144" indent="-111715" lvl="2">
                <a:lnSpc>
                  <a:spcPts val="2052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080036" y="7313427"/>
            <a:ext cx="1870276" cy="710965"/>
            <a:chOff x="0" y="0"/>
            <a:chExt cx="2493701" cy="94795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493701" cy="947953"/>
            </a:xfrm>
            <a:custGeom>
              <a:avLst/>
              <a:gdLst/>
              <a:ahLst/>
              <a:cxnLst/>
              <a:rect r="r" b="b" t="t" l="l"/>
              <a:pathLst>
                <a:path h="947953" w="2493701">
                  <a:moveTo>
                    <a:pt x="0" y="0"/>
                  </a:moveTo>
                  <a:lnTo>
                    <a:pt x="2493701" y="0"/>
                  </a:lnTo>
                  <a:lnTo>
                    <a:pt x="2493701" y="947953"/>
                  </a:lnTo>
                  <a:lnTo>
                    <a:pt x="0" y="947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2493701" cy="99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Repo-Level Deduplication: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921410" y="8163957"/>
            <a:ext cx="2184689" cy="2208120"/>
            <a:chOff x="0" y="0"/>
            <a:chExt cx="2912919" cy="294416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912919" cy="2944160"/>
            </a:xfrm>
            <a:custGeom>
              <a:avLst/>
              <a:gdLst/>
              <a:ahLst/>
              <a:cxnLst/>
              <a:rect r="r" b="b" t="t" l="l"/>
              <a:pathLst>
                <a:path h="2944160" w="2912919">
                  <a:moveTo>
                    <a:pt x="0" y="0"/>
                  </a:moveTo>
                  <a:lnTo>
                    <a:pt x="2912919" y="0"/>
                  </a:lnTo>
                  <a:lnTo>
                    <a:pt x="2912919" y="2944160"/>
                  </a:lnTo>
                  <a:lnTo>
                    <a:pt x="0" y="29441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2912919" cy="29822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58004" indent="-119335" lvl="2">
                <a:lnSpc>
                  <a:spcPts val="2192"/>
                </a:lnSpc>
                <a:buFont typeface="Arial"/>
                <a:buChar char="⚬"/>
              </a:pPr>
              <a:r>
                <a:rPr lang="en-US" sz="1566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Near-deduplication removes repeated content.</a:t>
              </a:r>
            </a:p>
            <a:p>
              <a:pPr algn="l" marL="358004" indent="-119335" lvl="2">
                <a:lnSpc>
                  <a:spcPts val="2192"/>
                </a:lnSpc>
                <a:buFont typeface="Arial"/>
                <a:buChar char="⚬"/>
              </a:pPr>
              <a:r>
                <a:rPr lang="en-US" sz="1566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Ensures unique data for efficient learning.</a:t>
              </a:r>
            </a:p>
            <a:p>
              <a:pPr algn="l" marL="358004" indent="-119335" lvl="2">
                <a:lnSpc>
                  <a:spcPts val="219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395387" y="7206120"/>
            <a:ext cx="2380591" cy="710965"/>
            <a:chOff x="0" y="0"/>
            <a:chExt cx="3174121" cy="94795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174121" cy="947953"/>
            </a:xfrm>
            <a:custGeom>
              <a:avLst/>
              <a:gdLst/>
              <a:ahLst/>
              <a:cxnLst/>
              <a:rect r="r" b="b" t="t" l="l"/>
              <a:pathLst>
                <a:path h="947953" w="3174121">
                  <a:moveTo>
                    <a:pt x="0" y="0"/>
                  </a:moveTo>
                  <a:lnTo>
                    <a:pt x="3174121" y="0"/>
                  </a:lnTo>
                  <a:lnTo>
                    <a:pt x="3174121" y="947953"/>
                  </a:lnTo>
                  <a:lnTo>
                    <a:pt x="0" y="947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3174121" cy="99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39"/>
                </a:lnSpc>
              </a:pPr>
              <a:r>
                <a:rPr lang="en-US" sz="2199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Quality Screening &amp; Decontamination: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476417" y="8121068"/>
            <a:ext cx="2189257" cy="2072230"/>
            <a:chOff x="0" y="0"/>
            <a:chExt cx="2919009" cy="276297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919009" cy="2762973"/>
            </a:xfrm>
            <a:custGeom>
              <a:avLst/>
              <a:gdLst/>
              <a:ahLst/>
              <a:cxnLst/>
              <a:rect r="r" b="b" t="t" l="l"/>
              <a:pathLst>
                <a:path h="2762973" w="2919009">
                  <a:moveTo>
                    <a:pt x="0" y="0"/>
                  </a:moveTo>
                  <a:lnTo>
                    <a:pt x="2919009" y="0"/>
                  </a:lnTo>
                  <a:lnTo>
                    <a:pt x="2919009" y="2762973"/>
                  </a:lnTo>
                  <a:lnTo>
                    <a:pt x="0" y="2762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2919009" cy="28105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80863" indent="-126954" lvl="2">
                <a:lnSpc>
                  <a:spcPts val="2331"/>
                </a:lnSpc>
                <a:buFont typeface="Arial"/>
                <a:buChar char="⚬"/>
              </a:pPr>
              <a:r>
                <a:rPr lang="en-US" sz="1665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Quality model and heuristics filter bad code.</a:t>
              </a:r>
            </a:p>
            <a:p>
              <a:pPr algn="l" marL="380863" indent="-126954" lvl="2">
                <a:lnSpc>
                  <a:spcPts val="2331"/>
                </a:lnSpc>
                <a:buFont typeface="Arial"/>
                <a:buChar char="⚬"/>
              </a:pPr>
              <a:r>
                <a:rPr lang="en-US" sz="1665">
                  <a:solidFill>
                    <a:srgbClr val="010101"/>
                  </a:solidFill>
                  <a:latin typeface="Poppins"/>
                  <a:ea typeface="Poppins"/>
                  <a:cs typeface="Poppins"/>
                  <a:sym typeface="Poppins"/>
                </a:rPr>
                <a:t>N-gram filtering avoids test data contamination.</a:t>
              </a:r>
            </a:p>
            <a:p>
              <a:pPr algn="l" marL="380863" indent="-126954" lvl="2">
                <a:lnSpc>
                  <a:spcPts val="2331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878430" y="6439991"/>
            <a:ext cx="832965" cy="431664"/>
            <a:chOff x="0" y="0"/>
            <a:chExt cx="1110620" cy="57555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10620" cy="575552"/>
            </a:xfrm>
            <a:custGeom>
              <a:avLst/>
              <a:gdLst/>
              <a:ahLst/>
              <a:cxnLst/>
              <a:rect r="r" b="b" t="t" l="l"/>
              <a:pathLst>
                <a:path h="575552" w="1110620">
                  <a:moveTo>
                    <a:pt x="0" y="0"/>
                  </a:moveTo>
                  <a:lnTo>
                    <a:pt x="1110620" y="0"/>
                  </a:lnTo>
                  <a:lnTo>
                    <a:pt x="1110620" y="575552"/>
                  </a:lnTo>
                  <a:lnTo>
                    <a:pt x="0" y="575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1110620" cy="6231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78"/>
                </a:lnSpc>
              </a:pPr>
              <a:r>
                <a:rPr lang="en-US" sz="2565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STEP3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321713" y="6439991"/>
            <a:ext cx="832965" cy="431664"/>
            <a:chOff x="0" y="0"/>
            <a:chExt cx="1110620" cy="57555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110620" cy="575552"/>
            </a:xfrm>
            <a:custGeom>
              <a:avLst/>
              <a:gdLst/>
              <a:ahLst/>
              <a:cxnLst/>
              <a:rect r="r" b="b" t="t" l="l"/>
              <a:pathLst>
                <a:path h="575552" w="1110620">
                  <a:moveTo>
                    <a:pt x="0" y="0"/>
                  </a:moveTo>
                  <a:lnTo>
                    <a:pt x="1110620" y="0"/>
                  </a:lnTo>
                  <a:lnTo>
                    <a:pt x="1110620" y="575552"/>
                  </a:lnTo>
                  <a:lnTo>
                    <a:pt x="0" y="575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47625"/>
              <a:ext cx="1110620" cy="6231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78"/>
                </a:lnSpc>
              </a:pPr>
              <a:r>
                <a:rPr lang="en-US" sz="2565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STEP4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991863" y="6439991"/>
            <a:ext cx="832965" cy="431664"/>
            <a:chOff x="0" y="0"/>
            <a:chExt cx="1110620" cy="57555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110620" cy="575552"/>
            </a:xfrm>
            <a:custGeom>
              <a:avLst/>
              <a:gdLst/>
              <a:ahLst/>
              <a:cxnLst/>
              <a:rect r="r" b="b" t="t" l="l"/>
              <a:pathLst>
                <a:path h="575552" w="1110620">
                  <a:moveTo>
                    <a:pt x="0" y="0"/>
                  </a:moveTo>
                  <a:lnTo>
                    <a:pt x="1110620" y="0"/>
                  </a:lnTo>
                  <a:lnTo>
                    <a:pt x="1110620" y="575552"/>
                  </a:lnTo>
                  <a:lnTo>
                    <a:pt x="0" y="575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47625"/>
              <a:ext cx="1110620" cy="6231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78"/>
                </a:lnSpc>
              </a:pPr>
              <a:r>
                <a:rPr lang="en-US" sz="2565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STEP1</a:t>
              </a: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6399836" y="6024791"/>
            <a:ext cx="2744164" cy="1228954"/>
          </a:xfrm>
          <a:custGeom>
            <a:avLst/>
            <a:gdLst/>
            <a:ahLst/>
            <a:cxnLst/>
            <a:rect r="r" b="b" t="t" l="l"/>
            <a:pathLst>
              <a:path h="1228954" w="2744164">
                <a:moveTo>
                  <a:pt x="0" y="0"/>
                </a:moveTo>
                <a:lnTo>
                  <a:pt x="2744164" y="0"/>
                </a:lnTo>
                <a:lnTo>
                  <a:pt x="2744164" y="1228954"/>
                </a:lnTo>
                <a:lnTo>
                  <a:pt x="0" y="1228954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0">
            <a:off x="7176159" y="6432380"/>
            <a:ext cx="1350939" cy="528079"/>
            <a:chOff x="0" y="0"/>
            <a:chExt cx="1801252" cy="70410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801252" cy="704105"/>
            </a:xfrm>
            <a:custGeom>
              <a:avLst/>
              <a:gdLst/>
              <a:ahLst/>
              <a:cxnLst/>
              <a:rect r="r" b="b" t="t" l="l"/>
              <a:pathLst>
                <a:path h="704105" w="1801252">
                  <a:moveTo>
                    <a:pt x="0" y="0"/>
                  </a:moveTo>
                  <a:lnTo>
                    <a:pt x="1801252" y="0"/>
                  </a:lnTo>
                  <a:lnTo>
                    <a:pt x="1801252" y="704105"/>
                  </a:lnTo>
                  <a:lnTo>
                    <a:pt x="0" y="704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104775"/>
              <a:ext cx="1801252" cy="8088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68"/>
                </a:lnSpc>
              </a:pPr>
              <a:r>
                <a:rPr lang="en-US" sz="2833" b="true">
                  <a:solidFill>
                    <a:srgbClr val="01010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STEP 2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38198" y="9734249"/>
            <a:ext cx="567170" cy="398624"/>
            <a:chOff x="0" y="0"/>
            <a:chExt cx="756227" cy="53149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756227" cy="531499"/>
            </a:xfrm>
            <a:custGeom>
              <a:avLst/>
              <a:gdLst/>
              <a:ahLst/>
              <a:cxnLst/>
              <a:rect r="r" b="b" t="t" l="l"/>
              <a:pathLst>
                <a:path h="531499" w="756227">
                  <a:moveTo>
                    <a:pt x="0" y="0"/>
                  </a:moveTo>
                  <a:lnTo>
                    <a:pt x="756227" y="0"/>
                  </a:lnTo>
                  <a:lnTo>
                    <a:pt x="756227" y="531499"/>
                  </a:lnTo>
                  <a:lnTo>
                    <a:pt x="0" y="5314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47625"/>
              <a:ext cx="756227" cy="5791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2"/>
                </a:lnSpc>
              </a:pPr>
              <a:r>
                <a:rPr lang="en-US" sz="2394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05</a:t>
              </a:r>
            </a:p>
          </p:txBody>
        </p:sp>
      </p:grpSp>
      <p:sp>
        <p:nvSpPr>
          <p:cNvPr name="Freeform 70" id="70"/>
          <p:cNvSpPr/>
          <p:nvPr/>
        </p:nvSpPr>
        <p:spPr>
          <a:xfrm flipH="false" flipV="false" rot="0">
            <a:off x="489896" y="231454"/>
            <a:ext cx="17461998" cy="9607100"/>
          </a:xfrm>
          <a:custGeom>
            <a:avLst/>
            <a:gdLst/>
            <a:ahLst/>
            <a:cxnLst/>
            <a:rect r="r" b="b" t="t" l="l"/>
            <a:pathLst>
              <a:path h="9607100" w="17461998">
                <a:moveTo>
                  <a:pt x="0" y="0"/>
                </a:moveTo>
                <a:lnTo>
                  <a:pt x="17461998" y="0"/>
                </a:lnTo>
                <a:lnTo>
                  <a:pt x="17461998" y="9607100"/>
                </a:lnTo>
                <a:lnTo>
                  <a:pt x="0" y="9607100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896" y="231454"/>
            <a:ext cx="17461998" cy="9607100"/>
          </a:xfrm>
          <a:custGeom>
            <a:avLst/>
            <a:gdLst/>
            <a:ahLst/>
            <a:cxnLst/>
            <a:rect r="r" b="b" t="t" l="l"/>
            <a:pathLst>
              <a:path h="9607100" w="17461998">
                <a:moveTo>
                  <a:pt x="0" y="0"/>
                </a:moveTo>
                <a:lnTo>
                  <a:pt x="17461998" y="0"/>
                </a:lnTo>
                <a:lnTo>
                  <a:pt x="17461998" y="9607100"/>
                </a:lnTo>
                <a:lnTo>
                  <a:pt x="0" y="960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698579" y="8907005"/>
            <a:ext cx="762005" cy="674721"/>
          </a:xfrm>
          <a:custGeom>
            <a:avLst/>
            <a:gdLst/>
            <a:ahLst/>
            <a:cxnLst/>
            <a:rect r="r" b="b" t="t" l="l"/>
            <a:pathLst>
              <a:path h="674721" w="762005">
                <a:moveTo>
                  <a:pt x="762005" y="0"/>
                </a:moveTo>
                <a:lnTo>
                  <a:pt x="0" y="0"/>
                </a:lnTo>
                <a:lnTo>
                  <a:pt x="0" y="674721"/>
                </a:lnTo>
                <a:lnTo>
                  <a:pt x="762005" y="674721"/>
                </a:lnTo>
                <a:lnTo>
                  <a:pt x="7620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3" r="0" b="-19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3774" y="681407"/>
            <a:ext cx="762005" cy="674721"/>
          </a:xfrm>
          <a:custGeom>
            <a:avLst/>
            <a:gdLst/>
            <a:ahLst/>
            <a:cxnLst/>
            <a:rect r="r" b="b" t="t" l="l"/>
            <a:pathLst>
              <a:path h="674721" w="762005">
                <a:moveTo>
                  <a:pt x="0" y="0"/>
                </a:moveTo>
                <a:lnTo>
                  <a:pt x="762005" y="0"/>
                </a:lnTo>
                <a:lnTo>
                  <a:pt x="762005" y="674721"/>
                </a:lnTo>
                <a:lnTo>
                  <a:pt x="0" y="674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3" r="0" b="-1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937556" y="8100946"/>
            <a:ext cx="1142401" cy="1142401"/>
            <a:chOff x="0" y="0"/>
            <a:chExt cx="1523201" cy="15232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3238" cy="1523238"/>
            </a:xfrm>
            <a:custGeom>
              <a:avLst/>
              <a:gdLst/>
              <a:ahLst/>
              <a:cxnLst/>
              <a:rect r="r" b="b" t="t" l="l"/>
              <a:pathLst>
                <a:path h="1523238" w="1523238">
                  <a:moveTo>
                    <a:pt x="0" y="0"/>
                  </a:moveTo>
                  <a:lnTo>
                    <a:pt x="1523238" y="0"/>
                  </a:lnTo>
                  <a:lnTo>
                    <a:pt x="1523238" y="1523238"/>
                  </a:lnTo>
                  <a:lnTo>
                    <a:pt x="0" y="15232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2" b="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96732" y="4413861"/>
            <a:ext cx="10072855" cy="1378458"/>
            <a:chOff x="0" y="0"/>
            <a:chExt cx="13430473" cy="18379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30473" cy="1837944"/>
            </a:xfrm>
            <a:custGeom>
              <a:avLst/>
              <a:gdLst/>
              <a:ahLst/>
              <a:cxnLst/>
              <a:rect r="r" b="b" t="t" l="l"/>
              <a:pathLst>
                <a:path h="1837944" w="13430473">
                  <a:moveTo>
                    <a:pt x="0" y="0"/>
                  </a:moveTo>
                  <a:lnTo>
                    <a:pt x="13430473" y="0"/>
                  </a:lnTo>
                  <a:lnTo>
                    <a:pt x="13430473" y="1837944"/>
                  </a:lnTo>
                  <a:lnTo>
                    <a:pt x="0" y="18379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430473" cy="18855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Model Hosting: Flask API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Framework: VS Code Extension API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API Integration: RESTful API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65525" y="4532875"/>
            <a:ext cx="1956951" cy="1095892"/>
            <a:chOff x="0" y="0"/>
            <a:chExt cx="2609268" cy="14611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09215" cy="1461135"/>
            </a:xfrm>
            <a:custGeom>
              <a:avLst/>
              <a:gdLst/>
              <a:ahLst/>
              <a:cxnLst/>
              <a:rect r="r" b="b" t="t" l="l"/>
              <a:pathLst>
                <a:path h="1461135" w="2609215">
                  <a:moveTo>
                    <a:pt x="0" y="0"/>
                  </a:moveTo>
                  <a:lnTo>
                    <a:pt x="2609215" y="0"/>
                  </a:lnTo>
                  <a:lnTo>
                    <a:pt x="2609215" y="1461135"/>
                  </a:lnTo>
                  <a:lnTo>
                    <a:pt x="0" y="14611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23" r="-2" b="-226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055048" y="-1765457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749949" y="2595628"/>
            <a:ext cx="2601156" cy="2436717"/>
            <a:chOff x="0" y="0"/>
            <a:chExt cx="3468208" cy="324895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3460496" cy="3240913"/>
            </a:xfrm>
            <a:custGeom>
              <a:avLst/>
              <a:gdLst/>
              <a:ahLst/>
              <a:cxnLst/>
              <a:rect r="r" b="b" t="t" l="l"/>
              <a:pathLst>
                <a:path h="3240913" w="3460496">
                  <a:moveTo>
                    <a:pt x="3388106" y="324104"/>
                  </a:moveTo>
                  <a:cubicBezTo>
                    <a:pt x="3388106" y="291719"/>
                    <a:pt x="3388106" y="226822"/>
                    <a:pt x="3388106" y="194437"/>
                  </a:cubicBezTo>
                  <a:lnTo>
                    <a:pt x="3315970" y="194437"/>
                  </a:lnTo>
                  <a:lnTo>
                    <a:pt x="3315970" y="129667"/>
                  </a:lnTo>
                  <a:lnTo>
                    <a:pt x="3243834" y="129667"/>
                  </a:lnTo>
                  <a:lnTo>
                    <a:pt x="3243834" y="64770"/>
                  </a:lnTo>
                  <a:cubicBezTo>
                    <a:pt x="3207766" y="64770"/>
                    <a:pt x="3135757" y="64770"/>
                    <a:pt x="3099689" y="64770"/>
                  </a:cubicBezTo>
                  <a:lnTo>
                    <a:pt x="3099689" y="0"/>
                  </a:lnTo>
                  <a:cubicBezTo>
                    <a:pt x="2187194" y="0"/>
                    <a:pt x="1273048" y="0"/>
                    <a:pt x="360426" y="0"/>
                  </a:cubicBezTo>
                  <a:lnTo>
                    <a:pt x="360426" y="64770"/>
                  </a:lnTo>
                  <a:cubicBezTo>
                    <a:pt x="324358" y="64770"/>
                    <a:pt x="252349" y="64770"/>
                    <a:pt x="216281" y="64770"/>
                  </a:cubicBezTo>
                  <a:lnTo>
                    <a:pt x="216281" y="129540"/>
                  </a:lnTo>
                  <a:lnTo>
                    <a:pt x="144145" y="129540"/>
                  </a:lnTo>
                  <a:lnTo>
                    <a:pt x="144145" y="194310"/>
                  </a:lnTo>
                  <a:lnTo>
                    <a:pt x="72136" y="194310"/>
                  </a:lnTo>
                  <a:cubicBezTo>
                    <a:pt x="72136" y="226695"/>
                    <a:pt x="72136" y="291592"/>
                    <a:pt x="72136" y="323977"/>
                  </a:cubicBezTo>
                  <a:lnTo>
                    <a:pt x="0" y="323977"/>
                  </a:lnTo>
                  <a:cubicBezTo>
                    <a:pt x="0" y="1188212"/>
                    <a:pt x="0" y="2052828"/>
                    <a:pt x="0" y="2916936"/>
                  </a:cubicBezTo>
                  <a:lnTo>
                    <a:pt x="72136" y="2916936"/>
                  </a:lnTo>
                  <a:cubicBezTo>
                    <a:pt x="72136" y="2949321"/>
                    <a:pt x="72136" y="3014218"/>
                    <a:pt x="72136" y="3046603"/>
                  </a:cubicBezTo>
                  <a:lnTo>
                    <a:pt x="144272" y="3046603"/>
                  </a:lnTo>
                  <a:lnTo>
                    <a:pt x="144272" y="3111373"/>
                  </a:lnTo>
                  <a:lnTo>
                    <a:pt x="216408" y="3111373"/>
                  </a:lnTo>
                  <a:lnTo>
                    <a:pt x="216408" y="3176143"/>
                  </a:lnTo>
                  <a:cubicBezTo>
                    <a:pt x="252476" y="3176143"/>
                    <a:pt x="324485" y="3176143"/>
                    <a:pt x="360553" y="3176143"/>
                  </a:cubicBezTo>
                  <a:lnTo>
                    <a:pt x="360553" y="3240913"/>
                  </a:lnTo>
                  <a:cubicBezTo>
                    <a:pt x="1273175" y="3240913"/>
                    <a:pt x="2187321" y="3240913"/>
                    <a:pt x="3099943" y="3240913"/>
                  </a:cubicBezTo>
                  <a:lnTo>
                    <a:pt x="3099943" y="3176143"/>
                  </a:lnTo>
                  <a:cubicBezTo>
                    <a:pt x="3136011" y="3176143"/>
                    <a:pt x="3208020" y="3176143"/>
                    <a:pt x="3244088" y="3176143"/>
                  </a:cubicBezTo>
                  <a:lnTo>
                    <a:pt x="3244088" y="3111373"/>
                  </a:lnTo>
                  <a:lnTo>
                    <a:pt x="3316224" y="3111373"/>
                  </a:lnTo>
                  <a:lnTo>
                    <a:pt x="3316224" y="3046603"/>
                  </a:lnTo>
                  <a:lnTo>
                    <a:pt x="3388360" y="3046603"/>
                  </a:lnTo>
                  <a:cubicBezTo>
                    <a:pt x="3388360" y="3014218"/>
                    <a:pt x="3388360" y="2949321"/>
                    <a:pt x="3388360" y="2916936"/>
                  </a:cubicBezTo>
                  <a:lnTo>
                    <a:pt x="3460496" y="2916936"/>
                  </a:lnTo>
                  <a:cubicBezTo>
                    <a:pt x="3460496" y="2052828"/>
                    <a:pt x="3460496" y="1188212"/>
                    <a:pt x="3460496" y="324104"/>
                  </a:cubicBezTo>
                  <a:lnTo>
                    <a:pt x="3388360" y="324104"/>
                  </a:lnTo>
                  <a:close/>
                </a:path>
              </a:pathLst>
            </a:custGeom>
            <a:blipFill>
              <a:blip r:embed="rId10"/>
              <a:stretch>
                <a:fillRect l="-366" t="-6206" r="144" b="-567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86023" cy="3266313"/>
            </a:xfrm>
            <a:custGeom>
              <a:avLst/>
              <a:gdLst/>
              <a:ahLst/>
              <a:cxnLst/>
              <a:rect r="r" b="b" t="t" l="l"/>
              <a:pathLst>
                <a:path h="3266313" w="3486023">
                  <a:moveTo>
                    <a:pt x="3388106" y="336804"/>
                  </a:moveTo>
                  <a:lnTo>
                    <a:pt x="3388106" y="207137"/>
                  </a:lnTo>
                  <a:lnTo>
                    <a:pt x="3400806" y="207137"/>
                  </a:lnTo>
                  <a:lnTo>
                    <a:pt x="3400806" y="219837"/>
                  </a:lnTo>
                  <a:lnTo>
                    <a:pt x="3328670" y="219837"/>
                  </a:lnTo>
                  <a:cubicBezTo>
                    <a:pt x="3321685" y="219837"/>
                    <a:pt x="3315970" y="214122"/>
                    <a:pt x="3315970" y="207137"/>
                  </a:cubicBezTo>
                  <a:lnTo>
                    <a:pt x="3315970" y="142367"/>
                  </a:lnTo>
                  <a:lnTo>
                    <a:pt x="3328670" y="142367"/>
                  </a:lnTo>
                  <a:lnTo>
                    <a:pt x="3328670" y="155067"/>
                  </a:lnTo>
                  <a:lnTo>
                    <a:pt x="3256534" y="155067"/>
                  </a:lnTo>
                  <a:cubicBezTo>
                    <a:pt x="3249549" y="155067"/>
                    <a:pt x="3243834" y="149352"/>
                    <a:pt x="3243834" y="142367"/>
                  </a:cubicBezTo>
                  <a:lnTo>
                    <a:pt x="3243834" y="77470"/>
                  </a:lnTo>
                  <a:lnTo>
                    <a:pt x="3256534" y="77470"/>
                  </a:lnTo>
                  <a:lnTo>
                    <a:pt x="3256534" y="90170"/>
                  </a:lnTo>
                  <a:lnTo>
                    <a:pt x="3112516" y="90170"/>
                  </a:lnTo>
                  <a:cubicBezTo>
                    <a:pt x="3105531" y="90170"/>
                    <a:pt x="3099816" y="84455"/>
                    <a:pt x="3099816" y="77470"/>
                  </a:cubicBezTo>
                  <a:lnTo>
                    <a:pt x="3099816" y="12700"/>
                  </a:lnTo>
                  <a:lnTo>
                    <a:pt x="3112516" y="12700"/>
                  </a:lnTo>
                  <a:lnTo>
                    <a:pt x="3112516" y="25400"/>
                  </a:lnTo>
                  <a:lnTo>
                    <a:pt x="373126" y="25400"/>
                  </a:lnTo>
                  <a:lnTo>
                    <a:pt x="373126" y="12700"/>
                  </a:lnTo>
                  <a:lnTo>
                    <a:pt x="385826" y="12700"/>
                  </a:lnTo>
                  <a:lnTo>
                    <a:pt x="385826" y="77470"/>
                  </a:lnTo>
                  <a:cubicBezTo>
                    <a:pt x="385826" y="84455"/>
                    <a:pt x="380111" y="90170"/>
                    <a:pt x="373126" y="90170"/>
                  </a:cubicBezTo>
                  <a:lnTo>
                    <a:pt x="228981" y="90170"/>
                  </a:lnTo>
                  <a:lnTo>
                    <a:pt x="228981" y="77470"/>
                  </a:lnTo>
                  <a:lnTo>
                    <a:pt x="241681" y="77470"/>
                  </a:lnTo>
                  <a:lnTo>
                    <a:pt x="241681" y="142240"/>
                  </a:lnTo>
                  <a:cubicBezTo>
                    <a:pt x="241681" y="149225"/>
                    <a:pt x="235966" y="154940"/>
                    <a:pt x="228981" y="154940"/>
                  </a:cubicBezTo>
                  <a:lnTo>
                    <a:pt x="156845" y="154940"/>
                  </a:lnTo>
                  <a:lnTo>
                    <a:pt x="156845" y="142240"/>
                  </a:lnTo>
                  <a:lnTo>
                    <a:pt x="169545" y="142240"/>
                  </a:lnTo>
                  <a:lnTo>
                    <a:pt x="169545" y="207010"/>
                  </a:lnTo>
                  <a:cubicBezTo>
                    <a:pt x="169545" y="213995"/>
                    <a:pt x="163830" y="219710"/>
                    <a:pt x="156845" y="219710"/>
                  </a:cubicBezTo>
                  <a:lnTo>
                    <a:pt x="84836" y="219710"/>
                  </a:lnTo>
                  <a:lnTo>
                    <a:pt x="84836" y="207010"/>
                  </a:lnTo>
                  <a:lnTo>
                    <a:pt x="97536" y="207010"/>
                  </a:lnTo>
                  <a:lnTo>
                    <a:pt x="97536" y="336804"/>
                  </a:lnTo>
                  <a:cubicBezTo>
                    <a:pt x="97536" y="343789"/>
                    <a:pt x="91821" y="349504"/>
                    <a:pt x="84836" y="349504"/>
                  </a:cubicBezTo>
                  <a:lnTo>
                    <a:pt x="12700" y="349504"/>
                  </a:lnTo>
                  <a:lnTo>
                    <a:pt x="12700" y="336804"/>
                  </a:lnTo>
                  <a:lnTo>
                    <a:pt x="25400" y="336804"/>
                  </a:lnTo>
                  <a:lnTo>
                    <a:pt x="25400" y="2929636"/>
                  </a:lnTo>
                  <a:lnTo>
                    <a:pt x="12700" y="2929636"/>
                  </a:lnTo>
                  <a:lnTo>
                    <a:pt x="12700" y="2916936"/>
                  </a:lnTo>
                  <a:lnTo>
                    <a:pt x="84836" y="2916936"/>
                  </a:lnTo>
                  <a:cubicBezTo>
                    <a:pt x="91821" y="2916936"/>
                    <a:pt x="97536" y="2922651"/>
                    <a:pt x="97536" y="2929636"/>
                  </a:cubicBezTo>
                  <a:lnTo>
                    <a:pt x="97536" y="3059303"/>
                  </a:lnTo>
                  <a:lnTo>
                    <a:pt x="84836" y="3059303"/>
                  </a:lnTo>
                  <a:lnTo>
                    <a:pt x="84836" y="3046603"/>
                  </a:lnTo>
                  <a:lnTo>
                    <a:pt x="156972" y="3046603"/>
                  </a:lnTo>
                  <a:cubicBezTo>
                    <a:pt x="163957" y="3046603"/>
                    <a:pt x="169672" y="3052318"/>
                    <a:pt x="169672" y="3059303"/>
                  </a:cubicBezTo>
                  <a:lnTo>
                    <a:pt x="169672" y="3124073"/>
                  </a:lnTo>
                  <a:lnTo>
                    <a:pt x="156972" y="3124073"/>
                  </a:lnTo>
                  <a:lnTo>
                    <a:pt x="156972" y="3111373"/>
                  </a:lnTo>
                  <a:lnTo>
                    <a:pt x="229108" y="3111373"/>
                  </a:lnTo>
                  <a:cubicBezTo>
                    <a:pt x="236093" y="3111373"/>
                    <a:pt x="241808" y="3117088"/>
                    <a:pt x="241808" y="3124073"/>
                  </a:cubicBezTo>
                  <a:lnTo>
                    <a:pt x="241808" y="3188843"/>
                  </a:lnTo>
                  <a:lnTo>
                    <a:pt x="229108" y="3188843"/>
                  </a:lnTo>
                  <a:lnTo>
                    <a:pt x="229108" y="3176143"/>
                  </a:lnTo>
                  <a:lnTo>
                    <a:pt x="301244" y="3176143"/>
                  </a:lnTo>
                  <a:lnTo>
                    <a:pt x="373380" y="3176143"/>
                  </a:lnTo>
                  <a:cubicBezTo>
                    <a:pt x="380365" y="3176143"/>
                    <a:pt x="386080" y="3181858"/>
                    <a:pt x="386080" y="3188843"/>
                  </a:cubicBezTo>
                  <a:lnTo>
                    <a:pt x="386080" y="3253613"/>
                  </a:lnTo>
                  <a:lnTo>
                    <a:pt x="373380" y="3253613"/>
                  </a:lnTo>
                  <a:lnTo>
                    <a:pt x="373380" y="3240913"/>
                  </a:lnTo>
                  <a:lnTo>
                    <a:pt x="3112770" y="3240913"/>
                  </a:lnTo>
                  <a:lnTo>
                    <a:pt x="3112770" y="3253613"/>
                  </a:lnTo>
                  <a:lnTo>
                    <a:pt x="3100070" y="3253613"/>
                  </a:lnTo>
                  <a:lnTo>
                    <a:pt x="3100070" y="3188843"/>
                  </a:lnTo>
                  <a:cubicBezTo>
                    <a:pt x="3100070" y="3181858"/>
                    <a:pt x="3105785" y="3176143"/>
                    <a:pt x="3112770" y="3176143"/>
                  </a:cubicBezTo>
                  <a:lnTo>
                    <a:pt x="3256915" y="3176143"/>
                  </a:lnTo>
                  <a:lnTo>
                    <a:pt x="3256915" y="3188843"/>
                  </a:lnTo>
                  <a:lnTo>
                    <a:pt x="3244215" y="3188843"/>
                  </a:lnTo>
                  <a:lnTo>
                    <a:pt x="3244215" y="3124073"/>
                  </a:lnTo>
                  <a:cubicBezTo>
                    <a:pt x="3244215" y="3117088"/>
                    <a:pt x="3249930" y="3111373"/>
                    <a:pt x="3256915" y="3111373"/>
                  </a:cubicBezTo>
                  <a:lnTo>
                    <a:pt x="3329051" y="3111373"/>
                  </a:lnTo>
                  <a:lnTo>
                    <a:pt x="3329051" y="3124073"/>
                  </a:lnTo>
                  <a:lnTo>
                    <a:pt x="3316351" y="3124073"/>
                  </a:lnTo>
                  <a:lnTo>
                    <a:pt x="3316351" y="3059303"/>
                  </a:lnTo>
                  <a:cubicBezTo>
                    <a:pt x="3316351" y="3052318"/>
                    <a:pt x="3322066" y="3046603"/>
                    <a:pt x="3329051" y="3046603"/>
                  </a:cubicBezTo>
                  <a:lnTo>
                    <a:pt x="3401187" y="3046603"/>
                  </a:lnTo>
                  <a:lnTo>
                    <a:pt x="3401187" y="3059303"/>
                  </a:lnTo>
                  <a:lnTo>
                    <a:pt x="3388487" y="3059303"/>
                  </a:lnTo>
                  <a:lnTo>
                    <a:pt x="3388487" y="2929636"/>
                  </a:lnTo>
                  <a:cubicBezTo>
                    <a:pt x="3388487" y="2922651"/>
                    <a:pt x="3394202" y="2916936"/>
                    <a:pt x="3401187" y="2916936"/>
                  </a:cubicBezTo>
                  <a:lnTo>
                    <a:pt x="3473323" y="2916936"/>
                  </a:lnTo>
                  <a:lnTo>
                    <a:pt x="3473323" y="2929636"/>
                  </a:lnTo>
                  <a:lnTo>
                    <a:pt x="3460623" y="2929636"/>
                  </a:lnTo>
                  <a:lnTo>
                    <a:pt x="3460623" y="336804"/>
                  </a:lnTo>
                  <a:lnTo>
                    <a:pt x="3473323" y="336804"/>
                  </a:lnTo>
                  <a:lnTo>
                    <a:pt x="3473323" y="349504"/>
                  </a:lnTo>
                  <a:lnTo>
                    <a:pt x="3401187" y="349504"/>
                  </a:lnTo>
                  <a:cubicBezTo>
                    <a:pt x="3394202" y="349504"/>
                    <a:pt x="3388487" y="343789"/>
                    <a:pt x="3388487" y="336804"/>
                  </a:cubicBezTo>
                  <a:moveTo>
                    <a:pt x="3413887" y="336804"/>
                  </a:moveTo>
                  <a:lnTo>
                    <a:pt x="3401187" y="336804"/>
                  </a:lnTo>
                  <a:lnTo>
                    <a:pt x="3401187" y="324104"/>
                  </a:lnTo>
                  <a:lnTo>
                    <a:pt x="3473323" y="324104"/>
                  </a:lnTo>
                  <a:cubicBezTo>
                    <a:pt x="3480308" y="324104"/>
                    <a:pt x="3486023" y="329819"/>
                    <a:pt x="3486023" y="336804"/>
                  </a:cubicBezTo>
                  <a:lnTo>
                    <a:pt x="3486023" y="2929636"/>
                  </a:lnTo>
                  <a:cubicBezTo>
                    <a:pt x="3486023" y="2936621"/>
                    <a:pt x="3480308" y="2942336"/>
                    <a:pt x="3473323" y="2942336"/>
                  </a:cubicBezTo>
                  <a:lnTo>
                    <a:pt x="3401187" y="2942336"/>
                  </a:lnTo>
                  <a:lnTo>
                    <a:pt x="3401187" y="2929636"/>
                  </a:lnTo>
                  <a:lnTo>
                    <a:pt x="3413887" y="2929636"/>
                  </a:lnTo>
                  <a:lnTo>
                    <a:pt x="3413887" y="3059303"/>
                  </a:lnTo>
                  <a:cubicBezTo>
                    <a:pt x="3413887" y="3066288"/>
                    <a:pt x="3408172" y="3072003"/>
                    <a:pt x="3401187" y="3072003"/>
                  </a:cubicBezTo>
                  <a:lnTo>
                    <a:pt x="3329051" y="3072003"/>
                  </a:lnTo>
                  <a:lnTo>
                    <a:pt x="3329051" y="3059303"/>
                  </a:lnTo>
                  <a:lnTo>
                    <a:pt x="3341751" y="3059303"/>
                  </a:lnTo>
                  <a:lnTo>
                    <a:pt x="3341751" y="3124073"/>
                  </a:lnTo>
                  <a:cubicBezTo>
                    <a:pt x="3341751" y="3131058"/>
                    <a:pt x="3336036" y="3136773"/>
                    <a:pt x="3329051" y="3136773"/>
                  </a:cubicBezTo>
                  <a:lnTo>
                    <a:pt x="3256915" y="3136773"/>
                  </a:lnTo>
                  <a:lnTo>
                    <a:pt x="3256915" y="3124073"/>
                  </a:lnTo>
                  <a:lnTo>
                    <a:pt x="3269615" y="3124073"/>
                  </a:lnTo>
                  <a:lnTo>
                    <a:pt x="3269615" y="3188843"/>
                  </a:lnTo>
                  <a:cubicBezTo>
                    <a:pt x="3269615" y="3195828"/>
                    <a:pt x="3263900" y="3201543"/>
                    <a:pt x="3256915" y="3201543"/>
                  </a:cubicBezTo>
                  <a:lnTo>
                    <a:pt x="3112516" y="3201543"/>
                  </a:lnTo>
                  <a:lnTo>
                    <a:pt x="3112516" y="3188843"/>
                  </a:lnTo>
                  <a:lnTo>
                    <a:pt x="3125216" y="3188843"/>
                  </a:lnTo>
                  <a:lnTo>
                    <a:pt x="3125216" y="3253613"/>
                  </a:lnTo>
                  <a:cubicBezTo>
                    <a:pt x="3125216" y="3260598"/>
                    <a:pt x="3119501" y="3266313"/>
                    <a:pt x="3112516" y="3266313"/>
                  </a:cubicBezTo>
                  <a:lnTo>
                    <a:pt x="373126" y="3266313"/>
                  </a:lnTo>
                  <a:cubicBezTo>
                    <a:pt x="366141" y="3266313"/>
                    <a:pt x="360426" y="3260598"/>
                    <a:pt x="360426" y="3253613"/>
                  </a:cubicBezTo>
                  <a:lnTo>
                    <a:pt x="360426" y="3188843"/>
                  </a:lnTo>
                  <a:lnTo>
                    <a:pt x="373126" y="3188843"/>
                  </a:lnTo>
                  <a:lnTo>
                    <a:pt x="373126" y="3201543"/>
                  </a:lnTo>
                  <a:lnTo>
                    <a:pt x="301117" y="3201543"/>
                  </a:lnTo>
                  <a:lnTo>
                    <a:pt x="228981" y="3201543"/>
                  </a:lnTo>
                  <a:cubicBezTo>
                    <a:pt x="221996" y="3201543"/>
                    <a:pt x="216281" y="3195828"/>
                    <a:pt x="216281" y="3188843"/>
                  </a:cubicBezTo>
                  <a:lnTo>
                    <a:pt x="216281" y="3124073"/>
                  </a:lnTo>
                  <a:lnTo>
                    <a:pt x="228981" y="3124073"/>
                  </a:lnTo>
                  <a:lnTo>
                    <a:pt x="228981" y="3136773"/>
                  </a:lnTo>
                  <a:lnTo>
                    <a:pt x="156845" y="3136773"/>
                  </a:lnTo>
                  <a:cubicBezTo>
                    <a:pt x="149860" y="3136773"/>
                    <a:pt x="144145" y="3131058"/>
                    <a:pt x="144145" y="3124073"/>
                  </a:cubicBezTo>
                  <a:lnTo>
                    <a:pt x="144145" y="3059303"/>
                  </a:lnTo>
                  <a:lnTo>
                    <a:pt x="156845" y="3059303"/>
                  </a:lnTo>
                  <a:lnTo>
                    <a:pt x="156845" y="3072003"/>
                  </a:lnTo>
                  <a:lnTo>
                    <a:pt x="84836" y="3072003"/>
                  </a:lnTo>
                  <a:cubicBezTo>
                    <a:pt x="77851" y="3072003"/>
                    <a:pt x="72136" y="3066288"/>
                    <a:pt x="72136" y="3059303"/>
                  </a:cubicBezTo>
                  <a:lnTo>
                    <a:pt x="72136" y="2929636"/>
                  </a:lnTo>
                  <a:lnTo>
                    <a:pt x="84836" y="2929636"/>
                  </a:lnTo>
                  <a:lnTo>
                    <a:pt x="84836" y="2942336"/>
                  </a:lnTo>
                  <a:lnTo>
                    <a:pt x="12700" y="2942336"/>
                  </a:lnTo>
                  <a:cubicBezTo>
                    <a:pt x="5715" y="2942336"/>
                    <a:pt x="0" y="2936621"/>
                    <a:pt x="0" y="2929636"/>
                  </a:cubicBezTo>
                  <a:lnTo>
                    <a:pt x="0" y="336804"/>
                  </a:lnTo>
                  <a:cubicBezTo>
                    <a:pt x="0" y="329819"/>
                    <a:pt x="5715" y="324104"/>
                    <a:pt x="12700" y="324104"/>
                  </a:cubicBezTo>
                  <a:lnTo>
                    <a:pt x="84836" y="324104"/>
                  </a:lnTo>
                  <a:lnTo>
                    <a:pt x="84836" y="336804"/>
                  </a:lnTo>
                  <a:lnTo>
                    <a:pt x="72136" y="336804"/>
                  </a:lnTo>
                  <a:lnTo>
                    <a:pt x="72136" y="207137"/>
                  </a:lnTo>
                  <a:cubicBezTo>
                    <a:pt x="72136" y="200152"/>
                    <a:pt x="77851" y="194437"/>
                    <a:pt x="84836" y="194437"/>
                  </a:cubicBezTo>
                  <a:lnTo>
                    <a:pt x="156972" y="194437"/>
                  </a:lnTo>
                  <a:lnTo>
                    <a:pt x="156972" y="207137"/>
                  </a:lnTo>
                  <a:lnTo>
                    <a:pt x="144272" y="207137"/>
                  </a:lnTo>
                  <a:lnTo>
                    <a:pt x="144272" y="142367"/>
                  </a:lnTo>
                  <a:cubicBezTo>
                    <a:pt x="144272" y="135382"/>
                    <a:pt x="149987" y="129667"/>
                    <a:pt x="156972" y="129667"/>
                  </a:cubicBezTo>
                  <a:lnTo>
                    <a:pt x="229108" y="129667"/>
                  </a:lnTo>
                  <a:lnTo>
                    <a:pt x="229108" y="142367"/>
                  </a:lnTo>
                  <a:lnTo>
                    <a:pt x="216408" y="142367"/>
                  </a:lnTo>
                  <a:lnTo>
                    <a:pt x="216408" y="77470"/>
                  </a:lnTo>
                  <a:cubicBezTo>
                    <a:pt x="216408" y="70485"/>
                    <a:pt x="222123" y="64770"/>
                    <a:pt x="229108" y="64770"/>
                  </a:cubicBezTo>
                  <a:lnTo>
                    <a:pt x="373126" y="64770"/>
                  </a:lnTo>
                  <a:lnTo>
                    <a:pt x="373126" y="77470"/>
                  </a:lnTo>
                  <a:lnTo>
                    <a:pt x="360426" y="77470"/>
                  </a:lnTo>
                  <a:lnTo>
                    <a:pt x="360426" y="12700"/>
                  </a:lnTo>
                  <a:cubicBezTo>
                    <a:pt x="360426" y="5715"/>
                    <a:pt x="366141" y="0"/>
                    <a:pt x="373126" y="0"/>
                  </a:cubicBezTo>
                  <a:lnTo>
                    <a:pt x="3112516" y="0"/>
                  </a:lnTo>
                  <a:cubicBezTo>
                    <a:pt x="3119501" y="0"/>
                    <a:pt x="3125216" y="5715"/>
                    <a:pt x="3125216" y="12700"/>
                  </a:cubicBezTo>
                  <a:lnTo>
                    <a:pt x="3125216" y="77470"/>
                  </a:lnTo>
                  <a:lnTo>
                    <a:pt x="3112516" y="77470"/>
                  </a:lnTo>
                  <a:lnTo>
                    <a:pt x="3112516" y="64770"/>
                  </a:lnTo>
                  <a:lnTo>
                    <a:pt x="3256661" y="64770"/>
                  </a:lnTo>
                  <a:cubicBezTo>
                    <a:pt x="3263646" y="64770"/>
                    <a:pt x="3269361" y="70485"/>
                    <a:pt x="3269361" y="77470"/>
                  </a:cubicBezTo>
                  <a:lnTo>
                    <a:pt x="3269361" y="142240"/>
                  </a:lnTo>
                  <a:lnTo>
                    <a:pt x="3256661" y="142240"/>
                  </a:lnTo>
                  <a:lnTo>
                    <a:pt x="3256661" y="129540"/>
                  </a:lnTo>
                  <a:lnTo>
                    <a:pt x="3328797" y="129540"/>
                  </a:lnTo>
                  <a:cubicBezTo>
                    <a:pt x="3335782" y="129540"/>
                    <a:pt x="3341497" y="135255"/>
                    <a:pt x="3341497" y="142240"/>
                  </a:cubicBezTo>
                  <a:lnTo>
                    <a:pt x="3341497" y="207010"/>
                  </a:lnTo>
                  <a:lnTo>
                    <a:pt x="3328797" y="207010"/>
                  </a:lnTo>
                  <a:lnTo>
                    <a:pt x="3328797" y="194310"/>
                  </a:lnTo>
                  <a:lnTo>
                    <a:pt x="3400933" y="194310"/>
                  </a:lnTo>
                  <a:cubicBezTo>
                    <a:pt x="3407918" y="194310"/>
                    <a:pt x="3413633" y="200025"/>
                    <a:pt x="3413633" y="207010"/>
                  </a:cubicBezTo>
                  <a:lnTo>
                    <a:pt x="3413633" y="336804"/>
                  </a:lnTo>
                  <a:close/>
                </a:path>
              </a:pathLst>
            </a:custGeom>
            <a:solidFill>
              <a:srgbClr val="01010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716482" y="2647478"/>
            <a:ext cx="2545739" cy="2384804"/>
            <a:chOff x="0" y="0"/>
            <a:chExt cx="3394319" cy="31797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3386836" cy="3172079"/>
            </a:xfrm>
            <a:custGeom>
              <a:avLst/>
              <a:gdLst/>
              <a:ahLst/>
              <a:cxnLst/>
              <a:rect r="r" b="b" t="t" l="l"/>
              <a:pathLst>
                <a:path h="3172079" w="3386836">
                  <a:moveTo>
                    <a:pt x="3315970" y="317246"/>
                  </a:moveTo>
                  <a:cubicBezTo>
                    <a:pt x="3315970" y="285496"/>
                    <a:pt x="3315970" y="222123"/>
                    <a:pt x="3315970" y="190373"/>
                  </a:cubicBezTo>
                  <a:lnTo>
                    <a:pt x="3245358" y="190373"/>
                  </a:lnTo>
                  <a:lnTo>
                    <a:pt x="3245358" y="126873"/>
                  </a:lnTo>
                  <a:lnTo>
                    <a:pt x="3174746" y="126873"/>
                  </a:lnTo>
                  <a:lnTo>
                    <a:pt x="3174746" y="63500"/>
                  </a:lnTo>
                  <a:cubicBezTo>
                    <a:pt x="3139440" y="63500"/>
                    <a:pt x="3068955" y="63500"/>
                    <a:pt x="3033649" y="63500"/>
                  </a:cubicBezTo>
                  <a:lnTo>
                    <a:pt x="3033649" y="0"/>
                  </a:lnTo>
                  <a:cubicBezTo>
                    <a:pt x="2140585" y="0"/>
                    <a:pt x="1245997" y="0"/>
                    <a:pt x="352806" y="0"/>
                  </a:cubicBezTo>
                  <a:lnTo>
                    <a:pt x="352806" y="63500"/>
                  </a:lnTo>
                  <a:cubicBezTo>
                    <a:pt x="317500" y="63500"/>
                    <a:pt x="246888" y="63500"/>
                    <a:pt x="211709" y="63500"/>
                  </a:cubicBezTo>
                  <a:lnTo>
                    <a:pt x="211709" y="127000"/>
                  </a:lnTo>
                  <a:lnTo>
                    <a:pt x="141097" y="127000"/>
                  </a:lnTo>
                  <a:lnTo>
                    <a:pt x="141097" y="190500"/>
                  </a:lnTo>
                  <a:lnTo>
                    <a:pt x="70612" y="190500"/>
                  </a:lnTo>
                  <a:cubicBezTo>
                    <a:pt x="70612" y="222250"/>
                    <a:pt x="70612" y="285623"/>
                    <a:pt x="70612" y="317373"/>
                  </a:cubicBezTo>
                  <a:lnTo>
                    <a:pt x="0" y="317373"/>
                  </a:lnTo>
                  <a:cubicBezTo>
                    <a:pt x="0" y="1162812"/>
                    <a:pt x="0" y="2009140"/>
                    <a:pt x="0" y="2854706"/>
                  </a:cubicBezTo>
                  <a:lnTo>
                    <a:pt x="70612" y="2854706"/>
                  </a:lnTo>
                  <a:cubicBezTo>
                    <a:pt x="70612" y="2886456"/>
                    <a:pt x="70612" y="2949829"/>
                    <a:pt x="70612" y="2981579"/>
                  </a:cubicBezTo>
                  <a:lnTo>
                    <a:pt x="141224" y="2981579"/>
                  </a:lnTo>
                  <a:lnTo>
                    <a:pt x="141224" y="3045079"/>
                  </a:lnTo>
                  <a:lnTo>
                    <a:pt x="211836" y="3045079"/>
                  </a:lnTo>
                  <a:lnTo>
                    <a:pt x="211836" y="3108579"/>
                  </a:lnTo>
                  <a:cubicBezTo>
                    <a:pt x="247142" y="3108579"/>
                    <a:pt x="317627" y="3108579"/>
                    <a:pt x="352933" y="3108579"/>
                  </a:cubicBezTo>
                  <a:lnTo>
                    <a:pt x="352933" y="3172079"/>
                  </a:lnTo>
                  <a:cubicBezTo>
                    <a:pt x="1246124" y="3172079"/>
                    <a:pt x="2140712" y="3172079"/>
                    <a:pt x="3033903" y="3172079"/>
                  </a:cubicBezTo>
                  <a:lnTo>
                    <a:pt x="3033903" y="3108579"/>
                  </a:lnTo>
                  <a:cubicBezTo>
                    <a:pt x="3069209" y="3108579"/>
                    <a:pt x="3139694" y="3108579"/>
                    <a:pt x="3175000" y="3108579"/>
                  </a:cubicBezTo>
                  <a:lnTo>
                    <a:pt x="3175000" y="3045079"/>
                  </a:lnTo>
                  <a:lnTo>
                    <a:pt x="3245612" y="3045079"/>
                  </a:lnTo>
                  <a:lnTo>
                    <a:pt x="3245612" y="2981579"/>
                  </a:lnTo>
                  <a:lnTo>
                    <a:pt x="3316224" y="2981579"/>
                  </a:lnTo>
                  <a:cubicBezTo>
                    <a:pt x="3316224" y="2949829"/>
                    <a:pt x="3316224" y="2886456"/>
                    <a:pt x="3316224" y="2854706"/>
                  </a:cubicBezTo>
                  <a:lnTo>
                    <a:pt x="3386836" y="2854706"/>
                  </a:lnTo>
                  <a:cubicBezTo>
                    <a:pt x="3386836" y="2009013"/>
                    <a:pt x="3386836" y="1162812"/>
                    <a:pt x="3386836" y="317119"/>
                  </a:cubicBezTo>
                  <a:lnTo>
                    <a:pt x="3315970" y="317119"/>
                  </a:lnTo>
                  <a:close/>
                </a:path>
              </a:pathLst>
            </a:custGeom>
            <a:blipFill>
              <a:blip r:embed="rId11"/>
              <a:stretch>
                <a:fillRect l="-374" t="-3782" r="154" b="-3223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411982" cy="3197479"/>
            </a:xfrm>
            <a:custGeom>
              <a:avLst/>
              <a:gdLst/>
              <a:ahLst/>
              <a:cxnLst/>
              <a:rect r="r" b="b" t="t" l="l"/>
              <a:pathLst>
                <a:path h="3197479" w="3411982">
                  <a:moveTo>
                    <a:pt x="3315970" y="329946"/>
                  </a:moveTo>
                  <a:lnTo>
                    <a:pt x="3315970" y="203073"/>
                  </a:lnTo>
                  <a:lnTo>
                    <a:pt x="3328670" y="203073"/>
                  </a:lnTo>
                  <a:lnTo>
                    <a:pt x="3328670" y="215773"/>
                  </a:lnTo>
                  <a:lnTo>
                    <a:pt x="3258058" y="215773"/>
                  </a:lnTo>
                  <a:cubicBezTo>
                    <a:pt x="3251073" y="215773"/>
                    <a:pt x="3245358" y="210058"/>
                    <a:pt x="3245358" y="203073"/>
                  </a:cubicBezTo>
                  <a:lnTo>
                    <a:pt x="3245358" y="139573"/>
                  </a:lnTo>
                  <a:lnTo>
                    <a:pt x="3258058" y="139573"/>
                  </a:lnTo>
                  <a:lnTo>
                    <a:pt x="3258058" y="152273"/>
                  </a:lnTo>
                  <a:lnTo>
                    <a:pt x="3187446" y="152273"/>
                  </a:lnTo>
                  <a:cubicBezTo>
                    <a:pt x="3180461" y="152273"/>
                    <a:pt x="3174746" y="146558"/>
                    <a:pt x="3174746" y="139573"/>
                  </a:cubicBezTo>
                  <a:lnTo>
                    <a:pt x="3174746" y="76200"/>
                  </a:lnTo>
                  <a:lnTo>
                    <a:pt x="3187446" y="76200"/>
                  </a:lnTo>
                  <a:lnTo>
                    <a:pt x="3187446" y="88900"/>
                  </a:lnTo>
                  <a:lnTo>
                    <a:pt x="3046476" y="88900"/>
                  </a:lnTo>
                  <a:cubicBezTo>
                    <a:pt x="3039491" y="88900"/>
                    <a:pt x="3033776" y="83185"/>
                    <a:pt x="3033776" y="76200"/>
                  </a:cubicBezTo>
                  <a:lnTo>
                    <a:pt x="3033776" y="12700"/>
                  </a:lnTo>
                  <a:lnTo>
                    <a:pt x="3046476" y="12700"/>
                  </a:lnTo>
                  <a:lnTo>
                    <a:pt x="3046476" y="25400"/>
                  </a:lnTo>
                  <a:lnTo>
                    <a:pt x="365506" y="25400"/>
                  </a:lnTo>
                  <a:lnTo>
                    <a:pt x="365506" y="12700"/>
                  </a:lnTo>
                  <a:lnTo>
                    <a:pt x="378206" y="12700"/>
                  </a:lnTo>
                  <a:lnTo>
                    <a:pt x="378206" y="76200"/>
                  </a:lnTo>
                  <a:cubicBezTo>
                    <a:pt x="378206" y="83185"/>
                    <a:pt x="372491" y="88900"/>
                    <a:pt x="365506" y="88900"/>
                  </a:cubicBezTo>
                  <a:lnTo>
                    <a:pt x="224409" y="88900"/>
                  </a:lnTo>
                  <a:lnTo>
                    <a:pt x="224409" y="76200"/>
                  </a:lnTo>
                  <a:lnTo>
                    <a:pt x="237109" y="76200"/>
                  </a:lnTo>
                  <a:lnTo>
                    <a:pt x="237109" y="139700"/>
                  </a:lnTo>
                  <a:cubicBezTo>
                    <a:pt x="237109" y="146685"/>
                    <a:pt x="231394" y="152400"/>
                    <a:pt x="224409" y="152400"/>
                  </a:cubicBezTo>
                  <a:lnTo>
                    <a:pt x="153797" y="152400"/>
                  </a:lnTo>
                  <a:lnTo>
                    <a:pt x="153797" y="139700"/>
                  </a:lnTo>
                  <a:lnTo>
                    <a:pt x="166497" y="139700"/>
                  </a:lnTo>
                  <a:lnTo>
                    <a:pt x="166497" y="203200"/>
                  </a:lnTo>
                  <a:cubicBezTo>
                    <a:pt x="166497" y="210185"/>
                    <a:pt x="160782" y="215900"/>
                    <a:pt x="153797" y="215900"/>
                  </a:cubicBezTo>
                  <a:lnTo>
                    <a:pt x="83312" y="215900"/>
                  </a:lnTo>
                  <a:lnTo>
                    <a:pt x="83312" y="203200"/>
                  </a:lnTo>
                  <a:lnTo>
                    <a:pt x="96012" y="203200"/>
                  </a:lnTo>
                  <a:lnTo>
                    <a:pt x="96012" y="330073"/>
                  </a:lnTo>
                  <a:cubicBezTo>
                    <a:pt x="96012" y="337058"/>
                    <a:pt x="90297" y="342773"/>
                    <a:pt x="83312" y="342773"/>
                  </a:cubicBezTo>
                  <a:lnTo>
                    <a:pt x="12700" y="342773"/>
                  </a:lnTo>
                  <a:lnTo>
                    <a:pt x="12700" y="330073"/>
                  </a:lnTo>
                  <a:lnTo>
                    <a:pt x="25400" y="330073"/>
                  </a:lnTo>
                  <a:lnTo>
                    <a:pt x="25400" y="2867406"/>
                  </a:lnTo>
                  <a:lnTo>
                    <a:pt x="12700" y="2867406"/>
                  </a:lnTo>
                  <a:lnTo>
                    <a:pt x="12700" y="2854706"/>
                  </a:lnTo>
                  <a:lnTo>
                    <a:pt x="83312" y="2854706"/>
                  </a:lnTo>
                  <a:cubicBezTo>
                    <a:pt x="90297" y="2854706"/>
                    <a:pt x="96012" y="2860421"/>
                    <a:pt x="96012" y="2867406"/>
                  </a:cubicBezTo>
                  <a:lnTo>
                    <a:pt x="96012" y="2994279"/>
                  </a:lnTo>
                  <a:lnTo>
                    <a:pt x="83312" y="2994279"/>
                  </a:lnTo>
                  <a:lnTo>
                    <a:pt x="83312" y="2981579"/>
                  </a:lnTo>
                  <a:lnTo>
                    <a:pt x="153924" y="2981579"/>
                  </a:lnTo>
                  <a:cubicBezTo>
                    <a:pt x="160909" y="2981579"/>
                    <a:pt x="166624" y="2987294"/>
                    <a:pt x="166624" y="2994279"/>
                  </a:cubicBezTo>
                  <a:lnTo>
                    <a:pt x="166624" y="3057779"/>
                  </a:lnTo>
                  <a:lnTo>
                    <a:pt x="153924" y="3057779"/>
                  </a:lnTo>
                  <a:lnTo>
                    <a:pt x="153924" y="3045079"/>
                  </a:lnTo>
                  <a:lnTo>
                    <a:pt x="224536" y="3045079"/>
                  </a:lnTo>
                  <a:cubicBezTo>
                    <a:pt x="231521" y="3045079"/>
                    <a:pt x="237236" y="3050794"/>
                    <a:pt x="237236" y="3057779"/>
                  </a:cubicBezTo>
                  <a:lnTo>
                    <a:pt x="237236" y="3121279"/>
                  </a:lnTo>
                  <a:lnTo>
                    <a:pt x="224536" y="3121279"/>
                  </a:lnTo>
                  <a:lnTo>
                    <a:pt x="224536" y="3108579"/>
                  </a:lnTo>
                  <a:lnTo>
                    <a:pt x="365506" y="3108579"/>
                  </a:lnTo>
                  <a:cubicBezTo>
                    <a:pt x="372491" y="3108579"/>
                    <a:pt x="378206" y="3114294"/>
                    <a:pt x="378206" y="3121279"/>
                  </a:cubicBezTo>
                  <a:lnTo>
                    <a:pt x="378206" y="3184779"/>
                  </a:lnTo>
                  <a:lnTo>
                    <a:pt x="365506" y="3184779"/>
                  </a:lnTo>
                  <a:lnTo>
                    <a:pt x="365506" y="3172079"/>
                  </a:lnTo>
                  <a:lnTo>
                    <a:pt x="3046476" y="3172079"/>
                  </a:lnTo>
                  <a:lnTo>
                    <a:pt x="3046476" y="3184779"/>
                  </a:lnTo>
                  <a:lnTo>
                    <a:pt x="3033776" y="3184779"/>
                  </a:lnTo>
                  <a:lnTo>
                    <a:pt x="3033776" y="3121279"/>
                  </a:lnTo>
                  <a:cubicBezTo>
                    <a:pt x="3033776" y="3114294"/>
                    <a:pt x="3039491" y="3108579"/>
                    <a:pt x="3046476" y="3108579"/>
                  </a:cubicBezTo>
                  <a:lnTo>
                    <a:pt x="3187573" y="3108579"/>
                  </a:lnTo>
                  <a:lnTo>
                    <a:pt x="3187573" y="3121279"/>
                  </a:lnTo>
                  <a:lnTo>
                    <a:pt x="3174873" y="3121279"/>
                  </a:lnTo>
                  <a:lnTo>
                    <a:pt x="3174873" y="3057779"/>
                  </a:lnTo>
                  <a:cubicBezTo>
                    <a:pt x="3174873" y="3050794"/>
                    <a:pt x="3180588" y="3045079"/>
                    <a:pt x="3187573" y="3045079"/>
                  </a:cubicBezTo>
                  <a:lnTo>
                    <a:pt x="3258185" y="3045079"/>
                  </a:lnTo>
                  <a:lnTo>
                    <a:pt x="3258185" y="3057779"/>
                  </a:lnTo>
                  <a:lnTo>
                    <a:pt x="3245485" y="3057779"/>
                  </a:lnTo>
                  <a:lnTo>
                    <a:pt x="3245485" y="2994279"/>
                  </a:lnTo>
                  <a:cubicBezTo>
                    <a:pt x="3245485" y="2987294"/>
                    <a:pt x="3251200" y="2981579"/>
                    <a:pt x="3258185" y="2981579"/>
                  </a:cubicBezTo>
                  <a:lnTo>
                    <a:pt x="3328797" y="2981579"/>
                  </a:lnTo>
                  <a:lnTo>
                    <a:pt x="3328797" y="2994279"/>
                  </a:lnTo>
                  <a:lnTo>
                    <a:pt x="3316097" y="2994279"/>
                  </a:lnTo>
                  <a:lnTo>
                    <a:pt x="3316097" y="2867406"/>
                  </a:lnTo>
                  <a:cubicBezTo>
                    <a:pt x="3316097" y="2860421"/>
                    <a:pt x="3321812" y="2854706"/>
                    <a:pt x="3328797" y="2854706"/>
                  </a:cubicBezTo>
                  <a:lnTo>
                    <a:pt x="3399409" y="2854706"/>
                  </a:lnTo>
                  <a:lnTo>
                    <a:pt x="3399409" y="2867406"/>
                  </a:lnTo>
                  <a:lnTo>
                    <a:pt x="3386709" y="2867406"/>
                  </a:lnTo>
                  <a:lnTo>
                    <a:pt x="3386709" y="329946"/>
                  </a:lnTo>
                  <a:lnTo>
                    <a:pt x="3399409" y="329946"/>
                  </a:lnTo>
                  <a:lnTo>
                    <a:pt x="3399409" y="342646"/>
                  </a:lnTo>
                  <a:lnTo>
                    <a:pt x="3328670" y="342646"/>
                  </a:lnTo>
                  <a:cubicBezTo>
                    <a:pt x="3321685" y="342646"/>
                    <a:pt x="3315970" y="336931"/>
                    <a:pt x="3315970" y="329946"/>
                  </a:cubicBezTo>
                  <a:moveTo>
                    <a:pt x="3341370" y="329946"/>
                  </a:moveTo>
                  <a:lnTo>
                    <a:pt x="3328670" y="329946"/>
                  </a:lnTo>
                  <a:lnTo>
                    <a:pt x="3328670" y="317246"/>
                  </a:lnTo>
                  <a:lnTo>
                    <a:pt x="3399282" y="317246"/>
                  </a:lnTo>
                  <a:cubicBezTo>
                    <a:pt x="3406267" y="317246"/>
                    <a:pt x="3411982" y="322961"/>
                    <a:pt x="3411982" y="329946"/>
                  </a:cubicBezTo>
                  <a:lnTo>
                    <a:pt x="3411982" y="2867406"/>
                  </a:lnTo>
                  <a:cubicBezTo>
                    <a:pt x="3411982" y="2874391"/>
                    <a:pt x="3406267" y="2880106"/>
                    <a:pt x="3399282" y="2880106"/>
                  </a:cubicBezTo>
                  <a:lnTo>
                    <a:pt x="3328670" y="2880106"/>
                  </a:lnTo>
                  <a:lnTo>
                    <a:pt x="3328670" y="2867406"/>
                  </a:lnTo>
                  <a:lnTo>
                    <a:pt x="3341370" y="2867406"/>
                  </a:lnTo>
                  <a:lnTo>
                    <a:pt x="3341370" y="2994279"/>
                  </a:lnTo>
                  <a:cubicBezTo>
                    <a:pt x="3341370" y="3001264"/>
                    <a:pt x="3335655" y="3006979"/>
                    <a:pt x="3328670" y="3006979"/>
                  </a:cubicBezTo>
                  <a:lnTo>
                    <a:pt x="3258058" y="3006979"/>
                  </a:lnTo>
                  <a:lnTo>
                    <a:pt x="3258058" y="2994279"/>
                  </a:lnTo>
                  <a:lnTo>
                    <a:pt x="3270758" y="2994279"/>
                  </a:lnTo>
                  <a:lnTo>
                    <a:pt x="3270758" y="3057779"/>
                  </a:lnTo>
                  <a:cubicBezTo>
                    <a:pt x="3270758" y="3064764"/>
                    <a:pt x="3265043" y="3070479"/>
                    <a:pt x="3258058" y="3070479"/>
                  </a:cubicBezTo>
                  <a:lnTo>
                    <a:pt x="3187446" y="3070479"/>
                  </a:lnTo>
                  <a:lnTo>
                    <a:pt x="3187446" y="3057779"/>
                  </a:lnTo>
                  <a:lnTo>
                    <a:pt x="3200146" y="3057779"/>
                  </a:lnTo>
                  <a:lnTo>
                    <a:pt x="3200146" y="3121279"/>
                  </a:lnTo>
                  <a:cubicBezTo>
                    <a:pt x="3200146" y="3128264"/>
                    <a:pt x="3194431" y="3133979"/>
                    <a:pt x="3187446" y="3133979"/>
                  </a:cubicBezTo>
                  <a:lnTo>
                    <a:pt x="3046476" y="3133979"/>
                  </a:lnTo>
                  <a:lnTo>
                    <a:pt x="3046476" y="3121279"/>
                  </a:lnTo>
                  <a:lnTo>
                    <a:pt x="3059176" y="3121279"/>
                  </a:lnTo>
                  <a:lnTo>
                    <a:pt x="3059176" y="3184779"/>
                  </a:lnTo>
                  <a:cubicBezTo>
                    <a:pt x="3059176" y="3191764"/>
                    <a:pt x="3053461" y="3197479"/>
                    <a:pt x="3046476" y="3197479"/>
                  </a:cubicBezTo>
                  <a:lnTo>
                    <a:pt x="365506" y="3197479"/>
                  </a:lnTo>
                  <a:cubicBezTo>
                    <a:pt x="358521" y="3197479"/>
                    <a:pt x="352806" y="3191764"/>
                    <a:pt x="352806" y="3184779"/>
                  </a:cubicBezTo>
                  <a:lnTo>
                    <a:pt x="352806" y="3121279"/>
                  </a:lnTo>
                  <a:lnTo>
                    <a:pt x="365506" y="3121279"/>
                  </a:lnTo>
                  <a:lnTo>
                    <a:pt x="365506" y="3133979"/>
                  </a:lnTo>
                  <a:lnTo>
                    <a:pt x="224409" y="3133979"/>
                  </a:lnTo>
                  <a:cubicBezTo>
                    <a:pt x="217424" y="3133979"/>
                    <a:pt x="211709" y="3128264"/>
                    <a:pt x="211709" y="3121279"/>
                  </a:cubicBezTo>
                  <a:lnTo>
                    <a:pt x="211709" y="3057779"/>
                  </a:lnTo>
                  <a:lnTo>
                    <a:pt x="224409" y="3057779"/>
                  </a:lnTo>
                  <a:lnTo>
                    <a:pt x="224409" y="3070479"/>
                  </a:lnTo>
                  <a:lnTo>
                    <a:pt x="153797" y="3070479"/>
                  </a:lnTo>
                  <a:cubicBezTo>
                    <a:pt x="146812" y="3070479"/>
                    <a:pt x="141097" y="3064764"/>
                    <a:pt x="141097" y="3057779"/>
                  </a:cubicBezTo>
                  <a:lnTo>
                    <a:pt x="141097" y="2994279"/>
                  </a:lnTo>
                  <a:lnTo>
                    <a:pt x="153797" y="2994279"/>
                  </a:lnTo>
                  <a:lnTo>
                    <a:pt x="153797" y="3006979"/>
                  </a:lnTo>
                  <a:lnTo>
                    <a:pt x="83312" y="3006979"/>
                  </a:lnTo>
                  <a:cubicBezTo>
                    <a:pt x="76327" y="3006979"/>
                    <a:pt x="70612" y="3001264"/>
                    <a:pt x="70612" y="2994279"/>
                  </a:cubicBezTo>
                  <a:lnTo>
                    <a:pt x="70612" y="2867406"/>
                  </a:lnTo>
                  <a:lnTo>
                    <a:pt x="83312" y="2867406"/>
                  </a:lnTo>
                  <a:lnTo>
                    <a:pt x="83312" y="2880106"/>
                  </a:lnTo>
                  <a:lnTo>
                    <a:pt x="12700" y="2880106"/>
                  </a:lnTo>
                  <a:cubicBezTo>
                    <a:pt x="5715" y="2880106"/>
                    <a:pt x="0" y="2874391"/>
                    <a:pt x="0" y="2867406"/>
                  </a:cubicBezTo>
                  <a:lnTo>
                    <a:pt x="0" y="329946"/>
                  </a:lnTo>
                  <a:cubicBezTo>
                    <a:pt x="0" y="322961"/>
                    <a:pt x="5715" y="317246"/>
                    <a:pt x="12700" y="317246"/>
                  </a:cubicBezTo>
                  <a:lnTo>
                    <a:pt x="83312" y="317246"/>
                  </a:lnTo>
                  <a:lnTo>
                    <a:pt x="83312" y="329946"/>
                  </a:lnTo>
                  <a:lnTo>
                    <a:pt x="70612" y="329946"/>
                  </a:lnTo>
                  <a:lnTo>
                    <a:pt x="70612" y="203073"/>
                  </a:lnTo>
                  <a:cubicBezTo>
                    <a:pt x="70612" y="196088"/>
                    <a:pt x="76327" y="190373"/>
                    <a:pt x="83312" y="190373"/>
                  </a:cubicBezTo>
                  <a:lnTo>
                    <a:pt x="153924" y="190373"/>
                  </a:lnTo>
                  <a:lnTo>
                    <a:pt x="153924" y="203073"/>
                  </a:lnTo>
                  <a:lnTo>
                    <a:pt x="141224" y="203073"/>
                  </a:lnTo>
                  <a:lnTo>
                    <a:pt x="141224" y="139573"/>
                  </a:lnTo>
                  <a:cubicBezTo>
                    <a:pt x="141224" y="132588"/>
                    <a:pt x="146939" y="126873"/>
                    <a:pt x="153924" y="126873"/>
                  </a:cubicBezTo>
                  <a:lnTo>
                    <a:pt x="224536" y="126873"/>
                  </a:lnTo>
                  <a:lnTo>
                    <a:pt x="224536" y="139573"/>
                  </a:lnTo>
                  <a:lnTo>
                    <a:pt x="211836" y="139573"/>
                  </a:lnTo>
                  <a:lnTo>
                    <a:pt x="211836" y="76200"/>
                  </a:lnTo>
                  <a:cubicBezTo>
                    <a:pt x="211836" y="69215"/>
                    <a:pt x="217551" y="63500"/>
                    <a:pt x="224536" y="63500"/>
                  </a:cubicBezTo>
                  <a:lnTo>
                    <a:pt x="365506" y="63500"/>
                  </a:lnTo>
                  <a:lnTo>
                    <a:pt x="365506" y="76200"/>
                  </a:lnTo>
                  <a:lnTo>
                    <a:pt x="352806" y="76200"/>
                  </a:lnTo>
                  <a:lnTo>
                    <a:pt x="352806" y="12700"/>
                  </a:lnTo>
                  <a:cubicBezTo>
                    <a:pt x="352806" y="5715"/>
                    <a:pt x="358521" y="0"/>
                    <a:pt x="365506" y="0"/>
                  </a:cubicBezTo>
                  <a:lnTo>
                    <a:pt x="3046476" y="0"/>
                  </a:lnTo>
                  <a:cubicBezTo>
                    <a:pt x="3053461" y="0"/>
                    <a:pt x="3059176" y="5715"/>
                    <a:pt x="3059176" y="12700"/>
                  </a:cubicBezTo>
                  <a:lnTo>
                    <a:pt x="3059176" y="76200"/>
                  </a:lnTo>
                  <a:lnTo>
                    <a:pt x="3046476" y="76200"/>
                  </a:lnTo>
                  <a:lnTo>
                    <a:pt x="3046476" y="63500"/>
                  </a:lnTo>
                  <a:lnTo>
                    <a:pt x="3187573" y="63500"/>
                  </a:lnTo>
                  <a:cubicBezTo>
                    <a:pt x="3194558" y="63500"/>
                    <a:pt x="3200273" y="69215"/>
                    <a:pt x="3200273" y="76200"/>
                  </a:cubicBezTo>
                  <a:lnTo>
                    <a:pt x="3200273" y="139700"/>
                  </a:lnTo>
                  <a:lnTo>
                    <a:pt x="3187573" y="139700"/>
                  </a:lnTo>
                  <a:lnTo>
                    <a:pt x="3187573" y="127000"/>
                  </a:lnTo>
                  <a:lnTo>
                    <a:pt x="3258185" y="127000"/>
                  </a:lnTo>
                  <a:cubicBezTo>
                    <a:pt x="3265170" y="127000"/>
                    <a:pt x="3270885" y="132715"/>
                    <a:pt x="3270885" y="139700"/>
                  </a:cubicBezTo>
                  <a:lnTo>
                    <a:pt x="3270885" y="203200"/>
                  </a:lnTo>
                  <a:lnTo>
                    <a:pt x="3258185" y="203200"/>
                  </a:lnTo>
                  <a:lnTo>
                    <a:pt x="3258185" y="190500"/>
                  </a:lnTo>
                  <a:lnTo>
                    <a:pt x="3328797" y="190500"/>
                  </a:lnTo>
                  <a:cubicBezTo>
                    <a:pt x="3335782" y="190500"/>
                    <a:pt x="3341497" y="196215"/>
                    <a:pt x="3341497" y="203200"/>
                  </a:cubicBezTo>
                  <a:lnTo>
                    <a:pt x="3341497" y="330073"/>
                  </a:lnTo>
                  <a:close/>
                </a:path>
              </a:pathLst>
            </a:custGeom>
            <a:solidFill>
              <a:srgbClr val="01010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805303" y="5372010"/>
            <a:ext cx="2545739" cy="2384804"/>
            <a:chOff x="0" y="0"/>
            <a:chExt cx="3394319" cy="317973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3386836" cy="3172079"/>
            </a:xfrm>
            <a:custGeom>
              <a:avLst/>
              <a:gdLst/>
              <a:ahLst/>
              <a:cxnLst/>
              <a:rect r="r" b="b" t="t" l="l"/>
              <a:pathLst>
                <a:path h="3172079" w="3386836">
                  <a:moveTo>
                    <a:pt x="3315970" y="317246"/>
                  </a:moveTo>
                  <a:cubicBezTo>
                    <a:pt x="3315970" y="285496"/>
                    <a:pt x="3315970" y="222123"/>
                    <a:pt x="3315970" y="190373"/>
                  </a:cubicBezTo>
                  <a:lnTo>
                    <a:pt x="3245358" y="190373"/>
                  </a:lnTo>
                  <a:lnTo>
                    <a:pt x="3245358" y="126873"/>
                  </a:lnTo>
                  <a:lnTo>
                    <a:pt x="3174746" y="126873"/>
                  </a:lnTo>
                  <a:lnTo>
                    <a:pt x="3174746" y="63500"/>
                  </a:lnTo>
                  <a:cubicBezTo>
                    <a:pt x="3139440" y="63500"/>
                    <a:pt x="3068955" y="63500"/>
                    <a:pt x="3033649" y="63500"/>
                  </a:cubicBezTo>
                  <a:lnTo>
                    <a:pt x="3033649" y="0"/>
                  </a:lnTo>
                  <a:cubicBezTo>
                    <a:pt x="2140585" y="0"/>
                    <a:pt x="1245997" y="0"/>
                    <a:pt x="352806" y="0"/>
                  </a:cubicBezTo>
                  <a:lnTo>
                    <a:pt x="352806" y="63500"/>
                  </a:lnTo>
                  <a:cubicBezTo>
                    <a:pt x="317500" y="63500"/>
                    <a:pt x="246888" y="63500"/>
                    <a:pt x="211709" y="63500"/>
                  </a:cubicBezTo>
                  <a:lnTo>
                    <a:pt x="211709" y="127000"/>
                  </a:lnTo>
                  <a:lnTo>
                    <a:pt x="141097" y="127000"/>
                  </a:lnTo>
                  <a:lnTo>
                    <a:pt x="141097" y="190500"/>
                  </a:lnTo>
                  <a:lnTo>
                    <a:pt x="70612" y="190500"/>
                  </a:lnTo>
                  <a:cubicBezTo>
                    <a:pt x="70612" y="222250"/>
                    <a:pt x="70612" y="285623"/>
                    <a:pt x="70612" y="317373"/>
                  </a:cubicBezTo>
                  <a:lnTo>
                    <a:pt x="0" y="317373"/>
                  </a:lnTo>
                  <a:cubicBezTo>
                    <a:pt x="0" y="1162812"/>
                    <a:pt x="0" y="2009140"/>
                    <a:pt x="0" y="2854706"/>
                  </a:cubicBezTo>
                  <a:lnTo>
                    <a:pt x="70612" y="2854706"/>
                  </a:lnTo>
                  <a:cubicBezTo>
                    <a:pt x="70612" y="2886456"/>
                    <a:pt x="70612" y="2949829"/>
                    <a:pt x="70612" y="2981579"/>
                  </a:cubicBezTo>
                  <a:lnTo>
                    <a:pt x="141224" y="2981579"/>
                  </a:lnTo>
                  <a:lnTo>
                    <a:pt x="141224" y="3045079"/>
                  </a:lnTo>
                  <a:lnTo>
                    <a:pt x="211836" y="3045079"/>
                  </a:lnTo>
                  <a:lnTo>
                    <a:pt x="211836" y="3108579"/>
                  </a:lnTo>
                  <a:cubicBezTo>
                    <a:pt x="247142" y="3108579"/>
                    <a:pt x="317627" y="3108579"/>
                    <a:pt x="352933" y="3108579"/>
                  </a:cubicBezTo>
                  <a:lnTo>
                    <a:pt x="352933" y="3172079"/>
                  </a:lnTo>
                  <a:cubicBezTo>
                    <a:pt x="1246124" y="3172079"/>
                    <a:pt x="2140712" y="3172079"/>
                    <a:pt x="3033903" y="3172079"/>
                  </a:cubicBezTo>
                  <a:lnTo>
                    <a:pt x="3033903" y="3108579"/>
                  </a:lnTo>
                  <a:cubicBezTo>
                    <a:pt x="3069209" y="3108579"/>
                    <a:pt x="3139694" y="3108579"/>
                    <a:pt x="3175000" y="3108579"/>
                  </a:cubicBezTo>
                  <a:lnTo>
                    <a:pt x="3175000" y="3045079"/>
                  </a:lnTo>
                  <a:lnTo>
                    <a:pt x="3245612" y="3045079"/>
                  </a:lnTo>
                  <a:lnTo>
                    <a:pt x="3245612" y="2981579"/>
                  </a:lnTo>
                  <a:lnTo>
                    <a:pt x="3316224" y="2981579"/>
                  </a:lnTo>
                  <a:cubicBezTo>
                    <a:pt x="3316224" y="2949829"/>
                    <a:pt x="3316224" y="2886456"/>
                    <a:pt x="3316224" y="2854706"/>
                  </a:cubicBezTo>
                  <a:lnTo>
                    <a:pt x="3386836" y="2854706"/>
                  </a:lnTo>
                  <a:cubicBezTo>
                    <a:pt x="3386836" y="2009013"/>
                    <a:pt x="3386836" y="1162812"/>
                    <a:pt x="3386836" y="317119"/>
                  </a:cubicBezTo>
                  <a:lnTo>
                    <a:pt x="3315970" y="317119"/>
                  </a:lnTo>
                  <a:close/>
                </a:path>
              </a:pathLst>
            </a:custGeom>
            <a:blipFill>
              <a:blip r:embed="rId12"/>
              <a:stretch>
                <a:fillRect l="-6595" t="-400" r="-6066" b="158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11982" cy="3197733"/>
            </a:xfrm>
            <a:custGeom>
              <a:avLst/>
              <a:gdLst/>
              <a:ahLst/>
              <a:cxnLst/>
              <a:rect r="r" b="b" t="t" l="l"/>
              <a:pathLst>
                <a:path h="3197733" w="3411982">
                  <a:moveTo>
                    <a:pt x="3315970" y="329946"/>
                  </a:moveTo>
                  <a:lnTo>
                    <a:pt x="3315970" y="203073"/>
                  </a:lnTo>
                  <a:lnTo>
                    <a:pt x="3328670" y="203073"/>
                  </a:lnTo>
                  <a:lnTo>
                    <a:pt x="3328670" y="215773"/>
                  </a:lnTo>
                  <a:lnTo>
                    <a:pt x="3258058" y="215773"/>
                  </a:lnTo>
                  <a:cubicBezTo>
                    <a:pt x="3251073" y="215773"/>
                    <a:pt x="3245358" y="210058"/>
                    <a:pt x="3245358" y="203073"/>
                  </a:cubicBezTo>
                  <a:lnTo>
                    <a:pt x="3245358" y="139573"/>
                  </a:lnTo>
                  <a:lnTo>
                    <a:pt x="3258058" y="139573"/>
                  </a:lnTo>
                  <a:lnTo>
                    <a:pt x="3258058" y="152273"/>
                  </a:lnTo>
                  <a:lnTo>
                    <a:pt x="3187446" y="152273"/>
                  </a:lnTo>
                  <a:cubicBezTo>
                    <a:pt x="3180461" y="152273"/>
                    <a:pt x="3174746" y="146558"/>
                    <a:pt x="3174746" y="139573"/>
                  </a:cubicBezTo>
                  <a:lnTo>
                    <a:pt x="3174746" y="76200"/>
                  </a:lnTo>
                  <a:lnTo>
                    <a:pt x="3187446" y="76200"/>
                  </a:lnTo>
                  <a:lnTo>
                    <a:pt x="3187446" y="88900"/>
                  </a:lnTo>
                  <a:lnTo>
                    <a:pt x="3046476" y="88900"/>
                  </a:lnTo>
                  <a:cubicBezTo>
                    <a:pt x="3039491" y="88900"/>
                    <a:pt x="3033776" y="83185"/>
                    <a:pt x="3033776" y="76200"/>
                  </a:cubicBezTo>
                  <a:lnTo>
                    <a:pt x="3033776" y="12700"/>
                  </a:lnTo>
                  <a:lnTo>
                    <a:pt x="3046476" y="12700"/>
                  </a:lnTo>
                  <a:lnTo>
                    <a:pt x="3046476" y="25400"/>
                  </a:lnTo>
                  <a:lnTo>
                    <a:pt x="365506" y="25400"/>
                  </a:lnTo>
                  <a:lnTo>
                    <a:pt x="365506" y="12700"/>
                  </a:lnTo>
                  <a:lnTo>
                    <a:pt x="378206" y="12700"/>
                  </a:lnTo>
                  <a:lnTo>
                    <a:pt x="378206" y="76200"/>
                  </a:lnTo>
                  <a:cubicBezTo>
                    <a:pt x="378206" y="83185"/>
                    <a:pt x="372491" y="88900"/>
                    <a:pt x="365506" y="88900"/>
                  </a:cubicBezTo>
                  <a:lnTo>
                    <a:pt x="224409" y="88900"/>
                  </a:lnTo>
                  <a:lnTo>
                    <a:pt x="224409" y="76200"/>
                  </a:lnTo>
                  <a:lnTo>
                    <a:pt x="237109" y="76200"/>
                  </a:lnTo>
                  <a:lnTo>
                    <a:pt x="237109" y="139700"/>
                  </a:lnTo>
                  <a:cubicBezTo>
                    <a:pt x="237109" y="146685"/>
                    <a:pt x="231394" y="152400"/>
                    <a:pt x="224409" y="152400"/>
                  </a:cubicBezTo>
                  <a:lnTo>
                    <a:pt x="153797" y="152400"/>
                  </a:lnTo>
                  <a:lnTo>
                    <a:pt x="153797" y="139700"/>
                  </a:lnTo>
                  <a:lnTo>
                    <a:pt x="166497" y="139700"/>
                  </a:lnTo>
                  <a:lnTo>
                    <a:pt x="166497" y="203200"/>
                  </a:lnTo>
                  <a:cubicBezTo>
                    <a:pt x="166497" y="210185"/>
                    <a:pt x="160782" y="215900"/>
                    <a:pt x="153797" y="215900"/>
                  </a:cubicBezTo>
                  <a:lnTo>
                    <a:pt x="83312" y="215900"/>
                  </a:lnTo>
                  <a:lnTo>
                    <a:pt x="83312" y="203200"/>
                  </a:lnTo>
                  <a:lnTo>
                    <a:pt x="96012" y="203200"/>
                  </a:lnTo>
                  <a:lnTo>
                    <a:pt x="96012" y="266700"/>
                  </a:lnTo>
                  <a:lnTo>
                    <a:pt x="96012" y="330200"/>
                  </a:lnTo>
                  <a:cubicBezTo>
                    <a:pt x="96012" y="337185"/>
                    <a:pt x="90297" y="342900"/>
                    <a:pt x="83312" y="342900"/>
                  </a:cubicBezTo>
                  <a:lnTo>
                    <a:pt x="12700" y="342900"/>
                  </a:lnTo>
                  <a:lnTo>
                    <a:pt x="12700" y="330200"/>
                  </a:lnTo>
                  <a:lnTo>
                    <a:pt x="25400" y="330200"/>
                  </a:lnTo>
                  <a:lnTo>
                    <a:pt x="25400" y="1598930"/>
                  </a:lnTo>
                  <a:lnTo>
                    <a:pt x="25400" y="2867660"/>
                  </a:lnTo>
                  <a:lnTo>
                    <a:pt x="12700" y="2867660"/>
                  </a:lnTo>
                  <a:lnTo>
                    <a:pt x="12700" y="2854960"/>
                  </a:lnTo>
                  <a:lnTo>
                    <a:pt x="83312" y="2854960"/>
                  </a:lnTo>
                  <a:cubicBezTo>
                    <a:pt x="90297" y="2854960"/>
                    <a:pt x="96012" y="2860675"/>
                    <a:pt x="96012" y="2867660"/>
                  </a:cubicBezTo>
                  <a:lnTo>
                    <a:pt x="96012" y="2994533"/>
                  </a:lnTo>
                  <a:lnTo>
                    <a:pt x="83312" y="2994533"/>
                  </a:lnTo>
                  <a:lnTo>
                    <a:pt x="83312" y="2981833"/>
                  </a:lnTo>
                  <a:lnTo>
                    <a:pt x="153924" y="2981833"/>
                  </a:lnTo>
                  <a:cubicBezTo>
                    <a:pt x="160909" y="2981833"/>
                    <a:pt x="166624" y="2987548"/>
                    <a:pt x="166624" y="2994533"/>
                  </a:cubicBezTo>
                  <a:lnTo>
                    <a:pt x="166624" y="3058033"/>
                  </a:lnTo>
                  <a:lnTo>
                    <a:pt x="153924" y="3058033"/>
                  </a:lnTo>
                  <a:lnTo>
                    <a:pt x="153924" y="3045333"/>
                  </a:lnTo>
                  <a:lnTo>
                    <a:pt x="224536" y="3045333"/>
                  </a:lnTo>
                  <a:cubicBezTo>
                    <a:pt x="231521" y="3045333"/>
                    <a:pt x="237236" y="3051048"/>
                    <a:pt x="237236" y="3058033"/>
                  </a:cubicBezTo>
                  <a:lnTo>
                    <a:pt x="237236" y="3121533"/>
                  </a:lnTo>
                  <a:lnTo>
                    <a:pt x="224536" y="3121533"/>
                  </a:lnTo>
                  <a:lnTo>
                    <a:pt x="224536" y="3108833"/>
                  </a:lnTo>
                  <a:lnTo>
                    <a:pt x="365506" y="3108833"/>
                  </a:lnTo>
                  <a:cubicBezTo>
                    <a:pt x="372491" y="3108833"/>
                    <a:pt x="378206" y="3114548"/>
                    <a:pt x="378206" y="3121533"/>
                  </a:cubicBezTo>
                  <a:lnTo>
                    <a:pt x="378206" y="3185033"/>
                  </a:lnTo>
                  <a:lnTo>
                    <a:pt x="365506" y="3185033"/>
                  </a:lnTo>
                  <a:lnTo>
                    <a:pt x="365506" y="3172333"/>
                  </a:lnTo>
                  <a:lnTo>
                    <a:pt x="3046476" y="3172333"/>
                  </a:lnTo>
                  <a:lnTo>
                    <a:pt x="3046476" y="3185033"/>
                  </a:lnTo>
                  <a:lnTo>
                    <a:pt x="3033776" y="3185033"/>
                  </a:lnTo>
                  <a:lnTo>
                    <a:pt x="3033776" y="3121533"/>
                  </a:lnTo>
                  <a:cubicBezTo>
                    <a:pt x="3033776" y="3114548"/>
                    <a:pt x="3039491" y="3108833"/>
                    <a:pt x="3046476" y="3108833"/>
                  </a:cubicBezTo>
                  <a:lnTo>
                    <a:pt x="3187573" y="3108833"/>
                  </a:lnTo>
                  <a:lnTo>
                    <a:pt x="3187573" y="3121533"/>
                  </a:lnTo>
                  <a:lnTo>
                    <a:pt x="3174873" y="3121533"/>
                  </a:lnTo>
                  <a:lnTo>
                    <a:pt x="3174873" y="3058033"/>
                  </a:lnTo>
                  <a:cubicBezTo>
                    <a:pt x="3174873" y="3051048"/>
                    <a:pt x="3180588" y="3045333"/>
                    <a:pt x="3187573" y="3045333"/>
                  </a:cubicBezTo>
                  <a:lnTo>
                    <a:pt x="3258185" y="3045333"/>
                  </a:lnTo>
                  <a:lnTo>
                    <a:pt x="3258185" y="3058033"/>
                  </a:lnTo>
                  <a:lnTo>
                    <a:pt x="3245485" y="3058033"/>
                  </a:lnTo>
                  <a:lnTo>
                    <a:pt x="3245485" y="2994533"/>
                  </a:lnTo>
                  <a:cubicBezTo>
                    <a:pt x="3245485" y="2987548"/>
                    <a:pt x="3251200" y="2981833"/>
                    <a:pt x="3258185" y="2981833"/>
                  </a:cubicBezTo>
                  <a:lnTo>
                    <a:pt x="3328797" y="2981833"/>
                  </a:lnTo>
                  <a:lnTo>
                    <a:pt x="3328797" y="2994533"/>
                  </a:lnTo>
                  <a:lnTo>
                    <a:pt x="3316097" y="2994533"/>
                  </a:lnTo>
                  <a:lnTo>
                    <a:pt x="3316097" y="2867660"/>
                  </a:lnTo>
                  <a:cubicBezTo>
                    <a:pt x="3316097" y="2860675"/>
                    <a:pt x="3321812" y="2854960"/>
                    <a:pt x="3328797" y="2854960"/>
                  </a:cubicBezTo>
                  <a:lnTo>
                    <a:pt x="3399409" y="2854960"/>
                  </a:lnTo>
                  <a:lnTo>
                    <a:pt x="3399409" y="2867660"/>
                  </a:lnTo>
                  <a:lnTo>
                    <a:pt x="3386709" y="2867660"/>
                  </a:lnTo>
                  <a:lnTo>
                    <a:pt x="3386709" y="1598930"/>
                  </a:lnTo>
                  <a:lnTo>
                    <a:pt x="3386709" y="330200"/>
                  </a:lnTo>
                  <a:lnTo>
                    <a:pt x="3399409" y="330200"/>
                  </a:lnTo>
                  <a:lnTo>
                    <a:pt x="3399409" y="342900"/>
                  </a:lnTo>
                  <a:lnTo>
                    <a:pt x="3328670" y="342900"/>
                  </a:lnTo>
                  <a:cubicBezTo>
                    <a:pt x="3321685" y="342900"/>
                    <a:pt x="3315970" y="337185"/>
                    <a:pt x="3315970" y="330200"/>
                  </a:cubicBezTo>
                  <a:moveTo>
                    <a:pt x="3341370" y="330200"/>
                  </a:moveTo>
                  <a:lnTo>
                    <a:pt x="3328670" y="330200"/>
                  </a:lnTo>
                  <a:lnTo>
                    <a:pt x="3328670" y="317500"/>
                  </a:lnTo>
                  <a:lnTo>
                    <a:pt x="3399282" y="317500"/>
                  </a:lnTo>
                  <a:cubicBezTo>
                    <a:pt x="3406267" y="317500"/>
                    <a:pt x="3411982" y="323215"/>
                    <a:pt x="3411982" y="330200"/>
                  </a:cubicBezTo>
                  <a:lnTo>
                    <a:pt x="3411982" y="1598930"/>
                  </a:lnTo>
                  <a:lnTo>
                    <a:pt x="3411982" y="2867660"/>
                  </a:lnTo>
                  <a:cubicBezTo>
                    <a:pt x="3411982" y="2874645"/>
                    <a:pt x="3406267" y="2880360"/>
                    <a:pt x="3399282" y="2880360"/>
                  </a:cubicBezTo>
                  <a:lnTo>
                    <a:pt x="3328670" y="2880360"/>
                  </a:lnTo>
                  <a:lnTo>
                    <a:pt x="3328670" y="2867660"/>
                  </a:lnTo>
                  <a:lnTo>
                    <a:pt x="3341370" y="2867660"/>
                  </a:lnTo>
                  <a:lnTo>
                    <a:pt x="3341370" y="2994533"/>
                  </a:lnTo>
                  <a:cubicBezTo>
                    <a:pt x="3341370" y="3001518"/>
                    <a:pt x="3335655" y="3007233"/>
                    <a:pt x="3328670" y="3007233"/>
                  </a:cubicBezTo>
                  <a:lnTo>
                    <a:pt x="3258058" y="3007233"/>
                  </a:lnTo>
                  <a:lnTo>
                    <a:pt x="3258058" y="2994533"/>
                  </a:lnTo>
                  <a:lnTo>
                    <a:pt x="3270758" y="2994533"/>
                  </a:lnTo>
                  <a:lnTo>
                    <a:pt x="3270758" y="3058033"/>
                  </a:lnTo>
                  <a:cubicBezTo>
                    <a:pt x="3270758" y="3065018"/>
                    <a:pt x="3265043" y="3070733"/>
                    <a:pt x="3258058" y="3070733"/>
                  </a:cubicBezTo>
                  <a:lnTo>
                    <a:pt x="3187446" y="3070733"/>
                  </a:lnTo>
                  <a:lnTo>
                    <a:pt x="3187446" y="3058033"/>
                  </a:lnTo>
                  <a:lnTo>
                    <a:pt x="3200146" y="3058033"/>
                  </a:lnTo>
                  <a:lnTo>
                    <a:pt x="3200146" y="3121533"/>
                  </a:lnTo>
                  <a:cubicBezTo>
                    <a:pt x="3200146" y="3128518"/>
                    <a:pt x="3194431" y="3134233"/>
                    <a:pt x="3187446" y="3134233"/>
                  </a:cubicBezTo>
                  <a:lnTo>
                    <a:pt x="3046476" y="3134233"/>
                  </a:lnTo>
                  <a:lnTo>
                    <a:pt x="3046476" y="3121533"/>
                  </a:lnTo>
                  <a:lnTo>
                    <a:pt x="3059176" y="3121533"/>
                  </a:lnTo>
                  <a:lnTo>
                    <a:pt x="3059176" y="3185033"/>
                  </a:lnTo>
                  <a:cubicBezTo>
                    <a:pt x="3059176" y="3192018"/>
                    <a:pt x="3053461" y="3197733"/>
                    <a:pt x="3046476" y="3197733"/>
                  </a:cubicBezTo>
                  <a:lnTo>
                    <a:pt x="365506" y="3197733"/>
                  </a:lnTo>
                  <a:cubicBezTo>
                    <a:pt x="358521" y="3197733"/>
                    <a:pt x="352806" y="3192018"/>
                    <a:pt x="352806" y="3185033"/>
                  </a:cubicBezTo>
                  <a:lnTo>
                    <a:pt x="352806" y="3121533"/>
                  </a:lnTo>
                  <a:lnTo>
                    <a:pt x="365506" y="3121533"/>
                  </a:lnTo>
                  <a:lnTo>
                    <a:pt x="365506" y="3134233"/>
                  </a:lnTo>
                  <a:lnTo>
                    <a:pt x="224409" y="3134233"/>
                  </a:lnTo>
                  <a:cubicBezTo>
                    <a:pt x="217424" y="3134233"/>
                    <a:pt x="211709" y="3128518"/>
                    <a:pt x="211709" y="3121533"/>
                  </a:cubicBezTo>
                  <a:lnTo>
                    <a:pt x="211709" y="3058033"/>
                  </a:lnTo>
                  <a:lnTo>
                    <a:pt x="224409" y="3058033"/>
                  </a:lnTo>
                  <a:lnTo>
                    <a:pt x="224409" y="3070733"/>
                  </a:lnTo>
                  <a:lnTo>
                    <a:pt x="153797" y="3070733"/>
                  </a:lnTo>
                  <a:cubicBezTo>
                    <a:pt x="146812" y="3070733"/>
                    <a:pt x="141097" y="3065018"/>
                    <a:pt x="141097" y="3058033"/>
                  </a:cubicBezTo>
                  <a:lnTo>
                    <a:pt x="141097" y="2994533"/>
                  </a:lnTo>
                  <a:lnTo>
                    <a:pt x="153797" y="2994533"/>
                  </a:lnTo>
                  <a:lnTo>
                    <a:pt x="153797" y="3007233"/>
                  </a:lnTo>
                  <a:lnTo>
                    <a:pt x="83312" y="3007233"/>
                  </a:lnTo>
                  <a:cubicBezTo>
                    <a:pt x="76327" y="3007233"/>
                    <a:pt x="70612" y="3001518"/>
                    <a:pt x="70612" y="2994533"/>
                  </a:cubicBezTo>
                  <a:lnTo>
                    <a:pt x="70612" y="2867660"/>
                  </a:lnTo>
                  <a:lnTo>
                    <a:pt x="83312" y="2867660"/>
                  </a:lnTo>
                  <a:lnTo>
                    <a:pt x="83312" y="2880360"/>
                  </a:lnTo>
                  <a:lnTo>
                    <a:pt x="12700" y="2880360"/>
                  </a:lnTo>
                  <a:cubicBezTo>
                    <a:pt x="5715" y="2880360"/>
                    <a:pt x="0" y="2874645"/>
                    <a:pt x="0" y="2867660"/>
                  </a:cubicBezTo>
                  <a:lnTo>
                    <a:pt x="0" y="1598930"/>
                  </a:lnTo>
                  <a:lnTo>
                    <a:pt x="0" y="330200"/>
                  </a:lnTo>
                  <a:cubicBezTo>
                    <a:pt x="0" y="323215"/>
                    <a:pt x="5715" y="317500"/>
                    <a:pt x="12700" y="317500"/>
                  </a:cubicBezTo>
                  <a:lnTo>
                    <a:pt x="83312" y="317500"/>
                  </a:lnTo>
                  <a:lnTo>
                    <a:pt x="83312" y="330200"/>
                  </a:lnTo>
                  <a:lnTo>
                    <a:pt x="70612" y="330200"/>
                  </a:lnTo>
                  <a:lnTo>
                    <a:pt x="70612" y="266700"/>
                  </a:lnTo>
                  <a:lnTo>
                    <a:pt x="70612" y="203200"/>
                  </a:lnTo>
                  <a:cubicBezTo>
                    <a:pt x="70612" y="196215"/>
                    <a:pt x="76327" y="190500"/>
                    <a:pt x="83312" y="190500"/>
                  </a:cubicBezTo>
                  <a:lnTo>
                    <a:pt x="153924" y="190500"/>
                  </a:lnTo>
                  <a:lnTo>
                    <a:pt x="153924" y="203200"/>
                  </a:lnTo>
                  <a:lnTo>
                    <a:pt x="141224" y="203200"/>
                  </a:lnTo>
                  <a:lnTo>
                    <a:pt x="141224" y="139700"/>
                  </a:lnTo>
                  <a:cubicBezTo>
                    <a:pt x="141224" y="132715"/>
                    <a:pt x="146939" y="127000"/>
                    <a:pt x="153924" y="127000"/>
                  </a:cubicBezTo>
                  <a:lnTo>
                    <a:pt x="224536" y="127000"/>
                  </a:lnTo>
                  <a:lnTo>
                    <a:pt x="224536" y="139700"/>
                  </a:lnTo>
                  <a:lnTo>
                    <a:pt x="211836" y="139700"/>
                  </a:lnTo>
                  <a:lnTo>
                    <a:pt x="211836" y="76200"/>
                  </a:lnTo>
                  <a:cubicBezTo>
                    <a:pt x="211836" y="69215"/>
                    <a:pt x="217551" y="63500"/>
                    <a:pt x="224536" y="63500"/>
                  </a:cubicBezTo>
                  <a:lnTo>
                    <a:pt x="365506" y="63500"/>
                  </a:lnTo>
                  <a:lnTo>
                    <a:pt x="365506" y="76200"/>
                  </a:lnTo>
                  <a:lnTo>
                    <a:pt x="352806" y="76200"/>
                  </a:lnTo>
                  <a:lnTo>
                    <a:pt x="352806" y="12700"/>
                  </a:lnTo>
                  <a:cubicBezTo>
                    <a:pt x="352806" y="5715"/>
                    <a:pt x="358521" y="0"/>
                    <a:pt x="365506" y="0"/>
                  </a:cubicBezTo>
                  <a:lnTo>
                    <a:pt x="3046476" y="0"/>
                  </a:lnTo>
                  <a:cubicBezTo>
                    <a:pt x="3053461" y="0"/>
                    <a:pt x="3059176" y="5715"/>
                    <a:pt x="3059176" y="12700"/>
                  </a:cubicBezTo>
                  <a:lnTo>
                    <a:pt x="3059176" y="76200"/>
                  </a:lnTo>
                  <a:lnTo>
                    <a:pt x="3046476" y="76200"/>
                  </a:lnTo>
                  <a:lnTo>
                    <a:pt x="3046476" y="63500"/>
                  </a:lnTo>
                  <a:lnTo>
                    <a:pt x="3187573" y="63500"/>
                  </a:lnTo>
                  <a:cubicBezTo>
                    <a:pt x="3194558" y="63500"/>
                    <a:pt x="3200273" y="69215"/>
                    <a:pt x="3200273" y="76200"/>
                  </a:cubicBezTo>
                  <a:lnTo>
                    <a:pt x="3200273" y="139700"/>
                  </a:lnTo>
                  <a:lnTo>
                    <a:pt x="3187573" y="139700"/>
                  </a:lnTo>
                  <a:lnTo>
                    <a:pt x="3187573" y="127000"/>
                  </a:lnTo>
                  <a:lnTo>
                    <a:pt x="3258185" y="127000"/>
                  </a:lnTo>
                  <a:cubicBezTo>
                    <a:pt x="3265170" y="127000"/>
                    <a:pt x="3270885" y="132715"/>
                    <a:pt x="3270885" y="139700"/>
                  </a:cubicBezTo>
                  <a:lnTo>
                    <a:pt x="3270885" y="203200"/>
                  </a:lnTo>
                  <a:lnTo>
                    <a:pt x="3258185" y="203200"/>
                  </a:lnTo>
                  <a:lnTo>
                    <a:pt x="3258185" y="190500"/>
                  </a:lnTo>
                  <a:lnTo>
                    <a:pt x="3328797" y="190500"/>
                  </a:lnTo>
                  <a:cubicBezTo>
                    <a:pt x="3335782" y="190500"/>
                    <a:pt x="3341497" y="196215"/>
                    <a:pt x="3341497" y="203200"/>
                  </a:cubicBezTo>
                  <a:lnTo>
                    <a:pt x="3341497" y="330073"/>
                  </a:lnTo>
                  <a:close/>
                </a:path>
              </a:pathLst>
            </a:custGeom>
            <a:solidFill>
              <a:srgbClr val="01010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716482" y="5372010"/>
            <a:ext cx="2545739" cy="2384804"/>
            <a:chOff x="0" y="0"/>
            <a:chExt cx="3394319" cy="31797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3386836" cy="3172079"/>
            </a:xfrm>
            <a:custGeom>
              <a:avLst/>
              <a:gdLst/>
              <a:ahLst/>
              <a:cxnLst/>
              <a:rect r="r" b="b" t="t" l="l"/>
              <a:pathLst>
                <a:path h="3172079" w="3386836">
                  <a:moveTo>
                    <a:pt x="3315970" y="317246"/>
                  </a:moveTo>
                  <a:cubicBezTo>
                    <a:pt x="3315970" y="285496"/>
                    <a:pt x="3315970" y="222123"/>
                    <a:pt x="3315970" y="190373"/>
                  </a:cubicBezTo>
                  <a:lnTo>
                    <a:pt x="3245358" y="190373"/>
                  </a:lnTo>
                  <a:lnTo>
                    <a:pt x="3245358" y="126873"/>
                  </a:lnTo>
                  <a:lnTo>
                    <a:pt x="3174746" y="126873"/>
                  </a:lnTo>
                  <a:lnTo>
                    <a:pt x="3174746" y="63500"/>
                  </a:lnTo>
                  <a:cubicBezTo>
                    <a:pt x="3139440" y="63500"/>
                    <a:pt x="3068955" y="63500"/>
                    <a:pt x="3033649" y="63500"/>
                  </a:cubicBezTo>
                  <a:lnTo>
                    <a:pt x="3033649" y="0"/>
                  </a:lnTo>
                  <a:cubicBezTo>
                    <a:pt x="2140585" y="0"/>
                    <a:pt x="1245997" y="0"/>
                    <a:pt x="352806" y="0"/>
                  </a:cubicBezTo>
                  <a:lnTo>
                    <a:pt x="352806" y="63500"/>
                  </a:lnTo>
                  <a:cubicBezTo>
                    <a:pt x="317500" y="63500"/>
                    <a:pt x="246888" y="63500"/>
                    <a:pt x="211709" y="63500"/>
                  </a:cubicBezTo>
                  <a:lnTo>
                    <a:pt x="211709" y="127000"/>
                  </a:lnTo>
                  <a:lnTo>
                    <a:pt x="141097" y="127000"/>
                  </a:lnTo>
                  <a:lnTo>
                    <a:pt x="141097" y="190500"/>
                  </a:lnTo>
                  <a:lnTo>
                    <a:pt x="70612" y="190500"/>
                  </a:lnTo>
                  <a:cubicBezTo>
                    <a:pt x="70612" y="222250"/>
                    <a:pt x="70612" y="285623"/>
                    <a:pt x="70612" y="317373"/>
                  </a:cubicBezTo>
                  <a:lnTo>
                    <a:pt x="0" y="317373"/>
                  </a:lnTo>
                  <a:cubicBezTo>
                    <a:pt x="0" y="1162812"/>
                    <a:pt x="0" y="2009140"/>
                    <a:pt x="0" y="2854706"/>
                  </a:cubicBezTo>
                  <a:lnTo>
                    <a:pt x="70612" y="2854706"/>
                  </a:lnTo>
                  <a:cubicBezTo>
                    <a:pt x="70612" y="2886456"/>
                    <a:pt x="70612" y="2949829"/>
                    <a:pt x="70612" y="2981579"/>
                  </a:cubicBezTo>
                  <a:lnTo>
                    <a:pt x="141224" y="2981579"/>
                  </a:lnTo>
                  <a:lnTo>
                    <a:pt x="141224" y="3045079"/>
                  </a:lnTo>
                  <a:lnTo>
                    <a:pt x="211836" y="3045079"/>
                  </a:lnTo>
                  <a:lnTo>
                    <a:pt x="211836" y="3108579"/>
                  </a:lnTo>
                  <a:cubicBezTo>
                    <a:pt x="247142" y="3108579"/>
                    <a:pt x="317627" y="3108579"/>
                    <a:pt x="352933" y="3108579"/>
                  </a:cubicBezTo>
                  <a:lnTo>
                    <a:pt x="352933" y="3172079"/>
                  </a:lnTo>
                  <a:cubicBezTo>
                    <a:pt x="1246124" y="3172079"/>
                    <a:pt x="2140712" y="3172079"/>
                    <a:pt x="3033903" y="3172079"/>
                  </a:cubicBezTo>
                  <a:lnTo>
                    <a:pt x="3033903" y="3108579"/>
                  </a:lnTo>
                  <a:cubicBezTo>
                    <a:pt x="3069209" y="3108579"/>
                    <a:pt x="3139694" y="3108579"/>
                    <a:pt x="3175000" y="3108579"/>
                  </a:cubicBezTo>
                  <a:lnTo>
                    <a:pt x="3175000" y="3045079"/>
                  </a:lnTo>
                  <a:lnTo>
                    <a:pt x="3245612" y="3045079"/>
                  </a:lnTo>
                  <a:lnTo>
                    <a:pt x="3245612" y="2981579"/>
                  </a:lnTo>
                  <a:lnTo>
                    <a:pt x="3316224" y="2981579"/>
                  </a:lnTo>
                  <a:cubicBezTo>
                    <a:pt x="3316224" y="2949829"/>
                    <a:pt x="3316224" y="2886456"/>
                    <a:pt x="3316224" y="2854706"/>
                  </a:cubicBezTo>
                  <a:lnTo>
                    <a:pt x="3386836" y="2854706"/>
                  </a:lnTo>
                  <a:cubicBezTo>
                    <a:pt x="3386836" y="2009013"/>
                    <a:pt x="3386836" y="1162812"/>
                    <a:pt x="3386836" y="317119"/>
                  </a:cubicBezTo>
                  <a:lnTo>
                    <a:pt x="3315970" y="317119"/>
                  </a:lnTo>
                  <a:close/>
                </a:path>
              </a:pathLst>
            </a:custGeom>
            <a:blipFill>
              <a:blip r:embed="rId13"/>
              <a:stretch>
                <a:fillRect l="-23286" t="-400" r="-22757" b="158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411982" cy="3197733"/>
            </a:xfrm>
            <a:custGeom>
              <a:avLst/>
              <a:gdLst/>
              <a:ahLst/>
              <a:cxnLst/>
              <a:rect r="r" b="b" t="t" l="l"/>
              <a:pathLst>
                <a:path h="3197733" w="3411982">
                  <a:moveTo>
                    <a:pt x="3315970" y="329946"/>
                  </a:moveTo>
                  <a:lnTo>
                    <a:pt x="3315970" y="203073"/>
                  </a:lnTo>
                  <a:lnTo>
                    <a:pt x="3328670" y="203073"/>
                  </a:lnTo>
                  <a:lnTo>
                    <a:pt x="3328670" y="215773"/>
                  </a:lnTo>
                  <a:lnTo>
                    <a:pt x="3258058" y="215773"/>
                  </a:lnTo>
                  <a:cubicBezTo>
                    <a:pt x="3251073" y="215773"/>
                    <a:pt x="3245358" y="210058"/>
                    <a:pt x="3245358" y="203073"/>
                  </a:cubicBezTo>
                  <a:lnTo>
                    <a:pt x="3245358" y="139573"/>
                  </a:lnTo>
                  <a:lnTo>
                    <a:pt x="3258058" y="139573"/>
                  </a:lnTo>
                  <a:lnTo>
                    <a:pt x="3258058" y="152273"/>
                  </a:lnTo>
                  <a:lnTo>
                    <a:pt x="3187446" y="152273"/>
                  </a:lnTo>
                  <a:cubicBezTo>
                    <a:pt x="3180461" y="152273"/>
                    <a:pt x="3174746" y="146558"/>
                    <a:pt x="3174746" y="139573"/>
                  </a:cubicBezTo>
                  <a:lnTo>
                    <a:pt x="3174746" y="76200"/>
                  </a:lnTo>
                  <a:lnTo>
                    <a:pt x="3187446" y="76200"/>
                  </a:lnTo>
                  <a:lnTo>
                    <a:pt x="3187446" y="88900"/>
                  </a:lnTo>
                  <a:lnTo>
                    <a:pt x="3046476" y="88900"/>
                  </a:lnTo>
                  <a:cubicBezTo>
                    <a:pt x="3039491" y="88900"/>
                    <a:pt x="3033776" y="83185"/>
                    <a:pt x="3033776" y="76200"/>
                  </a:cubicBezTo>
                  <a:lnTo>
                    <a:pt x="3033776" y="12700"/>
                  </a:lnTo>
                  <a:lnTo>
                    <a:pt x="3046476" y="12700"/>
                  </a:lnTo>
                  <a:lnTo>
                    <a:pt x="3046476" y="25400"/>
                  </a:lnTo>
                  <a:lnTo>
                    <a:pt x="365506" y="25400"/>
                  </a:lnTo>
                  <a:lnTo>
                    <a:pt x="365506" y="12700"/>
                  </a:lnTo>
                  <a:lnTo>
                    <a:pt x="378206" y="12700"/>
                  </a:lnTo>
                  <a:lnTo>
                    <a:pt x="378206" y="76200"/>
                  </a:lnTo>
                  <a:cubicBezTo>
                    <a:pt x="378206" y="83185"/>
                    <a:pt x="372491" y="88900"/>
                    <a:pt x="365506" y="88900"/>
                  </a:cubicBezTo>
                  <a:lnTo>
                    <a:pt x="224409" y="88900"/>
                  </a:lnTo>
                  <a:lnTo>
                    <a:pt x="224409" y="76200"/>
                  </a:lnTo>
                  <a:lnTo>
                    <a:pt x="237109" y="76200"/>
                  </a:lnTo>
                  <a:lnTo>
                    <a:pt x="237109" y="139700"/>
                  </a:lnTo>
                  <a:cubicBezTo>
                    <a:pt x="237109" y="146685"/>
                    <a:pt x="231394" y="152400"/>
                    <a:pt x="224409" y="152400"/>
                  </a:cubicBezTo>
                  <a:lnTo>
                    <a:pt x="153797" y="152400"/>
                  </a:lnTo>
                  <a:lnTo>
                    <a:pt x="153797" y="139700"/>
                  </a:lnTo>
                  <a:lnTo>
                    <a:pt x="166497" y="139700"/>
                  </a:lnTo>
                  <a:lnTo>
                    <a:pt x="166497" y="203200"/>
                  </a:lnTo>
                  <a:cubicBezTo>
                    <a:pt x="166497" y="210185"/>
                    <a:pt x="160782" y="215900"/>
                    <a:pt x="153797" y="215900"/>
                  </a:cubicBezTo>
                  <a:lnTo>
                    <a:pt x="83312" y="215900"/>
                  </a:lnTo>
                  <a:lnTo>
                    <a:pt x="83312" y="203200"/>
                  </a:lnTo>
                  <a:lnTo>
                    <a:pt x="96012" y="203200"/>
                  </a:lnTo>
                  <a:lnTo>
                    <a:pt x="96012" y="266700"/>
                  </a:lnTo>
                  <a:lnTo>
                    <a:pt x="96012" y="330200"/>
                  </a:lnTo>
                  <a:cubicBezTo>
                    <a:pt x="96012" y="337185"/>
                    <a:pt x="90297" y="342900"/>
                    <a:pt x="83312" y="342900"/>
                  </a:cubicBezTo>
                  <a:lnTo>
                    <a:pt x="12700" y="342900"/>
                  </a:lnTo>
                  <a:lnTo>
                    <a:pt x="12700" y="330200"/>
                  </a:lnTo>
                  <a:lnTo>
                    <a:pt x="25400" y="330200"/>
                  </a:lnTo>
                  <a:lnTo>
                    <a:pt x="25400" y="1598930"/>
                  </a:lnTo>
                  <a:lnTo>
                    <a:pt x="25400" y="2867660"/>
                  </a:lnTo>
                  <a:lnTo>
                    <a:pt x="12700" y="2867660"/>
                  </a:lnTo>
                  <a:lnTo>
                    <a:pt x="12700" y="2854960"/>
                  </a:lnTo>
                  <a:lnTo>
                    <a:pt x="83312" y="2854960"/>
                  </a:lnTo>
                  <a:cubicBezTo>
                    <a:pt x="90297" y="2854960"/>
                    <a:pt x="96012" y="2860675"/>
                    <a:pt x="96012" y="2867660"/>
                  </a:cubicBezTo>
                  <a:lnTo>
                    <a:pt x="96012" y="2994533"/>
                  </a:lnTo>
                  <a:lnTo>
                    <a:pt x="83312" y="2994533"/>
                  </a:lnTo>
                  <a:lnTo>
                    <a:pt x="83312" y="2981833"/>
                  </a:lnTo>
                  <a:lnTo>
                    <a:pt x="153924" y="2981833"/>
                  </a:lnTo>
                  <a:cubicBezTo>
                    <a:pt x="160909" y="2981833"/>
                    <a:pt x="166624" y="2987548"/>
                    <a:pt x="166624" y="2994533"/>
                  </a:cubicBezTo>
                  <a:lnTo>
                    <a:pt x="166624" y="3058033"/>
                  </a:lnTo>
                  <a:lnTo>
                    <a:pt x="153924" y="3058033"/>
                  </a:lnTo>
                  <a:lnTo>
                    <a:pt x="153924" y="3045333"/>
                  </a:lnTo>
                  <a:lnTo>
                    <a:pt x="224536" y="3045333"/>
                  </a:lnTo>
                  <a:cubicBezTo>
                    <a:pt x="231521" y="3045333"/>
                    <a:pt x="237236" y="3051048"/>
                    <a:pt x="237236" y="3058033"/>
                  </a:cubicBezTo>
                  <a:lnTo>
                    <a:pt x="237236" y="3121533"/>
                  </a:lnTo>
                  <a:lnTo>
                    <a:pt x="224536" y="3121533"/>
                  </a:lnTo>
                  <a:lnTo>
                    <a:pt x="224536" y="3108833"/>
                  </a:lnTo>
                  <a:lnTo>
                    <a:pt x="365506" y="3108833"/>
                  </a:lnTo>
                  <a:cubicBezTo>
                    <a:pt x="372491" y="3108833"/>
                    <a:pt x="378206" y="3114548"/>
                    <a:pt x="378206" y="3121533"/>
                  </a:cubicBezTo>
                  <a:lnTo>
                    <a:pt x="378206" y="3185033"/>
                  </a:lnTo>
                  <a:lnTo>
                    <a:pt x="365506" y="3185033"/>
                  </a:lnTo>
                  <a:lnTo>
                    <a:pt x="365506" y="3172333"/>
                  </a:lnTo>
                  <a:lnTo>
                    <a:pt x="3046476" y="3172333"/>
                  </a:lnTo>
                  <a:lnTo>
                    <a:pt x="3046476" y="3185033"/>
                  </a:lnTo>
                  <a:lnTo>
                    <a:pt x="3033776" y="3185033"/>
                  </a:lnTo>
                  <a:lnTo>
                    <a:pt x="3033776" y="3121533"/>
                  </a:lnTo>
                  <a:cubicBezTo>
                    <a:pt x="3033776" y="3114548"/>
                    <a:pt x="3039491" y="3108833"/>
                    <a:pt x="3046476" y="3108833"/>
                  </a:cubicBezTo>
                  <a:lnTo>
                    <a:pt x="3187573" y="3108833"/>
                  </a:lnTo>
                  <a:lnTo>
                    <a:pt x="3187573" y="3121533"/>
                  </a:lnTo>
                  <a:lnTo>
                    <a:pt x="3174873" y="3121533"/>
                  </a:lnTo>
                  <a:lnTo>
                    <a:pt x="3174873" y="3058033"/>
                  </a:lnTo>
                  <a:cubicBezTo>
                    <a:pt x="3174873" y="3051048"/>
                    <a:pt x="3180588" y="3045333"/>
                    <a:pt x="3187573" y="3045333"/>
                  </a:cubicBezTo>
                  <a:lnTo>
                    <a:pt x="3258185" y="3045333"/>
                  </a:lnTo>
                  <a:lnTo>
                    <a:pt x="3258185" y="3058033"/>
                  </a:lnTo>
                  <a:lnTo>
                    <a:pt x="3245485" y="3058033"/>
                  </a:lnTo>
                  <a:lnTo>
                    <a:pt x="3245485" y="2994533"/>
                  </a:lnTo>
                  <a:cubicBezTo>
                    <a:pt x="3245485" y="2987548"/>
                    <a:pt x="3251200" y="2981833"/>
                    <a:pt x="3258185" y="2981833"/>
                  </a:cubicBezTo>
                  <a:lnTo>
                    <a:pt x="3328797" y="2981833"/>
                  </a:lnTo>
                  <a:lnTo>
                    <a:pt x="3328797" y="2994533"/>
                  </a:lnTo>
                  <a:lnTo>
                    <a:pt x="3316097" y="2994533"/>
                  </a:lnTo>
                  <a:lnTo>
                    <a:pt x="3316097" y="2867660"/>
                  </a:lnTo>
                  <a:cubicBezTo>
                    <a:pt x="3316097" y="2860675"/>
                    <a:pt x="3321812" y="2854960"/>
                    <a:pt x="3328797" y="2854960"/>
                  </a:cubicBezTo>
                  <a:lnTo>
                    <a:pt x="3399409" y="2854960"/>
                  </a:lnTo>
                  <a:lnTo>
                    <a:pt x="3399409" y="2867660"/>
                  </a:lnTo>
                  <a:lnTo>
                    <a:pt x="3386709" y="2867660"/>
                  </a:lnTo>
                  <a:lnTo>
                    <a:pt x="3386709" y="1598930"/>
                  </a:lnTo>
                  <a:lnTo>
                    <a:pt x="3386709" y="330200"/>
                  </a:lnTo>
                  <a:lnTo>
                    <a:pt x="3399409" y="330200"/>
                  </a:lnTo>
                  <a:lnTo>
                    <a:pt x="3399409" y="342900"/>
                  </a:lnTo>
                  <a:lnTo>
                    <a:pt x="3328670" y="342900"/>
                  </a:lnTo>
                  <a:cubicBezTo>
                    <a:pt x="3321685" y="342900"/>
                    <a:pt x="3315970" y="337185"/>
                    <a:pt x="3315970" y="330200"/>
                  </a:cubicBezTo>
                  <a:moveTo>
                    <a:pt x="3341370" y="330200"/>
                  </a:moveTo>
                  <a:lnTo>
                    <a:pt x="3328670" y="330200"/>
                  </a:lnTo>
                  <a:lnTo>
                    <a:pt x="3328670" y="317500"/>
                  </a:lnTo>
                  <a:lnTo>
                    <a:pt x="3399282" y="317500"/>
                  </a:lnTo>
                  <a:cubicBezTo>
                    <a:pt x="3406267" y="317500"/>
                    <a:pt x="3411982" y="323215"/>
                    <a:pt x="3411982" y="330200"/>
                  </a:cubicBezTo>
                  <a:lnTo>
                    <a:pt x="3411982" y="1598930"/>
                  </a:lnTo>
                  <a:lnTo>
                    <a:pt x="3411982" y="2867660"/>
                  </a:lnTo>
                  <a:cubicBezTo>
                    <a:pt x="3411982" y="2874645"/>
                    <a:pt x="3406267" y="2880360"/>
                    <a:pt x="3399282" y="2880360"/>
                  </a:cubicBezTo>
                  <a:lnTo>
                    <a:pt x="3328670" y="2880360"/>
                  </a:lnTo>
                  <a:lnTo>
                    <a:pt x="3328670" y="2867660"/>
                  </a:lnTo>
                  <a:lnTo>
                    <a:pt x="3341370" y="2867660"/>
                  </a:lnTo>
                  <a:lnTo>
                    <a:pt x="3341370" y="2994533"/>
                  </a:lnTo>
                  <a:cubicBezTo>
                    <a:pt x="3341370" y="3001518"/>
                    <a:pt x="3335655" y="3007233"/>
                    <a:pt x="3328670" y="3007233"/>
                  </a:cubicBezTo>
                  <a:lnTo>
                    <a:pt x="3258058" y="3007233"/>
                  </a:lnTo>
                  <a:lnTo>
                    <a:pt x="3258058" y="2994533"/>
                  </a:lnTo>
                  <a:lnTo>
                    <a:pt x="3270758" y="2994533"/>
                  </a:lnTo>
                  <a:lnTo>
                    <a:pt x="3270758" y="3058033"/>
                  </a:lnTo>
                  <a:cubicBezTo>
                    <a:pt x="3270758" y="3065018"/>
                    <a:pt x="3265043" y="3070733"/>
                    <a:pt x="3258058" y="3070733"/>
                  </a:cubicBezTo>
                  <a:lnTo>
                    <a:pt x="3187446" y="3070733"/>
                  </a:lnTo>
                  <a:lnTo>
                    <a:pt x="3187446" y="3058033"/>
                  </a:lnTo>
                  <a:lnTo>
                    <a:pt x="3200146" y="3058033"/>
                  </a:lnTo>
                  <a:lnTo>
                    <a:pt x="3200146" y="3121533"/>
                  </a:lnTo>
                  <a:cubicBezTo>
                    <a:pt x="3200146" y="3128518"/>
                    <a:pt x="3194431" y="3134233"/>
                    <a:pt x="3187446" y="3134233"/>
                  </a:cubicBezTo>
                  <a:lnTo>
                    <a:pt x="3046476" y="3134233"/>
                  </a:lnTo>
                  <a:lnTo>
                    <a:pt x="3046476" y="3121533"/>
                  </a:lnTo>
                  <a:lnTo>
                    <a:pt x="3059176" y="3121533"/>
                  </a:lnTo>
                  <a:lnTo>
                    <a:pt x="3059176" y="3185033"/>
                  </a:lnTo>
                  <a:cubicBezTo>
                    <a:pt x="3059176" y="3192018"/>
                    <a:pt x="3053461" y="3197733"/>
                    <a:pt x="3046476" y="3197733"/>
                  </a:cubicBezTo>
                  <a:lnTo>
                    <a:pt x="365506" y="3197733"/>
                  </a:lnTo>
                  <a:cubicBezTo>
                    <a:pt x="358521" y="3197733"/>
                    <a:pt x="352806" y="3192018"/>
                    <a:pt x="352806" y="3185033"/>
                  </a:cubicBezTo>
                  <a:lnTo>
                    <a:pt x="352806" y="3121533"/>
                  </a:lnTo>
                  <a:lnTo>
                    <a:pt x="365506" y="3121533"/>
                  </a:lnTo>
                  <a:lnTo>
                    <a:pt x="365506" y="3134233"/>
                  </a:lnTo>
                  <a:lnTo>
                    <a:pt x="224409" y="3134233"/>
                  </a:lnTo>
                  <a:cubicBezTo>
                    <a:pt x="217424" y="3134233"/>
                    <a:pt x="211709" y="3128518"/>
                    <a:pt x="211709" y="3121533"/>
                  </a:cubicBezTo>
                  <a:lnTo>
                    <a:pt x="211709" y="3058033"/>
                  </a:lnTo>
                  <a:lnTo>
                    <a:pt x="224409" y="3058033"/>
                  </a:lnTo>
                  <a:lnTo>
                    <a:pt x="224409" y="3070733"/>
                  </a:lnTo>
                  <a:lnTo>
                    <a:pt x="153797" y="3070733"/>
                  </a:lnTo>
                  <a:cubicBezTo>
                    <a:pt x="146812" y="3070733"/>
                    <a:pt x="141097" y="3065018"/>
                    <a:pt x="141097" y="3058033"/>
                  </a:cubicBezTo>
                  <a:lnTo>
                    <a:pt x="141097" y="2994533"/>
                  </a:lnTo>
                  <a:lnTo>
                    <a:pt x="153797" y="2994533"/>
                  </a:lnTo>
                  <a:lnTo>
                    <a:pt x="153797" y="3007233"/>
                  </a:lnTo>
                  <a:lnTo>
                    <a:pt x="83312" y="3007233"/>
                  </a:lnTo>
                  <a:cubicBezTo>
                    <a:pt x="76327" y="3007233"/>
                    <a:pt x="70612" y="3001518"/>
                    <a:pt x="70612" y="2994533"/>
                  </a:cubicBezTo>
                  <a:lnTo>
                    <a:pt x="70612" y="2867660"/>
                  </a:lnTo>
                  <a:lnTo>
                    <a:pt x="83312" y="2867660"/>
                  </a:lnTo>
                  <a:lnTo>
                    <a:pt x="83312" y="2880360"/>
                  </a:lnTo>
                  <a:lnTo>
                    <a:pt x="12700" y="2880360"/>
                  </a:lnTo>
                  <a:cubicBezTo>
                    <a:pt x="5715" y="2880360"/>
                    <a:pt x="0" y="2874645"/>
                    <a:pt x="0" y="2867660"/>
                  </a:cubicBezTo>
                  <a:lnTo>
                    <a:pt x="0" y="1598930"/>
                  </a:lnTo>
                  <a:lnTo>
                    <a:pt x="0" y="330200"/>
                  </a:lnTo>
                  <a:cubicBezTo>
                    <a:pt x="0" y="323215"/>
                    <a:pt x="5715" y="317500"/>
                    <a:pt x="12700" y="317500"/>
                  </a:cubicBezTo>
                  <a:lnTo>
                    <a:pt x="83312" y="317500"/>
                  </a:lnTo>
                  <a:lnTo>
                    <a:pt x="83312" y="330200"/>
                  </a:lnTo>
                  <a:lnTo>
                    <a:pt x="70612" y="330200"/>
                  </a:lnTo>
                  <a:lnTo>
                    <a:pt x="70612" y="266700"/>
                  </a:lnTo>
                  <a:lnTo>
                    <a:pt x="70612" y="203200"/>
                  </a:lnTo>
                  <a:cubicBezTo>
                    <a:pt x="70612" y="196215"/>
                    <a:pt x="76327" y="190500"/>
                    <a:pt x="83312" y="190500"/>
                  </a:cubicBezTo>
                  <a:lnTo>
                    <a:pt x="153924" y="190500"/>
                  </a:lnTo>
                  <a:lnTo>
                    <a:pt x="153924" y="203200"/>
                  </a:lnTo>
                  <a:lnTo>
                    <a:pt x="141224" y="203200"/>
                  </a:lnTo>
                  <a:lnTo>
                    <a:pt x="141224" y="139700"/>
                  </a:lnTo>
                  <a:cubicBezTo>
                    <a:pt x="141224" y="132715"/>
                    <a:pt x="146939" y="127000"/>
                    <a:pt x="153924" y="127000"/>
                  </a:cubicBezTo>
                  <a:lnTo>
                    <a:pt x="224536" y="127000"/>
                  </a:lnTo>
                  <a:lnTo>
                    <a:pt x="224536" y="139700"/>
                  </a:lnTo>
                  <a:lnTo>
                    <a:pt x="211836" y="139700"/>
                  </a:lnTo>
                  <a:lnTo>
                    <a:pt x="211836" y="76200"/>
                  </a:lnTo>
                  <a:cubicBezTo>
                    <a:pt x="211836" y="69215"/>
                    <a:pt x="217551" y="63500"/>
                    <a:pt x="224536" y="63500"/>
                  </a:cubicBezTo>
                  <a:lnTo>
                    <a:pt x="365506" y="63500"/>
                  </a:lnTo>
                  <a:lnTo>
                    <a:pt x="365506" y="76200"/>
                  </a:lnTo>
                  <a:lnTo>
                    <a:pt x="352806" y="76200"/>
                  </a:lnTo>
                  <a:lnTo>
                    <a:pt x="352806" y="12700"/>
                  </a:lnTo>
                  <a:cubicBezTo>
                    <a:pt x="352806" y="5715"/>
                    <a:pt x="358521" y="0"/>
                    <a:pt x="365506" y="0"/>
                  </a:cubicBezTo>
                  <a:lnTo>
                    <a:pt x="3046476" y="0"/>
                  </a:lnTo>
                  <a:cubicBezTo>
                    <a:pt x="3053461" y="0"/>
                    <a:pt x="3059176" y="5715"/>
                    <a:pt x="3059176" y="12700"/>
                  </a:cubicBezTo>
                  <a:lnTo>
                    <a:pt x="3059176" y="76200"/>
                  </a:lnTo>
                  <a:lnTo>
                    <a:pt x="3046476" y="76200"/>
                  </a:lnTo>
                  <a:lnTo>
                    <a:pt x="3046476" y="63500"/>
                  </a:lnTo>
                  <a:lnTo>
                    <a:pt x="3187573" y="63500"/>
                  </a:lnTo>
                  <a:cubicBezTo>
                    <a:pt x="3194558" y="63500"/>
                    <a:pt x="3200273" y="69215"/>
                    <a:pt x="3200273" y="76200"/>
                  </a:cubicBezTo>
                  <a:lnTo>
                    <a:pt x="3200273" y="139700"/>
                  </a:lnTo>
                  <a:lnTo>
                    <a:pt x="3187573" y="139700"/>
                  </a:lnTo>
                  <a:lnTo>
                    <a:pt x="3187573" y="127000"/>
                  </a:lnTo>
                  <a:lnTo>
                    <a:pt x="3258185" y="127000"/>
                  </a:lnTo>
                  <a:cubicBezTo>
                    <a:pt x="3265170" y="127000"/>
                    <a:pt x="3270885" y="132715"/>
                    <a:pt x="3270885" y="139700"/>
                  </a:cubicBezTo>
                  <a:lnTo>
                    <a:pt x="3270885" y="203200"/>
                  </a:lnTo>
                  <a:lnTo>
                    <a:pt x="3258185" y="203200"/>
                  </a:lnTo>
                  <a:lnTo>
                    <a:pt x="3258185" y="190500"/>
                  </a:lnTo>
                  <a:lnTo>
                    <a:pt x="3328797" y="190500"/>
                  </a:lnTo>
                  <a:cubicBezTo>
                    <a:pt x="3335782" y="190500"/>
                    <a:pt x="3341497" y="196215"/>
                    <a:pt x="3341497" y="203200"/>
                  </a:cubicBezTo>
                  <a:lnTo>
                    <a:pt x="3341497" y="3300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355074" y="1829573"/>
            <a:ext cx="1493995" cy="1493995"/>
            <a:chOff x="0" y="0"/>
            <a:chExt cx="1991993" cy="19919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91995" cy="1991995"/>
            </a:xfrm>
            <a:custGeom>
              <a:avLst/>
              <a:gdLst/>
              <a:ahLst/>
              <a:cxnLst/>
              <a:rect r="r" b="b" t="t" l="l"/>
              <a:pathLst>
                <a:path h="1991995" w="1991995">
                  <a:moveTo>
                    <a:pt x="0" y="0"/>
                  </a:moveTo>
                  <a:lnTo>
                    <a:pt x="1991995" y="0"/>
                  </a:lnTo>
                  <a:lnTo>
                    <a:pt x="1991995" y="1991995"/>
                  </a:lnTo>
                  <a:lnTo>
                    <a:pt x="0" y="1991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28700" y="640600"/>
            <a:ext cx="8636240" cy="1625041"/>
            <a:chOff x="0" y="0"/>
            <a:chExt cx="11514987" cy="21667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514987" cy="2166722"/>
            </a:xfrm>
            <a:custGeom>
              <a:avLst/>
              <a:gdLst/>
              <a:ahLst/>
              <a:cxnLst/>
              <a:rect r="r" b="b" t="t" l="l"/>
              <a:pathLst>
                <a:path h="2166722" w="11514987">
                  <a:moveTo>
                    <a:pt x="0" y="0"/>
                  </a:moveTo>
                  <a:lnTo>
                    <a:pt x="11514987" y="0"/>
                  </a:lnTo>
                  <a:lnTo>
                    <a:pt x="11514987" y="2166722"/>
                  </a:lnTo>
                  <a:lnTo>
                    <a:pt x="0" y="21667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200025"/>
              <a:ext cx="11514987" cy="19666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53"/>
                </a:lnSpc>
              </a:pPr>
              <a:r>
                <a:rPr lang="en-US" sz="75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TECH STACK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96732" y="2054187"/>
            <a:ext cx="7947268" cy="422908"/>
            <a:chOff x="0" y="0"/>
            <a:chExt cx="10596357" cy="56387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596357" cy="563877"/>
            </a:xfrm>
            <a:custGeom>
              <a:avLst/>
              <a:gdLst/>
              <a:ahLst/>
              <a:cxnLst/>
              <a:rect r="r" b="b" t="t" l="l"/>
              <a:pathLst>
                <a:path h="563877" w="10596357">
                  <a:moveTo>
                    <a:pt x="0" y="0"/>
                  </a:moveTo>
                  <a:lnTo>
                    <a:pt x="10596357" y="0"/>
                  </a:lnTo>
                  <a:lnTo>
                    <a:pt x="10596357" y="563877"/>
                  </a:lnTo>
                  <a:lnTo>
                    <a:pt x="0" y="563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10596357" cy="611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65"/>
                </a:lnSpc>
              </a:pPr>
              <a:r>
                <a:rPr lang="en-US" b="true" sz="2475" spc="69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FRONTEND: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96732" y="2550988"/>
            <a:ext cx="10072855" cy="1271762"/>
            <a:chOff x="0" y="0"/>
            <a:chExt cx="13430473" cy="169568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430473" cy="1695683"/>
            </a:xfrm>
            <a:custGeom>
              <a:avLst/>
              <a:gdLst/>
              <a:ahLst/>
              <a:cxnLst/>
              <a:rect r="r" b="b" t="t" l="l"/>
              <a:pathLst>
                <a:path h="1695683" w="13430473">
                  <a:moveTo>
                    <a:pt x="0" y="0"/>
                  </a:moveTo>
                  <a:lnTo>
                    <a:pt x="13430473" y="0"/>
                  </a:lnTo>
                  <a:lnTo>
                    <a:pt x="13430473" y="1695683"/>
                  </a:lnTo>
                  <a:lnTo>
                    <a:pt x="0" y="1695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13430473" cy="17433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Language: TypeScript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Framework: VS Code Extension API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UI Components: HTML, CSS, React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96732" y="3914118"/>
            <a:ext cx="7947268" cy="422908"/>
            <a:chOff x="0" y="0"/>
            <a:chExt cx="10596357" cy="56387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596357" cy="563877"/>
            </a:xfrm>
            <a:custGeom>
              <a:avLst/>
              <a:gdLst/>
              <a:ahLst/>
              <a:cxnLst/>
              <a:rect r="r" b="b" t="t" l="l"/>
              <a:pathLst>
                <a:path h="563877" w="10596357">
                  <a:moveTo>
                    <a:pt x="0" y="0"/>
                  </a:moveTo>
                  <a:lnTo>
                    <a:pt x="10596357" y="0"/>
                  </a:lnTo>
                  <a:lnTo>
                    <a:pt x="10596357" y="563877"/>
                  </a:lnTo>
                  <a:lnTo>
                    <a:pt x="0" y="563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0596357" cy="611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65"/>
                </a:lnSpc>
              </a:pPr>
              <a:r>
                <a:rPr lang="en-US" b="true" sz="2475" spc="69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BACKEND: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96732" y="5776992"/>
            <a:ext cx="7947268" cy="422908"/>
            <a:chOff x="0" y="0"/>
            <a:chExt cx="10596357" cy="56387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596357" cy="563877"/>
            </a:xfrm>
            <a:custGeom>
              <a:avLst/>
              <a:gdLst/>
              <a:ahLst/>
              <a:cxnLst/>
              <a:rect r="r" b="b" t="t" l="l"/>
              <a:pathLst>
                <a:path h="563877" w="10596357">
                  <a:moveTo>
                    <a:pt x="0" y="0"/>
                  </a:moveTo>
                  <a:lnTo>
                    <a:pt x="10596357" y="0"/>
                  </a:lnTo>
                  <a:lnTo>
                    <a:pt x="10596357" y="563877"/>
                  </a:lnTo>
                  <a:lnTo>
                    <a:pt x="0" y="563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0596357" cy="611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65"/>
                </a:lnSpc>
              </a:pPr>
              <a:r>
                <a:rPr lang="en-US" b="true" sz="2475" spc="69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AI: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96732" y="6276735"/>
            <a:ext cx="10072855" cy="1700387"/>
            <a:chOff x="0" y="0"/>
            <a:chExt cx="13430473" cy="226718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430473" cy="2267183"/>
            </a:xfrm>
            <a:custGeom>
              <a:avLst/>
              <a:gdLst/>
              <a:ahLst/>
              <a:cxnLst/>
              <a:rect r="r" b="b" t="t" l="l"/>
              <a:pathLst>
                <a:path h="2267183" w="13430473">
                  <a:moveTo>
                    <a:pt x="0" y="0"/>
                  </a:moveTo>
                  <a:lnTo>
                    <a:pt x="13430473" y="0"/>
                  </a:lnTo>
                  <a:lnTo>
                    <a:pt x="13430473" y="2267183"/>
                  </a:lnTo>
                  <a:lnTo>
                    <a:pt x="0" y="22671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3430473" cy="2314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Model: DeepSeek-Coder (LLM)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Library: Hugging Face Transformers (for loading and utilizing the model)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GPU Acceleration: CUDA (to leverage RTX 4090 GPU)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96732" y="8023424"/>
            <a:ext cx="7947268" cy="422908"/>
            <a:chOff x="0" y="0"/>
            <a:chExt cx="10596357" cy="56387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596357" cy="563877"/>
            </a:xfrm>
            <a:custGeom>
              <a:avLst/>
              <a:gdLst/>
              <a:ahLst/>
              <a:cxnLst/>
              <a:rect r="r" b="b" t="t" l="l"/>
              <a:pathLst>
                <a:path h="563877" w="10596357">
                  <a:moveTo>
                    <a:pt x="0" y="0"/>
                  </a:moveTo>
                  <a:lnTo>
                    <a:pt x="10596357" y="0"/>
                  </a:lnTo>
                  <a:lnTo>
                    <a:pt x="10596357" y="563877"/>
                  </a:lnTo>
                  <a:lnTo>
                    <a:pt x="0" y="563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0596357" cy="6115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65"/>
                </a:lnSpc>
              </a:pPr>
              <a:r>
                <a:rPr lang="en-US" b="true" sz="2475" spc="69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DEPLOYMENT: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96732" y="8541583"/>
            <a:ext cx="10072855" cy="843137"/>
            <a:chOff x="0" y="0"/>
            <a:chExt cx="13430473" cy="112418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430473" cy="1124183"/>
            </a:xfrm>
            <a:custGeom>
              <a:avLst/>
              <a:gdLst/>
              <a:ahLst/>
              <a:cxnLst/>
              <a:rect r="r" b="b" t="t" l="l"/>
              <a:pathLst>
                <a:path h="1124183" w="13430473">
                  <a:moveTo>
                    <a:pt x="0" y="0"/>
                  </a:moveTo>
                  <a:lnTo>
                    <a:pt x="13430473" y="0"/>
                  </a:lnTo>
                  <a:lnTo>
                    <a:pt x="13430473" y="1124183"/>
                  </a:lnTo>
                  <a:lnTo>
                    <a:pt x="0" y="11241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3430473" cy="117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Deploy: vscode</a:t>
              </a:r>
            </a:p>
            <a:p>
              <a:pPr algn="l" marL="555567" indent="-185189" lvl="2">
                <a:lnSpc>
                  <a:spcPts val="3401"/>
                </a:lnSpc>
                <a:buFont typeface="Arial"/>
                <a:buChar char="⚬"/>
              </a:pPr>
              <a:r>
                <a:rPr lang="en-US" sz="2429" spc="6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Version Control: Git &amp; GitHub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228595" y="9667730"/>
            <a:ext cx="476773" cy="341163"/>
            <a:chOff x="0" y="0"/>
            <a:chExt cx="635697" cy="45488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697" cy="454884"/>
            </a:xfrm>
            <a:custGeom>
              <a:avLst/>
              <a:gdLst/>
              <a:ahLst/>
              <a:cxnLst/>
              <a:rect r="r" b="b" t="t" l="l"/>
              <a:pathLst>
                <a:path h="454884" w="635697">
                  <a:moveTo>
                    <a:pt x="0" y="0"/>
                  </a:moveTo>
                  <a:lnTo>
                    <a:pt x="635697" y="0"/>
                  </a:lnTo>
                  <a:lnTo>
                    <a:pt x="635697" y="454884"/>
                  </a:lnTo>
                  <a:lnTo>
                    <a:pt x="0" y="4548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635697" cy="4929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7"/>
                </a:lnSpc>
              </a:pPr>
              <a:r>
                <a:rPr lang="en-US" sz="2012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44568" y="-218522"/>
            <a:ext cx="19050" cy="10993278"/>
            <a:chOff x="0" y="0"/>
            <a:chExt cx="25400" cy="146577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00"/>
              <a:ext cx="25400" cy="14632305"/>
            </a:xfrm>
            <a:custGeom>
              <a:avLst/>
              <a:gdLst/>
              <a:ahLst/>
              <a:cxnLst/>
              <a:rect r="r" b="b" t="t" l="l"/>
              <a:pathLst>
                <a:path h="14632305" w="25400">
                  <a:moveTo>
                    <a:pt x="25400" y="0"/>
                  </a:moveTo>
                  <a:lnTo>
                    <a:pt x="25400" y="14632305"/>
                  </a:lnTo>
                  <a:lnTo>
                    <a:pt x="0" y="14632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108496"/>
            <a:ext cx="4848206" cy="10395496"/>
          </a:xfrm>
          <a:custGeom>
            <a:avLst/>
            <a:gdLst/>
            <a:ahLst/>
            <a:cxnLst/>
            <a:rect r="r" b="b" t="t" l="l"/>
            <a:pathLst>
              <a:path h="10395496" w="4848206">
                <a:moveTo>
                  <a:pt x="0" y="0"/>
                </a:moveTo>
                <a:lnTo>
                  <a:pt x="4848206" y="0"/>
                </a:lnTo>
                <a:lnTo>
                  <a:pt x="4848206" y="10395496"/>
                </a:lnTo>
                <a:lnTo>
                  <a:pt x="0" y="1039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637" y="1662621"/>
            <a:ext cx="17822925" cy="6513595"/>
          </a:xfrm>
          <a:custGeom>
            <a:avLst/>
            <a:gdLst/>
            <a:ahLst/>
            <a:cxnLst/>
            <a:rect r="r" b="b" t="t" l="l"/>
            <a:pathLst>
              <a:path h="6513595" w="17822925">
                <a:moveTo>
                  <a:pt x="0" y="0"/>
                </a:moveTo>
                <a:lnTo>
                  <a:pt x="17822925" y="0"/>
                </a:lnTo>
                <a:lnTo>
                  <a:pt x="17822925" y="6513595"/>
                </a:lnTo>
                <a:lnTo>
                  <a:pt x="0" y="6513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58060" y="9362399"/>
            <a:ext cx="685327" cy="409950"/>
          </a:xfrm>
          <a:custGeom>
            <a:avLst/>
            <a:gdLst/>
            <a:ahLst/>
            <a:cxnLst/>
            <a:rect r="r" b="b" t="t" l="l"/>
            <a:pathLst>
              <a:path h="409950" w="685327">
                <a:moveTo>
                  <a:pt x="0" y="0"/>
                </a:moveTo>
                <a:lnTo>
                  <a:pt x="685327" y="0"/>
                </a:lnTo>
                <a:lnTo>
                  <a:pt x="685327" y="409950"/>
                </a:lnTo>
                <a:lnTo>
                  <a:pt x="0" y="409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080" r="0" b="-108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57860" y="-1996888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15352" y="3383469"/>
            <a:ext cx="13137993" cy="3566279"/>
            <a:chOff x="0" y="0"/>
            <a:chExt cx="17517324" cy="4755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517363" cy="4755007"/>
            </a:xfrm>
            <a:custGeom>
              <a:avLst/>
              <a:gdLst/>
              <a:ahLst/>
              <a:cxnLst/>
              <a:rect r="r" b="b" t="t" l="l"/>
              <a:pathLst>
                <a:path h="4755007" w="17517363">
                  <a:moveTo>
                    <a:pt x="0" y="0"/>
                  </a:moveTo>
                  <a:lnTo>
                    <a:pt x="17517363" y="0"/>
                  </a:lnTo>
                  <a:lnTo>
                    <a:pt x="17517363" y="4755007"/>
                  </a:lnTo>
                  <a:lnTo>
                    <a:pt x="0" y="475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90" t="0" r="-89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794629" y="3383469"/>
            <a:ext cx="3574290" cy="3566279"/>
            <a:chOff x="0" y="0"/>
            <a:chExt cx="4765720" cy="47550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65675" cy="4755007"/>
            </a:xfrm>
            <a:custGeom>
              <a:avLst/>
              <a:gdLst/>
              <a:ahLst/>
              <a:cxnLst/>
              <a:rect r="r" b="b" t="t" l="l"/>
              <a:pathLst>
                <a:path h="4755007" w="4765675">
                  <a:moveTo>
                    <a:pt x="0" y="0"/>
                  </a:moveTo>
                  <a:lnTo>
                    <a:pt x="4765675" y="0"/>
                  </a:lnTo>
                  <a:lnTo>
                    <a:pt x="4765675" y="4755007"/>
                  </a:lnTo>
                  <a:lnTo>
                    <a:pt x="0" y="475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31351" r="0" b="-31352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779" y="9510224"/>
            <a:ext cx="694589" cy="498669"/>
            <a:chOff x="0" y="0"/>
            <a:chExt cx="926119" cy="6648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6119" cy="664892"/>
            </a:xfrm>
            <a:custGeom>
              <a:avLst/>
              <a:gdLst/>
              <a:ahLst/>
              <a:cxnLst/>
              <a:rect r="r" b="b" t="t" l="l"/>
              <a:pathLst>
                <a:path h="664892" w="926119">
                  <a:moveTo>
                    <a:pt x="0" y="0"/>
                  </a:moveTo>
                  <a:lnTo>
                    <a:pt x="926119" y="0"/>
                  </a:lnTo>
                  <a:lnTo>
                    <a:pt x="926119" y="664892"/>
                  </a:lnTo>
                  <a:lnTo>
                    <a:pt x="0" y="6648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26119" cy="7220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106"/>
                </a:lnSpc>
              </a:pPr>
              <a:r>
                <a:rPr lang="en-US" sz="2933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07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5352" y="1952357"/>
            <a:ext cx="15385372" cy="1431112"/>
            <a:chOff x="0" y="0"/>
            <a:chExt cx="20513829" cy="1908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513830" cy="1908150"/>
            </a:xfrm>
            <a:custGeom>
              <a:avLst/>
              <a:gdLst/>
              <a:ahLst/>
              <a:cxnLst/>
              <a:rect r="r" b="b" t="t" l="l"/>
              <a:pathLst>
                <a:path h="1908150" w="20513830">
                  <a:moveTo>
                    <a:pt x="0" y="0"/>
                  </a:moveTo>
                  <a:lnTo>
                    <a:pt x="20513830" y="0"/>
                  </a:lnTo>
                  <a:lnTo>
                    <a:pt x="20513830" y="1908150"/>
                  </a:lnTo>
                  <a:lnTo>
                    <a:pt x="0" y="1908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71450"/>
              <a:ext cx="20513829" cy="1736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125"/>
                </a:lnSpc>
              </a:pPr>
              <a:r>
                <a:rPr lang="en-US" sz="6658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PROJECT ARCHITECTURE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400000">
            <a:off x="-2333225" y="5056088"/>
            <a:ext cx="6893510" cy="1510913"/>
          </a:xfrm>
          <a:custGeom>
            <a:avLst/>
            <a:gdLst/>
            <a:ahLst/>
            <a:cxnLst/>
            <a:rect r="r" b="b" t="t" l="l"/>
            <a:pathLst>
              <a:path h="1510913" w="6893510">
                <a:moveTo>
                  <a:pt x="0" y="0"/>
                </a:moveTo>
                <a:lnTo>
                  <a:pt x="6893510" y="0"/>
                </a:lnTo>
                <a:lnTo>
                  <a:pt x="6893510" y="1510913"/>
                </a:lnTo>
                <a:lnTo>
                  <a:pt x="0" y="15109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19319" r="0" b="-1931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5986" y="1566438"/>
            <a:ext cx="10736428" cy="7154125"/>
          </a:xfrm>
          <a:custGeom>
            <a:avLst/>
            <a:gdLst/>
            <a:ahLst/>
            <a:cxnLst/>
            <a:rect r="r" b="b" t="t" l="l"/>
            <a:pathLst>
              <a:path h="7154125" w="10736428">
                <a:moveTo>
                  <a:pt x="0" y="0"/>
                </a:moveTo>
                <a:lnTo>
                  <a:pt x="10736429" y="0"/>
                </a:lnTo>
                <a:lnTo>
                  <a:pt x="10736429" y="7154124"/>
                </a:lnTo>
                <a:lnTo>
                  <a:pt x="0" y="715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98611" y="564547"/>
            <a:ext cx="1786588" cy="1676145"/>
          </a:xfrm>
          <a:custGeom>
            <a:avLst/>
            <a:gdLst/>
            <a:ahLst/>
            <a:cxnLst/>
            <a:rect r="r" b="b" t="t" l="l"/>
            <a:pathLst>
              <a:path h="1676145" w="1786588">
                <a:moveTo>
                  <a:pt x="0" y="0"/>
                </a:moveTo>
                <a:lnTo>
                  <a:pt x="1786588" y="0"/>
                </a:lnTo>
                <a:lnTo>
                  <a:pt x="1786588" y="1676145"/>
                </a:lnTo>
                <a:lnTo>
                  <a:pt x="0" y="1676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212862" y="2473339"/>
            <a:ext cx="8178165" cy="8229600"/>
            <a:chOff x="0" y="0"/>
            <a:chExt cx="1090422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0422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904220">
                  <a:moveTo>
                    <a:pt x="0" y="0"/>
                  </a:moveTo>
                  <a:lnTo>
                    <a:pt x="10904220" y="0"/>
                  </a:lnTo>
                  <a:lnTo>
                    <a:pt x="1090422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7999"/>
              </a:blip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2049937" y="4022392"/>
            <a:ext cx="14188126" cy="2023140"/>
            <a:chOff x="0" y="0"/>
            <a:chExt cx="18917501" cy="2697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17501" cy="2697520"/>
            </a:xfrm>
            <a:custGeom>
              <a:avLst/>
              <a:gdLst/>
              <a:ahLst/>
              <a:cxnLst/>
              <a:rect r="r" b="b" t="t" l="l"/>
              <a:pathLst>
                <a:path h="2697520" w="18917501">
                  <a:moveTo>
                    <a:pt x="0" y="0"/>
                  </a:moveTo>
                  <a:lnTo>
                    <a:pt x="18917501" y="0"/>
                  </a:lnTo>
                  <a:lnTo>
                    <a:pt x="18917501" y="2697520"/>
                  </a:lnTo>
                  <a:lnTo>
                    <a:pt x="0" y="2697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19075"/>
              <a:ext cx="18917501" cy="2916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6587"/>
                </a:lnSpc>
              </a:pPr>
              <a:r>
                <a:rPr lang="en-US" sz="11847" b="true">
                  <a:solidFill>
                    <a:srgbClr val="000000"/>
                  </a:solidFill>
                  <a:latin typeface="Lora Bold"/>
                  <a:ea typeface="Lora Bold"/>
                  <a:cs typeface="Lora Bold"/>
                  <a:sym typeface="Lora Bold"/>
                </a:rPr>
                <a:t>THANK YOU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5985317" y="5452751"/>
            <a:ext cx="6371069" cy="6371069"/>
          </a:xfrm>
          <a:custGeom>
            <a:avLst/>
            <a:gdLst/>
            <a:ahLst/>
            <a:cxnLst/>
            <a:rect r="r" b="b" t="t" l="l"/>
            <a:pathLst>
              <a:path h="6371069" w="6371069">
                <a:moveTo>
                  <a:pt x="0" y="0"/>
                </a:moveTo>
                <a:lnTo>
                  <a:pt x="6371069" y="0"/>
                </a:lnTo>
                <a:lnTo>
                  <a:pt x="6371069" y="6371069"/>
                </a:lnTo>
                <a:lnTo>
                  <a:pt x="0" y="63710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12508"/>
            <a:ext cx="771504" cy="1804324"/>
          </a:xfrm>
          <a:custGeom>
            <a:avLst/>
            <a:gdLst/>
            <a:ahLst/>
            <a:cxnLst/>
            <a:rect r="r" b="b" t="t" l="l"/>
            <a:pathLst>
              <a:path h="1804324" w="771504">
                <a:moveTo>
                  <a:pt x="0" y="0"/>
                </a:moveTo>
                <a:lnTo>
                  <a:pt x="771504" y="0"/>
                </a:lnTo>
                <a:lnTo>
                  <a:pt x="771504" y="1804324"/>
                </a:lnTo>
                <a:lnTo>
                  <a:pt x="0" y="180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779" y="9500699"/>
            <a:ext cx="694589" cy="508194"/>
            <a:chOff x="0" y="0"/>
            <a:chExt cx="926119" cy="6775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6119" cy="677592"/>
            </a:xfrm>
            <a:custGeom>
              <a:avLst/>
              <a:gdLst/>
              <a:ahLst/>
              <a:cxnLst/>
              <a:rect r="r" b="b" t="t" l="l"/>
              <a:pathLst>
                <a:path h="677592" w="926119">
                  <a:moveTo>
                    <a:pt x="0" y="0"/>
                  </a:moveTo>
                  <a:lnTo>
                    <a:pt x="926119" y="0"/>
                  </a:lnTo>
                  <a:lnTo>
                    <a:pt x="926119" y="677592"/>
                  </a:lnTo>
                  <a:lnTo>
                    <a:pt x="0" y="677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926119" cy="744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106"/>
                </a:lnSpc>
              </a:pPr>
              <a:r>
                <a:rPr lang="en-US" sz="2933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08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DAGl2laEVRk</dc:identifier>
  <dcterms:modified xsi:type="dcterms:W3CDTF">2011-08-01T06:04:30Z</dcterms:modified>
  <cp:revision>1</cp:revision>
  <dc:title>MS1_CodeGenie1-1.pptx</dc:title>
</cp:coreProperties>
</file>