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88" r:id="rId22"/>
    <p:sldMasterId id="2147483690" r:id="rId23"/>
    <p:sldMasterId id="2147483692" r:id="rId24"/>
    <p:sldMasterId id="2147483694" r:id="rId25"/>
    <p:sldMasterId id="2147483696" r:id="rId26"/>
    <p:sldMasterId id="2147483698" r:id="rId27"/>
    <p:sldMasterId id="2147483700" r:id="rId28"/>
    <p:sldMasterId id="2147483702" r:id="rId29"/>
    <p:sldMasterId id="2147483704" r:id="rId30"/>
    <p:sldMasterId id="2147483706" r:id="rId31"/>
    <p:sldMasterId id="2147483708" r:id="rId32"/>
    <p:sldMasterId id="2147483710" r:id="rId33"/>
  </p:sldMasterIdLst>
  <p:sldIdLst>
    <p:sldId id="256" r:id="rId34"/>
    <p:sldId id="258" r:id="rId35"/>
    <p:sldId id="259" r:id="rId36"/>
    <p:sldId id="261" r:id="rId37"/>
    <p:sldId id="262" r:id="rId38"/>
    <p:sldId id="263" r:id="rId39"/>
    <p:sldId id="264" r:id="rId40"/>
    <p:sldId id="265" r:id="rId41"/>
    <p:sldId id="266" r:id="rId42"/>
    <p:sldId id="276" r:id="rId43"/>
    <p:sldId id="267" r:id="rId44"/>
    <p:sldId id="268" r:id="rId45"/>
    <p:sldId id="269" r:id="rId46"/>
    <p:sldId id="270" r:id="rId47"/>
    <p:sldId id="271" r:id="rId48"/>
    <p:sldId id="272" r:id="rId49"/>
    <p:sldId id="273" r:id="rId50"/>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17.xml"/><Relationship Id="rId5" Type="http://schemas.openxmlformats.org/officeDocument/2006/relationships/slideMaster" Target="slideMasters/slideMaster4.xml"/><Relationship Id="rId49" Type="http://schemas.openxmlformats.org/officeDocument/2006/relationships/slide" Target="slides/slide16.xml"/><Relationship Id="rId48" Type="http://schemas.openxmlformats.org/officeDocument/2006/relationships/slide" Target="slides/slide15.xml"/><Relationship Id="rId47" Type="http://schemas.openxmlformats.org/officeDocument/2006/relationships/slide" Target="slides/slide14.xml"/><Relationship Id="rId46" Type="http://schemas.openxmlformats.org/officeDocument/2006/relationships/slide" Target="slides/slide13.xml"/><Relationship Id="rId45" Type="http://schemas.openxmlformats.org/officeDocument/2006/relationships/slide" Target="slides/slide12.xml"/><Relationship Id="rId44" Type="http://schemas.openxmlformats.org/officeDocument/2006/relationships/slide" Target="slides/slide11.xml"/><Relationship Id="rId43" Type="http://schemas.openxmlformats.org/officeDocument/2006/relationships/slide" Target="slides/slide10.xml"/><Relationship Id="rId42" Type="http://schemas.openxmlformats.org/officeDocument/2006/relationships/slide" Target="slides/slide9.xml"/><Relationship Id="rId41" Type="http://schemas.openxmlformats.org/officeDocument/2006/relationships/slide" Target="slides/slide8.xml"/><Relationship Id="rId40" Type="http://schemas.openxmlformats.org/officeDocument/2006/relationships/slide" Target="slides/slide7.xml"/><Relationship Id="rId4" Type="http://schemas.openxmlformats.org/officeDocument/2006/relationships/slideMaster" Target="slideMasters/slideMaster3.xml"/><Relationship Id="rId39" Type="http://schemas.openxmlformats.org/officeDocument/2006/relationships/slide" Target="slides/slide6.xml"/><Relationship Id="rId38" Type="http://schemas.openxmlformats.org/officeDocument/2006/relationships/slide" Target="slides/slide5.xml"/><Relationship Id="rId37" Type="http://schemas.openxmlformats.org/officeDocument/2006/relationships/slide" Target="slides/slide4.xml"/><Relationship Id="rId36" Type="http://schemas.openxmlformats.org/officeDocument/2006/relationships/slide" Target="slides/slide3.xml"/><Relationship Id="rId35" Type="http://schemas.openxmlformats.org/officeDocument/2006/relationships/slide" Target="slides/slide2.xml"/><Relationship Id="rId34" Type="http://schemas.openxmlformats.org/officeDocument/2006/relationships/slide" Target="slides/slide1.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4" name="PlaceHolder 1"/>
          <p:cNvSpPr>
            <a:spLocks noGrp="1"/>
          </p:cNvSpPr>
          <p:nvPr>
            <p:ph type="title"/>
          </p:nvPr>
        </p:nvSpPr>
        <p:spPr>
          <a:xfrm>
            <a:off x="961560" y="655200"/>
            <a:ext cx="4475160" cy="108936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5"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4_1_1">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CUSTOM_10_1">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CUSTOM_10_1_1">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TITLE_AND_TWO_COLUMNS_1">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TITLE_AND_TWO_COLUMNS_1_1">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7">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CUSTOM_8">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8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174" name="PlaceHolder 1"/>
          <p:cNvSpPr>
            <a:spLocks noGrp="1"/>
          </p:cNvSpPr>
          <p:nvPr>
            <p:ph type="title"/>
          </p:nvPr>
        </p:nvSpPr>
        <p:spPr>
          <a:xfrm>
            <a:off x="961560" y="655200"/>
            <a:ext cx="4475160" cy="108936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175"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195" name="PlaceHolder 1"/>
          <p:cNvSpPr>
            <a:spLocks noGrp="1"/>
          </p:cNvSpPr>
          <p:nvPr>
            <p:ph type="title"/>
          </p:nvPr>
        </p:nvSpPr>
        <p:spPr>
          <a:xfrm>
            <a:off x="961560" y="655200"/>
            <a:ext cx="4475160" cy="108936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196"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197"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205" name="PlaceHolder 1"/>
          <p:cNvSpPr>
            <a:spLocks noGrp="1"/>
          </p:cNvSpPr>
          <p:nvPr>
            <p:ph type="title"/>
          </p:nvPr>
        </p:nvSpPr>
        <p:spPr>
          <a:xfrm>
            <a:off x="961560" y="655200"/>
            <a:ext cx="4475160" cy="108936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Default">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CUSTOM_1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4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4" Type="http://schemas.openxmlformats.org/officeDocument/2006/relationships/theme" Target="../theme/theme10.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4" Type="http://schemas.openxmlformats.org/officeDocument/2006/relationships/theme" Target="../theme/theme1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4" Type="http://schemas.openxmlformats.org/officeDocument/2006/relationships/theme" Target="../theme/theme1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4" Type="http://schemas.openxmlformats.org/officeDocument/2006/relationships/theme" Target="../theme/theme13.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4" Type="http://schemas.openxmlformats.org/officeDocument/2006/relationships/theme" Target="../theme/theme14.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4" Type="http://schemas.openxmlformats.org/officeDocument/2006/relationships/theme" Target="../theme/theme15.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4" Type="http://schemas.openxmlformats.org/officeDocument/2006/relationships/theme" Target="../theme/theme16.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4" Type="http://schemas.openxmlformats.org/officeDocument/2006/relationships/theme" Target="../theme/theme1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4" Type="http://schemas.openxmlformats.org/officeDocument/2006/relationships/theme" Target="../theme/theme18.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4" Type="http://schemas.openxmlformats.org/officeDocument/2006/relationships/theme" Target="../theme/theme19.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4" Type="http://schemas.openxmlformats.org/officeDocument/2006/relationships/theme" Target="../theme/theme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4" Type="http://schemas.openxmlformats.org/officeDocument/2006/relationships/theme" Target="../theme/theme20.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4" Type="http://schemas.openxmlformats.org/officeDocument/2006/relationships/theme" Target="../theme/theme21.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4" Type="http://schemas.openxmlformats.org/officeDocument/2006/relationships/theme" Target="../theme/theme22.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2.xml"/></Relationships>
</file>

<file path=ppt/slideMasters/_rels/slideMaster23.xml.rels><?xml version="1.0" encoding="UTF-8" standalone="yes"?>
<Relationships xmlns="http://schemas.openxmlformats.org/package/2006/relationships"><Relationship Id="rId4" Type="http://schemas.openxmlformats.org/officeDocument/2006/relationships/theme" Target="../theme/theme23.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3.xml"/></Relationships>
</file>

<file path=ppt/slideMasters/_rels/slideMaster24.xml.rels><?xml version="1.0" encoding="UTF-8" standalone="yes"?>
<Relationships xmlns="http://schemas.openxmlformats.org/package/2006/relationships"><Relationship Id="rId4" Type="http://schemas.openxmlformats.org/officeDocument/2006/relationships/theme" Target="../theme/theme24.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4.xml"/></Relationships>
</file>

<file path=ppt/slideMasters/_rels/slideMaster25.xml.rels><?xml version="1.0" encoding="UTF-8" standalone="yes"?>
<Relationships xmlns="http://schemas.openxmlformats.org/package/2006/relationships"><Relationship Id="rId4" Type="http://schemas.openxmlformats.org/officeDocument/2006/relationships/theme" Target="../theme/theme25.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5.xml"/></Relationships>
</file>

<file path=ppt/slideMasters/_rels/slideMaster26.xml.rels><?xml version="1.0" encoding="UTF-8" standalone="yes"?>
<Relationships xmlns="http://schemas.openxmlformats.org/package/2006/relationships"><Relationship Id="rId4" Type="http://schemas.openxmlformats.org/officeDocument/2006/relationships/theme" Target="../theme/theme26.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6.xml"/></Relationships>
</file>

<file path=ppt/slideMasters/_rels/slideMaster27.xml.rels><?xml version="1.0" encoding="UTF-8" standalone="yes"?>
<Relationships xmlns="http://schemas.openxmlformats.org/package/2006/relationships"><Relationship Id="rId4" Type="http://schemas.openxmlformats.org/officeDocument/2006/relationships/theme" Target="../theme/theme2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7.xml"/></Relationships>
</file>

<file path=ppt/slideMasters/_rels/slideMaster28.xml.rels><?xml version="1.0" encoding="UTF-8" standalone="yes"?>
<Relationships xmlns="http://schemas.openxmlformats.org/package/2006/relationships"><Relationship Id="rId4" Type="http://schemas.openxmlformats.org/officeDocument/2006/relationships/theme" Target="../theme/theme28.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8.xml"/></Relationships>
</file>

<file path=ppt/slideMasters/_rels/slideMaster29.xml.rels><?xml version="1.0" encoding="UTF-8" standalone="yes"?>
<Relationships xmlns="http://schemas.openxmlformats.org/package/2006/relationships"><Relationship Id="rId4" Type="http://schemas.openxmlformats.org/officeDocument/2006/relationships/theme" Target="../theme/theme29.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9.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2" Type="http://schemas.openxmlformats.org/officeDocument/2006/relationships/theme" Target="../theme/theme30.xml"/><Relationship Id="rId1" Type="http://schemas.openxmlformats.org/officeDocument/2006/relationships/slideLayout" Target="../slideLayouts/slideLayout30.xml"/></Relationships>
</file>

<file path=ppt/slideMasters/_rels/slideMaster31.xml.rels><?xml version="1.0" encoding="UTF-8" standalone="yes"?>
<Relationships xmlns="http://schemas.openxmlformats.org/package/2006/relationships"><Relationship Id="rId2" Type="http://schemas.openxmlformats.org/officeDocument/2006/relationships/theme" Target="../theme/theme31.xml"/><Relationship Id="rId1" Type="http://schemas.openxmlformats.org/officeDocument/2006/relationships/slideLayout" Target="../slideLayouts/slideLayout31.xml"/></Relationships>
</file>

<file path=ppt/slideMasters/_rels/slideMaster32.xml.rels><?xml version="1.0" encoding="UTF-8" standalone="yes"?>
<Relationships xmlns="http://schemas.openxmlformats.org/package/2006/relationships"><Relationship Id="rId2" Type="http://schemas.openxmlformats.org/officeDocument/2006/relationships/theme" Target="../theme/theme32.xml"/><Relationship Id="rId1"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4" Type="http://schemas.openxmlformats.org/officeDocument/2006/relationships/theme" Target="../theme/theme4.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4" Type="http://schemas.openxmlformats.org/officeDocument/2006/relationships/theme" Target="../theme/theme5.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4" Type="http://schemas.openxmlformats.org/officeDocument/2006/relationships/theme" Target="../theme/theme6.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4" Type="http://schemas.openxmlformats.org/officeDocument/2006/relationships/theme" Target="../theme/theme7.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4" Type="http://schemas.openxmlformats.org/officeDocument/2006/relationships/theme" Target="../theme/theme8.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4" Type="http://schemas.openxmlformats.org/officeDocument/2006/relationships/theme" Target="../theme/theme9.xml"/><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0" name="Google Shape;9;p2"/>
          <p:cNvPicPr/>
          <p:nvPr/>
        </p:nvPicPr>
        <p:blipFill>
          <a:blip r:embed="rId2"/>
          <a:srcRect l="237" r="996"/>
          <a:stretch>
            <a:fillRect/>
          </a:stretch>
        </p:blipFill>
        <p:spPr>
          <a:xfrm rot="10800000" flipH="1">
            <a:off x="0" y="-6480"/>
            <a:ext cx="9164160" cy="5149080"/>
          </a:xfrm>
          <a:prstGeom prst="rect">
            <a:avLst/>
          </a:prstGeom>
          <a:ln w="0">
            <a:noFill/>
          </a:ln>
        </p:spPr>
      </p:pic>
      <p:pic>
        <p:nvPicPr>
          <p:cNvPr id="2" name="Google Shape;10;p2"/>
          <p:cNvPicPr/>
          <p:nvPr/>
        </p:nvPicPr>
        <p:blipFill>
          <a:blip r:embed="rId3">
            <a:alphaModFix amt="50000"/>
          </a:blip>
          <a:srcRect l="771" r="6256"/>
          <a:stretch>
            <a:fillRect/>
          </a:stretch>
        </p:blipFill>
        <p:spPr>
          <a:xfrm rot="10800000" flipH="1">
            <a:off x="-58320" y="-6840"/>
            <a:ext cx="9279000" cy="5212440"/>
          </a:xfrm>
          <a:prstGeom prst="rect">
            <a:avLst/>
          </a:prstGeom>
          <a:ln w="0">
            <a:noFill/>
          </a:ln>
        </p:spPr>
      </p:pic>
      <p:sp>
        <p:nvSpPr>
          <p:cNvPr id="3" name="PlaceHolder 1"/>
          <p:cNvSpPr>
            <a:spLocks noGrp="1"/>
          </p:cNvSpPr>
          <p:nvPr>
            <p:ph type="title"/>
          </p:nvPr>
        </p:nvSpPr>
        <p:spPr>
          <a:xfrm>
            <a:off x="1958400" y="1392840"/>
            <a:ext cx="5226840" cy="1586520"/>
          </a:xfrm>
          <a:prstGeom prst="rect">
            <a:avLst/>
          </a:prstGeom>
          <a:noFill/>
          <a:ln w="0">
            <a:noFill/>
          </a:ln>
        </p:spPr>
        <p:txBody>
          <a:bodyPr lIns="91440" tIns="91440" rIns="91440" bIns="91440" anchor="b">
            <a:noAutofit/>
          </a:bodyPr>
          <a:p>
            <a:pPr indent="0">
              <a:buNone/>
            </a:pPr>
            <a:r>
              <a:rPr lang="fr-FR" sz="4000" b="0" strike="noStrike" spc="-1">
                <a:solidFill>
                  <a:schemeClr val="dk1"/>
                </a:solidFill>
                <a:latin typeface="Arial" panose="020B0604020202020204"/>
              </a:rPr>
              <a:t>Click to edit the title text format</a:t>
            </a:r>
            <a:endParaRPr lang="fr-FR" sz="4000" b="0" strike="noStrike" spc="-1">
              <a:solidFill>
                <a:schemeClr val="dk1"/>
              </a:solidFill>
              <a:latin typeface="Arial" panose="020B0604020202020204"/>
            </a:endParaRPr>
          </a:p>
        </p:txBody>
      </p:sp>
      <p:sp>
        <p:nvSpPr>
          <p:cNvPr id="4"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0" name="Google Shape;160;p19"/>
          <p:cNvPicPr/>
          <p:nvPr/>
        </p:nvPicPr>
        <p:blipFill>
          <a:blip r:embed="rId2"/>
          <a:srcRect l="420" r="-520"/>
          <a:stretch>
            <a:fillRect/>
          </a:stretch>
        </p:blipFill>
        <p:spPr>
          <a:xfrm rot="16200000" flipH="1">
            <a:off x="1981800" y="-1990800"/>
            <a:ext cx="5188320" cy="9156240"/>
          </a:xfrm>
          <a:prstGeom prst="rect">
            <a:avLst/>
          </a:prstGeom>
          <a:ln w="0">
            <a:noFill/>
          </a:ln>
        </p:spPr>
      </p:pic>
      <p:pic>
        <p:nvPicPr>
          <p:cNvPr id="61" name="Google Shape;161;p19"/>
          <p:cNvPicPr/>
          <p:nvPr/>
        </p:nvPicPr>
        <p:blipFill>
          <a:blip r:embed="rId3">
            <a:alphaModFix amt="50000"/>
          </a:blip>
          <a:srcRect l="1158" r="46635" b="74946"/>
          <a:stretch>
            <a:fillRect/>
          </a:stretch>
        </p:blipFill>
        <p:spPr>
          <a:xfrm rot="5400000">
            <a:off x="-1922760" y="1921680"/>
            <a:ext cx="5146560" cy="1289520"/>
          </a:xfrm>
          <a:prstGeom prst="rect">
            <a:avLst/>
          </a:prstGeom>
          <a:ln w="0">
            <a:noFill/>
          </a:ln>
        </p:spPr>
      </p:pic>
      <p:sp>
        <p:nvSpPr>
          <p:cNvPr id="62" name="Google Shape;162;p19"/>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63" name="Google Shape;163;p19"/>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64" name="Google Shape;164;p19"/>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6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
        <p:nvSpPr>
          <p:cNvPr id="66" name="PlaceHolder 2"/>
          <p:cNvSpPr>
            <a:spLocks noGrp="1"/>
          </p:cNvSpPr>
          <p:nvPr>
            <p:ph type="body"/>
          </p:nvPr>
        </p:nvSpPr>
        <p:spPr>
          <a:xfrm>
            <a:off x="726480" y="1017720"/>
            <a:ext cx="7703640" cy="1258560"/>
          </a:xfrm>
          <a:prstGeom prst="rect">
            <a:avLst/>
          </a:prstGeom>
          <a:noFill/>
          <a:ln w="0">
            <a:noFill/>
          </a:ln>
        </p:spPr>
        <p:txBody>
          <a:bodyPr lIns="91440" tIns="91440" rIns="91440" bIns="91440" anchor="t">
            <a:no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7" name="Google Shape;168;p20"/>
          <p:cNvPicPr/>
          <p:nvPr/>
        </p:nvPicPr>
        <p:blipFill>
          <a:blip r:embed="rId2"/>
          <a:srcRect l="420" r="-520"/>
          <a:stretch>
            <a:fillRect/>
          </a:stretch>
        </p:blipFill>
        <p:spPr>
          <a:xfrm rot="5400000">
            <a:off x="1982520" y="-1990800"/>
            <a:ext cx="5188320" cy="9156240"/>
          </a:xfrm>
          <a:prstGeom prst="rect">
            <a:avLst/>
          </a:prstGeom>
          <a:ln w="0">
            <a:noFill/>
          </a:ln>
        </p:spPr>
      </p:pic>
      <p:pic>
        <p:nvPicPr>
          <p:cNvPr id="68" name="Google Shape;169;p20"/>
          <p:cNvPicPr/>
          <p:nvPr/>
        </p:nvPicPr>
        <p:blipFill>
          <a:blip r:embed="rId3">
            <a:alphaModFix amt="50000"/>
          </a:blip>
          <a:srcRect l="1158" r="46635" b="74946"/>
          <a:stretch>
            <a:fillRect/>
          </a:stretch>
        </p:blipFill>
        <p:spPr>
          <a:xfrm rot="16200000" flipH="1">
            <a:off x="5928840" y="1921680"/>
            <a:ext cx="5146560" cy="1289520"/>
          </a:xfrm>
          <a:prstGeom prst="rect">
            <a:avLst/>
          </a:prstGeom>
          <a:ln w="0">
            <a:noFill/>
          </a:ln>
        </p:spPr>
      </p:pic>
      <p:sp>
        <p:nvSpPr>
          <p:cNvPr id="69"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
        <p:nvSpPr>
          <p:cNvPr id="70" name="Google Shape;171;p20"/>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1" name="Google Shape;172;p20"/>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2" name="Google Shape;173;p20"/>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3" name="Google Shape;174;p20"/>
          <p:cNvSpPr/>
          <p:nvPr/>
        </p:nvSpPr>
        <p:spPr>
          <a:xfrm>
            <a:off x="7572960" y="3543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4" name="Google Shape;175;p20"/>
          <p:cNvSpPr/>
          <p:nvPr/>
        </p:nvSpPr>
        <p:spPr>
          <a:xfrm>
            <a:off x="1339920" y="334872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5" name="Google Shape;176;p20"/>
          <p:cNvSpPr/>
          <p:nvPr/>
        </p:nvSpPr>
        <p:spPr>
          <a:xfrm>
            <a:off x="7544520" y="35388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6" name="Google Shape;177;p20"/>
          <p:cNvSpPr/>
          <p:nvPr/>
        </p:nvSpPr>
        <p:spPr>
          <a:xfrm>
            <a:off x="7567560" y="35452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77" name="Google Shape;178;p20"/>
          <p:cNvSpPr/>
          <p:nvPr/>
        </p:nvSpPr>
        <p:spPr>
          <a:xfrm>
            <a:off x="7572960" y="35474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78" name="Google Shape;14;p3"/>
          <p:cNvPicPr/>
          <p:nvPr/>
        </p:nvPicPr>
        <p:blipFill>
          <a:blip r:embed="rId2"/>
          <a:srcRect l="239" r="59"/>
          <a:stretch>
            <a:fillRect/>
          </a:stretch>
        </p:blipFill>
        <p:spPr>
          <a:xfrm rot="10800000">
            <a:off x="-1800" y="-6480"/>
            <a:ext cx="9143640" cy="5149080"/>
          </a:xfrm>
          <a:prstGeom prst="rect">
            <a:avLst/>
          </a:prstGeom>
          <a:ln w="0">
            <a:noFill/>
          </a:ln>
        </p:spPr>
      </p:pic>
      <p:pic>
        <p:nvPicPr>
          <p:cNvPr id="79" name="Google Shape;15;p3"/>
          <p:cNvPicPr/>
          <p:nvPr/>
        </p:nvPicPr>
        <p:blipFill>
          <a:blip r:embed="rId3">
            <a:alphaModFix amt="50000"/>
          </a:blip>
          <a:srcRect l="1160" r="6102"/>
          <a:stretch>
            <a:fillRect/>
          </a:stretch>
        </p:blipFill>
        <p:spPr>
          <a:xfrm rot="10800000">
            <a:off x="360" y="-6480"/>
            <a:ext cx="9143640" cy="5149080"/>
          </a:xfrm>
          <a:prstGeom prst="rect">
            <a:avLst/>
          </a:prstGeom>
          <a:ln w="0">
            <a:noFill/>
          </a:ln>
        </p:spPr>
      </p:pic>
      <p:sp>
        <p:nvSpPr>
          <p:cNvPr id="80" name="PlaceHolder 1"/>
          <p:cNvSpPr>
            <a:spLocks noGrp="1"/>
          </p:cNvSpPr>
          <p:nvPr>
            <p:ph type="title"/>
          </p:nvPr>
        </p:nvSpPr>
        <p:spPr>
          <a:xfrm>
            <a:off x="713160" y="2347200"/>
            <a:ext cx="4370400" cy="1305360"/>
          </a:xfrm>
          <a:prstGeom prst="rect">
            <a:avLst/>
          </a:prstGeom>
          <a:noFill/>
          <a:ln w="0">
            <a:noFill/>
          </a:ln>
        </p:spPr>
        <p:txBody>
          <a:bodyPr lIns="91440" tIns="91440" rIns="91440" bIns="91440" anchor="ctr">
            <a:noAutofit/>
          </a:bodyPr>
          <a:p>
            <a:pPr indent="0">
              <a:buNone/>
            </a:pPr>
            <a:r>
              <a:rPr lang="fr-FR" sz="4000" b="0" strike="noStrike" spc="-1">
                <a:solidFill>
                  <a:schemeClr val="dk1"/>
                </a:solidFill>
                <a:latin typeface="Arial" panose="020B0604020202020204"/>
              </a:rPr>
              <a:t>Click to edit the title text format</a:t>
            </a:r>
            <a:endParaRPr lang="fr-FR" sz="4000" b="0" strike="noStrike" spc="-1">
              <a:solidFill>
                <a:schemeClr val="dk1"/>
              </a:solidFill>
              <a:latin typeface="Arial" panose="020B0604020202020204"/>
            </a:endParaRPr>
          </a:p>
        </p:txBody>
      </p:sp>
      <p:sp>
        <p:nvSpPr>
          <p:cNvPr id="81" name="PlaceHolder 2"/>
          <p:cNvSpPr>
            <a:spLocks noGrp="1"/>
          </p:cNvSpPr>
          <p:nvPr>
            <p:ph type="title"/>
          </p:nvPr>
        </p:nvSpPr>
        <p:spPr>
          <a:xfrm>
            <a:off x="713160" y="802080"/>
            <a:ext cx="1775160" cy="1236960"/>
          </a:xfrm>
          <a:prstGeom prst="rect">
            <a:avLst/>
          </a:prstGeom>
          <a:solidFill>
            <a:schemeClr val="lt1"/>
          </a:solidFill>
          <a:ln w="0">
            <a:noFill/>
          </a:ln>
        </p:spPr>
        <p:txBody>
          <a:bodyPr lIns="91440" tIns="91440" rIns="91440" bIns="91440" anchor="ctr">
            <a:noAutofit/>
          </a:bodyPr>
          <a:p>
            <a:pPr indent="0" algn="ctr">
              <a:lnSpc>
                <a:spcPct val="100000"/>
              </a:lnSpc>
              <a:buNone/>
            </a:pPr>
            <a:r>
              <a:rPr lang="fr-FR" sz="6000" b="0" strike="noStrike" spc="-1">
                <a:solidFill>
                  <a:schemeClr val="dk1"/>
                </a:solidFill>
                <a:latin typeface="DM Sans ExtraBold"/>
                <a:ea typeface="DM Sans ExtraBold"/>
              </a:rPr>
              <a:t>xx%</a:t>
            </a:r>
            <a:endParaRPr lang="fr-FR" sz="6000" b="0" strike="noStrike" spc="-1">
              <a:solidFill>
                <a:schemeClr val="dk1"/>
              </a:solidFill>
              <a:latin typeface="Arial" panose="020B0604020202020204"/>
            </a:endParaRPr>
          </a:p>
        </p:txBody>
      </p:sp>
      <p:sp>
        <p:nvSpPr>
          <p:cNvPr id="82"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3" name="Google Shape;180;p21"/>
          <p:cNvPicPr/>
          <p:nvPr/>
        </p:nvPicPr>
        <p:blipFill>
          <a:blip r:embed="rId2"/>
          <a:srcRect l="411" r="1539"/>
          <a:stretch>
            <a:fillRect/>
          </a:stretch>
        </p:blipFill>
        <p:spPr>
          <a:xfrm rot="5400000" flipH="1">
            <a:off x="1982520" y="-1990440"/>
            <a:ext cx="5188320" cy="9156240"/>
          </a:xfrm>
          <a:prstGeom prst="rect">
            <a:avLst/>
          </a:prstGeom>
          <a:ln w="0">
            <a:noFill/>
          </a:ln>
        </p:spPr>
      </p:pic>
      <p:pic>
        <p:nvPicPr>
          <p:cNvPr id="84" name="Google Shape;181;p21"/>
          <p:cNvPicPr/>
          <p:nvPr/>
        </p:nvPicPr>
        <p:blipFill>
          <a:blip r:embed="rId3">
            <a:alphaModFix amt="50000"/>
          </a:blip>
          <a:srcRect l="1158" r="46635" b="83538"/>
          <a:stretch>
            <a:fillRect/>
          </a:stretch>
        </p:blipFill>
        <p:spPr>
          <a:xfrm rot="16200000">
            <a:off x="6176520" y="2185200"/>
            <a:ext cx="5146560" cy="846720"/>
          </a:xfrm>
          <a:prstGeom prst="rect">
            <a:avLst/>
          </a:prstGeom>
          <a:ln w="0">
            <a:noFill/>
          </a:ln>
        </p:spPr>
      </p:pic>
      <p:pic>
        <p:nvPicPr>
          <p:cNvPr id="85" name="Google Shape;182;p21"/>
          <p:cNvPicPr/>
          <p:nvPr/>
        </p:nvPicPr>
        <p:blipFill>
          <a:blip r:embed="rId3">
            <a:alphaModFix amt="50000"/>
          </a:blip>
          <a:srcRect l="1158" r="46635" b="83538"/>
          <a:stretch>
            <a:fillRect/>
          </a:stretch>
        </p:blipFill>
        <p:spPr>
          <a:xfrm rot="5400000" flipH="1">
            <a:off x="-2149560" y="2185200"/>
            <a:ext cx="5146560" cy="846720"/>
          </a:xfrm>
          <a:prstGeom prst="rect">
            <a:avLst/>
          </a:prstGeom>
          <a:ln w="0">
            <a:noFill/>
          </a:ln>
        </p:spPr>
      </p:pic>
      <p:sp>
        <p:nvSpPr>
          <p:cNvPr id="8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87" name="Google Shape;185;p22"/>
          <p:cNvPicPr/>
          <p:nvPr/>
        </p:nvPicPr>
        <p:blipFill>
          <a:blip r:embed="rId2"/>
          <a:srcRect l="411" r="1539"/>
          <a:stretch>
            <a:fillRect/>
          </a:stretch>
        </p:blipFill>
        <p:spPr>
          <a:xfrm rot="5400000" flipH="1">
            <a:off x="1982520" y="-1990440"/>
            <a:ext cx="5188320" cy="9156240"/>
          </a:xfrm>
          <a:prstGeom prst="rect">
            <a:avLst/>
          </a:prstGeom>
          <a:ln w="0">
            <a:noFill/>
          </a:ln>
        </p:spPr>
      </p:pic>
      <p:pic>
        <p:nvPicPr>
          <p:cNvPr id="88" name="Google Shape;186;p22"/>
          <p:cNvPicPr/>
          <p:nvPr/>
        </p:nvPicPr>
        <p:blipFill>
          <a:blip r:embed="rId3">
            <a:alphaModFix amt="50000"/>
          </a:blip>
          <a:srcRect l="1158" r="46635" b="83538"/>
          <a:stretch>
            <a:fillRect/>
          </a:stretch>
        </p:blipFill>
        <p:spPr>
          <a:xfrm rot="16200000">
            <a:off x="6176520" y="2185200"/>
            <a:ext cx="5146560" cy="846720"/>
          </a:xfrm>
          <a:prstGeom prst="rect">
            <a:avLst/>
          </a:prstGeom>
          <a:ln w="0">
            <a:noFill/>
          </a:ln>
        </p:spPr>
      </p:pic>
      <p:pic>
        <p:nvPicPr>
          <p:cNvPr id="89" name="Google Shape;187;p22"/>
          <p:cNvPicPr/>
          <p:nvPr/>
        </p:nvPicPr>
        <p:blipFill>
          <a:blip r:embed="rId3">
            <a:alphaModFix amt="50000"/>
          </a:blip>
          <a:srcRect l="1158" r="46635" b="83538"/>
          <a:stretch>
            <a:fillRect/>
          </a:stretch>
        </p:blipFill>
        <p:spPr>
          <a:xfrm rot="5400000" flipH="1">
            <a:off x="-2149560" y="2185200"/>
            <a:ext cx="5146560" cy="846720"/>
          </a:xfrm>
          <a:prstGeom prst="rect">
            <a:avLst/>
          </a:prstGeom>
          <a:ln w="0">
            <a:noFill/>
          </a:ln>
        </p:spPr>
      </p:pic>
      <p:sp>
        <p:nvSpPr>
          <p:cNvPr id="90"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1" name="Google Shape;190;p23"/>
          <p:cNvPicPr/>
          <p:nvPr/>
        </p:nvPicPr>
        <p:blipFill>
          <a:blip r:embed="rId2"/>
          <a:srcRect l="420" r="-520"/>
          <a:stretch>
            <a:fillRect/>
          </a:stretch>
        </p:blipFill>
        <p:spPr>
          <a:xfrm rot="16200000" flipH="1">
            <a:off x="1976040" y="-1990800"/>
            <a:ext cx="5188320" cy="9156240"/>
          </a:xfrm>
          <a:prstGeom prst="rect">
            <a:avLst/>
          </a:prstGeom>
          <a:ln w="0">
            <a:noFill/>
          </a:ln>
        </p:spPr>
      </p:pic>
      <p:pic>
        <p:nvPicPr>
          <p:cNvPr id="92" name="Google Shape;191;p23"/>
          <p:cNvPicPr/>
          <p:nvPr/>
        </p:nvPicPr>
        <p:blipFill>
          <a:blip r:embed="rId3">
            <a:alphaModFix amt="50000"/>
          </a:blip>
          <a:srcRect l="1158" r="46635" b="51446"/>
          <a:stretch>
            <a:fillRect/>
          </a:stretch>
        </p:blipFill>
        <p:spPr>
          <a:xfrm rot="16200000" flipH="1">
            <a:off x="5331240" y="1316520"/>
            <a:ext cx="5146560" cy="2499480"/>
          </a:xfrm>
          <a:prstGeom prst="rect">
            <a:avLst/>
          </a:prstGeom>
          <a:ln w="0">
            <a:noFill/>
          </a:ln>
        </p:spPr>
      </p:pic>
      <p:sp>
        <p:nvSpPr>
          <p:cNvPr id="93" name="Google Shape;192;p23"/>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4" name="Google Shape;193;p23"/>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5" name="Google Shape;194;p23"/>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6" name="Google Shape;195;p23"/>
          <p:cNvSpPr/>
          <p:nvPr/>
        </p:nvSpPr>
        <p:spPr>
          <a:xfrm>
            <a:off x="7572960" y="3543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7" name="Google Shape;196;p23"/>
          <p:cNvSpPr/>
          <p:nvPr/>
        </p:nvSpPr>
        <p:spPr>
          <a:xfrm>
            <a:off x="1339920" y="334872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8" name="Google Shape;197;p23"/>
          <p:cNvSpPr/>
          <p:nvPr/>
        </p:nvSpPr>
        <p:spPr>
          <a:xfrm>
            <a:off x="7544520" y="35388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99" name="Google Shape;198;p23"/>
          <p:cNvSpPr/>
          <p:nvPr/>
        </p:nvSpPr>
        <p:spPr>
          <a:xfrm>
            <a:off x="7567560" y="35452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0" name="Google Shape;199;p23"/>
          <p:cNvSpPr/>
          <p:nvPr/>
        </p:nvSpPr>
        <p:spPr>
          <a:xfrm>
            <a:off x="7572960" y="35474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01" name="PlaceHolder 1"/>
          <p:cNvSpPr>
            <a:spLocks noGrp="1"/>
          </p:cNvSpPr>
          <p:nvPr>
            <p:ph type="title"/>
          </p:nvPr>
        </p:nvSpPr>
        <p:spPr>
          <a:xfrm>
            <a:off x="713160" y="444960"/>
            <a:ext cx="7717320" cy="78732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2" name="Google Shape;206;p24"/>
          <p:cNvPicPr/>
          <p:nvPr/>
        </p:nvPicPr>
        <p:blipFill>
          <a:blip r:embed="rId2"/>
          <a:srcRect l="420" r="-520"/>
          <a:stretch>
            <a:fillRect/>
          </a:stretch>
        </p:blipFill>
        <p:spPr>
          <a:xfrm rot="5400000">
            <a:off x="1982520" y="-1990800"/>
            <a:ext cx="5188320" cy="9156240"/>
          </a:xfrm>
          <a:prstGeom prst="rect">
            <a:avLst/>
          </a:prstGeom>
          <a:ln w="0">
            <a:noFill/>
          </a:ln>
        </p:spPr>
      </p:pic>
      <p:pic>
        <p:nvPicPr>
          <p:cNvPr id="103" name="Google Shape;207;p24"/>
          <p:cNvPicPr/>
          <p:nvPr/>
        </p:nvPicPr>
        <p:blipFill>
          <a:blip r:embed="rId3">
            <a:alphaModFix amt="50000"/>
          </a:blip>
          <a:srcRect l="1158" r="46635" b="74946"/>
          <a:stretch>
            <a:fillRect/>
          </a:stretch>
        </p:blipFill>
        <p:spPr>
          <a:xfrm rot="16200000" flipH="1">
            <a:off x="5928840" y="1921680"/>
            <a:ext cx="5146560" cy="1289520"/>
          </a:xfrm>
          <a:prstGeom prst="rect">
            <a:avLst/>
          </a:prstGeom>
          <a:ln w="0">
            <a:noFill/>
          </a:ln>
        </p:spPr>
      </p:pic>
      <p:pic>
        <p:nvPicPr>
          <p:cNvPr id="104" name="Google Shape;208;p24"/>
          <p:cNvPicPr/>
          <p:nvPr/>
        </p:nvPicPr>
        <p:blipFill>
          <a:blip r:embed="rId3">
            <a:alphaModFix amt="50000"/>
          </a:blip>
          <a:srcRect l="42826" t="34159" r="14891" b="9626"/>
          <a:stretch>
            <a:fillRect/>
          </a:stretch>
        </p:blipFill>
        <p:spPr>
          <a:xfrm rot="10800000" flipH="1">
            <a:off x="6480" y="2274840"/>
            <a:ext cx="4168080" cy="2894040"/>
          </a:xfrm>
          <a:prstGeom prst="rect">
            <a:avLst/>
          </a:prstGeom>
          <a:ln w="0">
            <a:noFill/>
          </a:ln>
        </p:spPr>
      </p:pic>
      <p:sp>
        <p:nvSpPr>
          <p:cNvPr id="105" name="PlaceHolder 1"/>
          <p:cNvSpPr>
            <a:spLocks noGrp="1"/>
          </p:cNvSpPr>
          <p:nvPr>
            <p:ph type="title"/>
          </p:nvPr>
        </p:nvSpPr>
        <p:spPr>
          <a:xfrm>
            <a:off x="1477440" y="444960"/>
            <a:ext cx="6189120" cy="120852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06" name="Google Shape;213;p25"/>
          <p:cNvPicPr/>
          <p:nvPr/>
        </p:nvPicPr>
        <p:blipFill>
          <a:blip r:embed="rId2"/>
          <a:srcRect l="-112" r="68722"/>
          <a:stretch>
            <a:fillRect/>
          </a:stretch>
        </p:blipFill>
        <p:spPr>
          <a:xfrm rot="5400000">
            <a:off x="1961640" y="-2017080"/>
            <a:ext cx="5220720" cy="9143640"/>
          </a:xfrm>
          <a:prstGeom prst="rect">
            <a:avLst/>
          </a:prstGeom>
          <a:ln w="0">
            <a:noFill/>
          </a:ln>
        </p:spPr>
      </p:pic>
      <p:pic>
        <p:nvPicPr>
          <p:cNvPr id="107" name="Google Shape;214;p25"/>
          <p:cNvPicPr/>
          <p:nvPr/>
        </p:nvPicPr>
        <p:blipFill>
          <a:blip r:embed="rId3">
            <a:alphaModFix amt="50000"/>
          </a:blip>
          <a:srcRect l="25091" t="64070" r="46719" b="-15030"/>
          <a:stretch>
            <a:fillRect/>
          </a:stretch>
        </p:blipFill>
        <p:spPr>
          <a:xfrm rot="5400000">
            <a:off x="5543280" y="174960"/>
            <a:ext cx="3763080" cy="3412440"/>
          </a:xfrm>
          <a:prstGeom prst="rect">
            <a:avLst/>
          </a:prstGeom>
          <a:ln w="0">
            <a:noFill/>
          </a:ln>
        </p:spPr>
      </p:pic>
      <p:sp>
        <p:nvSpPr>
          <p:cNvPr id="108" name="PlaceHolder 1"/>
          <p:cNvSpPr>
            <a:spLocks noGrp="1"/>
          </p:cNvSpPr>
          <p:nvPr>
            <p:ph type="title"/>
          </p:nvPr>
        </p:nvSpPr>
        <p:spPr>
          <a:xfrm>
            <a:off x="1486080" y="444960"/>
            <a:ext cx="6171480" cy="122148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pic>
        <p:nvPicPr>
          <p:cNvPr id="109" name="Google Shape;222;p25"/>
          <p:cNvPicPr/>
          <p:nvPr/>
        </p:nvPicPr>
        <p:blipFill>
          <a:blip r:embed="rId3">
            <a:alphaModFix amt="50000"/>
          </a:blip>
          <a:srcRect l="25091" t="15030" r="46719" b="74075"/>
          <a:stretch>
            <a:fillRect/>
          </a:stretch>
        </p:blipFill>
        <p:spPr>
          <a:xfrm rot="5400000">
            <a:off x="-1624320" y="1577520"/>
            <a:ext cx="3912840" cy="75780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0" name="Google Shape;224;p26"/>
          <p:cNvPicPr/>
          <p:nvPr/>
        </p:nvPicPr>
        <p:blipFill>
          <a:blip r:embed="rId2"/>
          <a:srcRect l="420" t="-242" r="-520" b="-242"/>
          <a:stretch>
            <a:fillRect/>
          </a:stretch>
        </p:blipFill>
        <p:spPr>
          <a:xfrm rot="16200000" flipH="1">
            <a:off x="1983960" y="-2013120"/>
            <a:ext cx="5188320" cy="9200880"/>
          </a:xfrm>
          <a:prstGeom prst="rect">
            <a:avLst/>
          </a:prstGeom>
          <a:ln w="0">
            <a:noFill/>
          </a:ln>
        </p:spPr>
      </p:pic>
      <p:pic>
        <p:nvPicPr>
          <p:cNvPr id="111" name="Google Shape;225;p26"/>
          <p:cNvPicPr/>
          <p:nvPr/>
        </p:nvPicPr>
        <p:blipFill>
          <a:blip r:embed="rId3">
            <a:alphaModFix amt="50000"/>
          </a:blip>
          <a:srcRect l="1158" r="46635" b="51446"/>
          <a:stretch>
            <a:fillRect/>
          </a:stretch>
        </p:blipFill>
        <p:spPr>
          <a:xfrm rot="5400000">
            <a:off x="-1324800" y="1316520"/>
            <a:ext cx="5146560" cy="2499480"/>
          </a:xfrm>
          <a:prstGeom prst="rect">
            <a:avLst/>
          </a:prstGeom>
          <a:ln w="0">
            <a:noFill/>
          </a:ln>
        </p:spPr>
      </p:pic>
      <p:sp>
        <p:nvSpPr>
          <p:cNvPr id="112" name="Google Shape;226;p26"/>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3" name="Google Shape;227;p26"/>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4" name="Google Shape;228;p26"/>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5"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16" name="Google Shape;239;p27"/>
          <p:cNvPicPr/>
          <p:nvPr/>
        </p:nvPicPr>
        <p:blipFill>
          <a:blip r:embed="rId2"/>
          <a:srcRect l="1525" t="2828" r="67003" b="2562"/>
          <a:stretch>
            <a:fillRect/>
          </a:stretch>
        </p:blipFill>
        <p:spPr>
          <a:xfrm rot="5400000">
            <a:off x="1971000" y="-2064240"/>
            <a:ext cx="5233680" cy="9224640"/>
          </a:xfrm>
          <a:prstGeom prst="rect">
            <a:avLst/>
          </a:prstGeom>
          <a:ln w="0">
            <a:noFill/>
          </a:ln>
        </p:spPr>
      </p:pic>
      <p:pic>
        <p:nvPicPr>
          <p:cNvPr id="117" name="Google Shape;240;p27"/>
          <p:cNvPicPr/>
          <p:nvPr/>
        </p:nvPicPr>
        <p:blipFill>
          <a:blip r:embed="rId3">
            <a:alphaModFix amt="50000"/>
          </a:blip>
          <a:srcRect l="10398" t="17263" r="28315" b="-125022"/>
          <a:stretch>
            <a:fillRect/>
          </a:stretch>
        </p:blipFill>
        <p:spPr>
          <a:xfrm rot="5400000">
            <a:off x="2273040" y="-1877040"/>
            <a:ext cx="5137920" cy="8735760"/>
          </a:xfrm>
          <a:prstGeom prst="rect">
            <a:avLst/>
          </a:prstGeom>
          <a:ln w="0">
            <a:noFill/>
          </a:ln>
        </p:spPr>
      </p:pic>
      <p:sp>
        <p:nvSpPr>
          <p:cNvPr id="118" name="Google Shape;241;p27"/>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19" name="Google Shape;242;p27"/>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0" name="Google Shape;243;p27"/>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1" name="Google Shape;244;p27"/>
          <p:cNvSpPr/>
          <p:nvPr/>
        </p:nvSpPr>
        <p:spPr>
          <a:xfrm>
            <a:off x="7572960" y="3543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2" name="Google Shape;245;p27"/>
          <p:cNvSpPr/>
          <p:nvPr/>
        </p:nvSpPr>
        <p:spPr>
          <a:xfrm>
            <a:off x="1339920" y="334872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3" name="Google Shape;246;p27"/>
          <p:cNvSpPr/>
          <p:nvPr/>
        </p:nvSpPr>
        <p:spPr>
          <a:xfrm>
            <a:off x="7544520" y="35388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4" name="Google Shape;247;p27"/>
          <p:cNvSpPr/>
          <p:nvPr/>
        </p:nvSpPr>
        <p:spPr>
          <a:xfrm>
            <a:off x="7567560" y="35452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5" name="Google Shape;248;p27"/>
          <p:cNvSpPr/>
          <p:nvPr/>
        </p:nvSpPr>
        <p:spPr>
          <a:xfrm>
            <a:off x="7572960" y="35474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26"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6" name="Google Shape;85;p11"/>
          <p:cNvPicPr/>
          <p:nvPr/>
        </p:nvPicPr>
        <p:blipFill>
          <a:blip r:embed="rId2"/>
          <a:srcRect l="420" r="-520"/>
          <a:stretch>
            <a:fillRect/>
          </a:stretch>
        </p:blipFill>
        <p:spPr>
          <a:xfrm rot="16200000" flipH="1">
            <a:off x="1983960" y="-1990800"/>
            <a:ext cx="5188320" cy="9156240"/>
          </a:xfrm>
          <a:prstGeom prst="rect">
            <a:avLst/>
          </a:prstGeom>
          <a:ln w="0">
            <a:noFill/>
          </a:ln>
        </p:spPr>
      </p:pic>
      <p:pic>
        <p:nvPicPr>
          <p:cNvPr id="7" name="Google Shape;86;p11"/>
          <p:cNvPicPr/>
          <p:nvPr/>
        </p:nvPicPr>
        <p:blipFill>
          <a:blip r:embed="rId3">
            <a:alphaModFix amt="50000"/>
          </a:blip>
          <a:srcRect l="1158" r="46635" b="51446"/>
          <a:stretch>
            <a:fillRect/>
          </a:stretch>
        </p:blipFill>
        <p:spPr>
          <a:xfrm rot="5400000">
            <a:off x="-1324800" y="1316520"/>
            <a:ext cx="5146560" cy="2499480"/>
          </a:xfrm>
          <a:prstGeom prst="rect">
            <a:avLst/>
          </a:prstGeom>
          <a:ln w="0">
            <a:noFill/>
          </a:ln>
        </p:spPr>
      </p:pic>
      <p:sp>
        <p:nvSpPr>
          <p:cNvPr id="8" name="PlaceHolder 1"/>
          <p:cNvSpPr>
            <a:spLocks noGrp="1"/>
          </p:cNvSpPr>
          <p:nvPr>
            <p:ph type="title"/>
          </p:nvPr>
        </p:nvSpPr>
        <p:spPr>
          <a:xfrm>
            <a:off x="2095560" y="1669680"/>
            <a:ext cx="4952520" cy="1114200"/>
          </a:xfrm>
          <a:prstGeom prst="rect">
            <a:avLst/>
          </a:prstGeom>
          <a:noFill/>
          <a:ln w="0">
            <a:noFill/>
          </a:ln>
        </p:spPr>
        <p:txBody>
          <a:bodyPr lIns="91440" tIns="91440" rIns="91440" bIns="91440" anchor="b">
            <a:noAutofit/>
          </a:bodyPr>
          <a:p>
            <a:pPr indent="0" algn="ctr">
              <a:lnSpc>
                <a:spcPct val="100000"/>
              </a:lnSpc>
              <a:buNone/>
            </a:pPr>
            <a:r>
              <a:rPr lang="fr-FR" sz="6000" b="0" strike="noStrike" spc="-1">
                <a:solidFill>
                  <a:schemeClr val="dk1"/>
                </a:solidFill>
                <a:latin typeface="DM Sans ExtraBold"/>
                <a:ea typeface="DM Sans ExtraBold"/>
              </a:rPr>
              <a:t>xx%</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grpSp>
        <p:nvGrpSpPr>
          <p:cNvPr id="127" name="Google Shape;263;p28"/>
          <p:cNvGrpSpPr/>
          <p:nvPr/>
        </p:nvGrpSpPr>
        <p:grpSpPr>
          <a:xfrm>
            <a:off x="-1440" y="-6840"/>
            <a:ext cx="9156240" cy="5181120"/>
            <a:chOff x="-1440" y="-6840"/>
            <a:chExt cx="9156240" cy="5181120"/>
          </a:xfrm>
        </p:grpSpPr>
        <p:pic>
          <p:nvPicPr>
            <p:cNvPr id="128" name="Google Shape;264;p28"/>
            <p:cNvPicPr/>
            <p:nvPr/>
          </p:nvPicPr>
          <p:blipFill>
            <a:blip r:embed="rId2">
              <a:alphaModFix amt="80000"/>
            </a:blip>
            <a:srcRect l="5275" r="44373"/>
            <a:stretch>
              <a:fillRect/>
            </a:stretch>
          </p:blipFill>
          <p:spPr>
            <a:xfrm rot="5400000" flipH="1">
              <a:off x="3238560" y="-741960"/>
              <a:ext cx="2676240" cy="9156240"/>
            </a:xfrm>
            <a:prstGeom prst="rect">
              <a:avLst/>
            </a:prstGeom>
            <a:ln w="0">
              <a:noFill/>
            </a:ln>
          </p:spPr>
        </p:pic>
        <p:pic>
          <p:nvPicPr>
            <p:cNvPr id="129" name="Google Shape;265;p28"/>
            <p:cNvPicPr/>
            <p:nvPr/>
          </p:nvPicPr>
          <p:blipFill>
            <a:blip r:embed="rId2">
              <a:alphaModFix amt="80000"/>
            </a:blip>
            <a:srcRect l="3991" r="46660"/>
            <a:stretch>
              <a:fillRect/>
            </a:stretch>
          </p:blipFill>
          <p:spPr>
            <a:xfrm rot="5400000">
              <a:off x="3297960" y="-3306240"/>
              <a:ext cx="2557080" cy="9156240"/>
            </a:xfrm>
            <a:prstGeom prst="rect">
              <a:avLst/>
            </a:prstGeom>
            <a:ln w="0">
              <a:noFill/>
            </a:ln>
          </p:spPr>
        </p:pic>
      </p:grpSp>
      <p:pic>
        <p:nvPicPr>
          <p:cNvPr id="130" name="Google Shape;266;p28"/>
          <p:cNvPicPr/>
          <p:nvPr/>
        </p:nvPicPr>
        <p:blipFill>
          <a:blip r:embed="rId3">
            <a:alphaModFix amt="50000"/>
          </a:blip>
          <a:srcRect l="1158" r="46635" b="74688"/>
          <a:stretch>
            <a:fillRect/>
          </a:stretch>
        </p:blipFill>
        <p:spPr>
          <a:xfrm rot="16200000" flipH="1">
            <a:off x="5935320" y="1915200"/>
            <a:ext cx="5146560" cy="1302480"/>
          </a:xfrm>
          <a:prstGeom prst="rect">
            <a:avLst/>
          </a:prstGeom>
          <a:ln w="0">
            <a:noFill/>
          </a:ln>
        </p:spPr>
      </p:pic>
      <p:sp>
        <p:nvSpPr>
          <p:cNvPr id="131" name="PlaceHolder 1"/>
          <p:cNvSpPr>
            <a:spLocks noGrp="1"/>
          </p:cNvSpPr>
          <p:nvPr>
            <p:ph type="title"/>
          </p:nvPr>
        </p:nvSpPr>
        <p:spPr>
          <a:xfrm>
            <a:off x="885960" y="1731960"/>
            <a:ext cx="2237760" cy="888120"/>
          </a:xfrm>
          <a:prstGeom prst="rect">
            <a:avLst/>
          </a:prstGeom>
          <a:noFill/>
          <a:ln w="0">
            <a:noFill/>
          </a:ln>
        </p:spPr>
        <p:txBody>
          <a:bodyPr lIns="91440" tIns="91440" rIns="91440" bIns="91440" anchor="b">
            <a:noAutofit/>
          </a:bodyPr>
          <a:p>
            <a:pPr indent="0" algn="ctr">
              <a:lnSpc>
                <a:spcPct val="100000"/>
              </a:lnSpc>
              <a:buNone/>
            </a:pPr>
            <a:r>
              <a:rPr lang="fr-FR" sz="6000" b="0" strike="noStrike" spc="-1">
                <a:solidFill>
                  <a:schemeClr val="dk1"/>
                </a:solidFill>
                <a:latin typeface="DM Sans ExtraBold"/>
                <a:ea typeface="DM Sans ExtraBold"/>
              </a:rPr>
              <a:t>xx%</a:t>
            </a:r>
            <a:endParaRPr lang="fr-FR" sz="6000" b="0" strike="noStrike" spc="-1">
              <a:solidFill>
                <a:schemeClr val="dk1"/>
              </a:solidFill>
              <a:latin typeface="Arial" panose="020B0604020202020204"/>
            </a:endParaRPr>
          </a:p>
        </p:txBody>
      </p:sp>
      <p:sp>
        <p:nvSpPr>
          <p:cNvPr id="132" name="PlaceHolder 2"/>
          <p:cNvSpPr>
            <a:spLocks noGrp="1"/>
          </p:cNvSpPr>
          <p:nvPr>
            <p:ph type="title"/>
          </p:nvPr>
        </p:nvSpPr>
        <p:spPr>
          <a:xfrm>
            <a:off x="3453120" y="1731960"/>
            <a:ext cx="2237760" cy="888120"/>
          </a:xfrm>
          <a:prstGeom prst="rect">
            <a:avLst/>
          </a:prstGeom>
          <a:noFill/>
          <a:ln w="0">
            <a:noFill/>
          </a:ln>
        </p:spPr>
        <p:txBody>
          <a:bodyPr lIns="91440" tIns="91440" rIns="91440" bIns="91440" anchor="b">
            <a:noAutofit/>
          </a:bodyPr>
          <a:p>
            <a:pPr indent="0" algn="ctr">
              <a:lnSpc>
                <a:spcPct val="100000"/>
              </a:lnSpc>
              <a:buNone/>
            </a:pPr>
            <a:r>
              <a:rPr lang="fr-FR" sz="6000" b="0" strike="noStrike" spc="-1">
                <a:solidFill>
                  <a:schemeClr val="dk1"/>
                </a:solidFill>
                <a:latin typeface="DM Sans ExtraBold"/>
                <a:ea typeface="DM Sans ExtraBold"/>
              </a:rPr>
              <a:t>xx%</a:t>
            </a:r>
            <a:endParaRPr lang="fr-FR" sz="6000" b="0" strike="noStrike" spc="-1">
              <a:solidFill>
                <a:schemeClr val="dk1"/>
              </a:solidFill>
              <a:latin typeface="Arial" panose="020B0604020202020204"/>
            </a:endParaRPr>
          </a:p>
        </p:txBody>
      </p:sp>
      <p:sp>
        <p:nvSpPr>
          <p:cNvPr id="133" name="PlaceHolder 3"/>
          <p:cNvSpPr>
            <a:spLocks noGrp="1"/>
          </p:cNvSpPr>
          <p:nvPr>
            <p:ph type="title"/>
          </p:nvPr>
        </p:nvSpPr>
        <p:spPr>
          <a:xfrm>
            <a:off x="6019920" y="1731960"/>
            <a:ext cx="2237760" cy="888120"/>
          </a:xfrm>
          <a:prstGeom prst="rect">
            <a:avLst/>
          </a:prstGeom>
          <a:noFill/>
          <a:ln w="0">
            <a:noFill/>
          </a:ln>
        </p:spPr>
        <p:txBody>
          <a:bodyPr lIns="91440" tIns="91440" rIns="91440" bIns="91440" anchor="b">
            <a:noAutofit/>
          </a:bodyPr>
          <a:p>
            <a:pPr indent="0" algn="ctr">
              <a:lnSpc>
                <a:spcPct val="100000"/>
              </a:lnSpc>
              <a:buNone/>
            </a:pPr>
            <a:r>
              <a:rPr lang="fr-FR" sz="6000" b="0" strike="noStrike" spc="-1">
                <a:solidFill>
                  <a:schemeClr val="dk1"/>
                </a:solidFill>
                <a:latin typeface="DM Sans ExtraBold"/>
                <a:ea typeface="DM Sans ExtraBold"/>
              </a:rPr>
              <a:t>xx%</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7" r:id="rId1"/>
  </p:sldLayoutIdLst>
  <p:txStyles>
    <p:titleStyle/>
    <p:bodyStyle/>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34" name="Google Shape;274;p29"/>
          <p:cNvPicPr/>
          <p:nvPr/>
        </p:nvPicPr>
        <p:blipFill>
          <a:blip r:embed="rId2"/>
          <a:srcRect l="420" r="-500"/>
          <a:stretch>
            <a:fillRect/>
          </a:stretch>
        </p:blipFill>
        <p:spPr>
          <a:xfrm rot="5400000" flipH="1">
            <a:off x="1964520" y="-2008080"/>
            <a:ext cx="5223960" cy="9156240"/>
          </a:xfrm>
          <a:prstGeom prst="rect">
            <a:avLst/>
          </a:prstGeom>
          <a:ln w="0">
            <a:noFill/>
          </a:ln>
        </p:spPr>
      </p:pic>
      <p:pic>
        <p:nvPicPr>
          <p:cNvPr id="135" name="Google Shape;275;p29"/>
          <p:cNvPicPr/>
          <p:nvPr/>
        </p:nvPicPr>
        <p:blipFill>
          <a:blip r:embed="rId3">
            <a:alphaModFix amt="50000"/>
          </a:blip>
          <a:srcRect l="1158" r="46635" b="83538"/>
          <a:stretch>
            <a:fillRect/>
          </a:stretch>
        </p:blipFill>
        <p:spPr>
          <a:xfrm rot="16200000">
            <a:off x="6176520" y="2185200"/>
            <a:ext cx="5146560" cy="846720"/>
          </a:xfrm>
          <a:prstGeom prst="rect">
            <a:avLst/>
          </a:prstGeom>
          <a:ln w="0">
            <a:noFill/>
          </a:ln>
        </p:spPr>
      </p:pic>
      <p:sp>
        <p:nvSpPr>
          <p:cNvPr id="136" name="Google Shape;276;p29"/>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7" name="Google Shape;277;p29"/>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8" name="Google Shape;278;p29"/>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39" name="Google Shape;279;p29"/>
          <p:cNvSpPr/>
          <p:nvPr/>
        </p:nvSpPr>
        <p:spPr>
          <a:xfrm>
            <a:off x="7572960" y="3543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0" name="Google Shape;280;p29"/>
          <p:cNvSpPr/>
          <p:nvPr/>
        </p:nvSpPr>
        <p:spPr>
          <a:xfrm>
            <a:off x="1339920" y="334872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1" name="Google Shape;281;p29"/>
          <p:cNvSpPr/>
          <p:nvPr/>
        </p:nvSpPr>
        <p:spPr>
          <a:xfrm>
            <a:off x="7544520" y="35388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2" name="Google Shape;282;p29"/>
          <p:cNvSpPr/>
          <p:nvPr/>
        </p:nvSpPr>
        <p:spPr>
          <a:xfrm>
            <a:off x="7567560" y="35452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3" name="Google Shape;283;p29"/>
          <p:cNvSpPr/>
          <p:nvPr/>
        </p:nvSpPr>
        <p:spPr>
          <a:xfrm>
            <a:off x="7572960" y="35474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44" name="PlaceHolder 1"/>
          <p:cNvSpPr>
            <a:spLocks noGrp="1"/>
          </p:cNvSpPr>
          <p:nvPr>
            <p:ph type="title"/>
          </p:nvPr>
        </p:nvSpPr>
        <p:spPr>
          <a:xfrm>
            <a:off x="996480" y="2821680"/>
            <a:ext cx="2057040" cy="532440"/>
          </a:xfrm>
          <a:prstGeom prst="rect">
            <a:avLst/>
          </a:prstGeom>
          <a:noFill/>
          <a:ln w="0">
            <a:noFill/>
          </a:ln>
        </p:spPr>
        <p:txBody>
          <a:bodyPr lIns="91440" tIns="91440" rIns="91440" bIns="91440" anchor="b">
            <a:noAutofit/>
          </a:bodyPr>
          <a:p>
            <a:pPr indent="0" algn="ctr">
              <a:lnSpc>
                <a:spcPct val="100000"/>
              </a:lnSpc>
              <a:buNone/>
            </a:pPr>
            <a:r>
              <a:rPr lang="fr-FR" sz="3500" b="0" strike="noStrike" spc="-1">
                <a:solidFill>
                  <a:schemeClr val="dk1"/>
                </a:solidFill>
                <a:latin typeface="DM Sans ExtraBold"/>
                <a:ea typeface="DM Sans ExtraBold"/>
              </a:rPr>
              <a:t>xx%</a:t>
            </a:r>
            <a:endParaRPr lang="fr-FR" sz="3500" b="0" strike="noStrike" spc="-1">
              <a:solidFill>
                <a:schemeClr val="dk1"/>
              </a:solidFill>
              <a:latin typeface="Arial" panose="020B0604020202020204"/>
            </a:endParaRPr>
          </a:p>
        </p:txBody>
      </p:sp>
      <p:sp>
        <p:nvSpPr>
          <p:cNvPr id="145" name="PlaceHolder 2"/>
          <p:cNvSpPr>
            <a:spLocks noGrp="1"/>
          </p:cNvSpPr>
          <p:nvPr>
            <p:ph type="title"/>
          </p:nvPr>
        </p:nvSpPr>
        <p:spPr>
          <a:xfrm>
            <a:off x="3543480" y="2821680"/>
            <a:ext cx="2057040" cy="532440"/>
          </a:xfrm>
          <a:prstGeom prst="rect">
            <a:avLst/>
          </a:prstGeom>
          <a:noFill/>
          <a:ln w="0">
            <a:noFill/>
          </a:ln>
        </p:spPr>
        <p:txBody>
          <a:bodyPr lIns="91440" tIns="91440" rIns="91440" bIns="91440" anchor="b">
            <a:noAutofit/>
          </a:bodyPr>
          <a:p>
            <a:pPr indent="0" algn="ctr">
              <a:lnSpc>
                <a:spcPct val="100000"/>
              </a:lnSpc>
              <a:buNone/>
            </a:pPr>
            <a:r>
              <a:rPr lang="fr-FR" sz="3500" b="0" strike="noStrike" spc="-1">
                <a:solidFill>
                  <a:schemeClr val="dk1"/>
                </a:solidFill>
                <a:latin typeface="DM Sans ExtraBold"/>
                <a:ea typeface="DM Sans ExtraBold"/>
              </a:rPr>
              <a:t>xx%</a:t>
            </a:r>
            <a:endParaRPr lang="fr-FR" sz="3500" b="0" strike="noStrike" spc="-1">
              <a:solidFill>
                <a:schemeClr val="dk1"/>
              </a:solidFill>
              <a:latin typeface="Arial" panose="020B0604020202020204"/>
            </a:endParaRPr>
          </a:p>
        </p:txBody>
      </p:sp>
      <p:sp>
        <p:nvSpPr>
          <p:cNvPr id="146" name="PlaceHolder 3"/>
          <p:cNvSpPr>
            <a:spLocks noGrp="1"/>
          </p:cNvSpPr>
          <p:nvPr>
            <p:ph type="title"/>
          </p:nvPr>
        </p:nvSpPr>
        <p:spPr>
          <a:xfrm>
            <a:off x="6090120" y="2821680"/>
            <a:ext cx="2057040" cy="532440"/>
          </a:xfrm>
          <a:prstGeom prst="rect">
            <a:avLst/>
          </a:prstGeom>
          <a:noFill/>
          <a:ln w="0">
            <a:noFill/>
          </a:ln>
        </p:spPr>
        <p:txBody>
          <a:bodyPr lIns="91440" tIns="91440" rIns="91440" bIns="91440" anchor="b">
            <a:noAutofit/>
          </a:bodyPr>
          <a:p>
            <a:pPr indent="0" algn="ctr">
              <a:lnSpc>
                <a:spcPct val="100000"/>
              </a:lnSpc>
              <a:buNone/>
            </a:pPr>
            <a:r>
              <a:rPr lang="fr-FR" sz="3500" b="0" strike="noStrike" spc="-1">
                <a:solidFill>
                  <a:schemeClr val="dk1"/>
                </a:solidFill>
                <a:latin typeface="DM Sans ExtraBold"/>
                <a:ea typeface="DM Sans ExtraBold"/>
              </a:rPr>
              <a:t>xx%</a:t>
            </a:r>
            <a:endParaRPr lang="fr-FR" sz="3500" b="0" strike="noStrike" spc="-1">
              <a:solidFill>
                <a:schemeClr val="dk1"/>
              </a:solidFill>
              <a:latin typeface="Arial" panose="020B0604020202020204"/>
            </a:endParaRPr>
          </a:p>
        </p:txBody>
      </p:sp>
      <p:sp>
        <p:nvSpPr>
          <p:cNvPr id="147" name="PlaceHolder 4"/>
          <p:cNvSpPr>
            <a:spLocks noGrp="1"/>
          </p:cNvSpPr>
          <p:nvPr>
            <p:ph type="title"/>
          </p:nvPr>
        </p:nvSpPr>
        <p:spPr>
          <a:xfrm>
            <a:off x="720000" y="450360"/>
            <a:ext cx="7703640" cy="5670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pic>
        <p:nvPicPr>
          <p:cNvPr id="148" name="Google Shape;294;p29"/>
          <p:cNvPicPr/>
          <p:nvPr/>
        </p:nvPicPr>
        <p:blipFill>
          <a:blip r:embed="rId3">
            <a:alphaModFix amt="50000"/>
          </a:blip>
          <a:srcRect l="1158" r="46635" b="83538"/>
          <a:stretch>
            <a:fillRect/>
          </a:stretch>
        </p:blipFill>
        <p:spPr>
          <a:xfrm rot="5400000" flipH="1">
            <a:off x="-2149560" y="2185200"/>
            <a:ext cx="5146560" cy="8467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89" r:id="rId1"/>
  </p:sldLayoutIdLst>
  <p:txStyles>
    <p:titleStyle/>
    <p:bodyStyle/>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62" name="Google Shape;20;p4"/>
          <p:cNvPicPr/>
          <p:nvPr/>
        </p:nvPicPr>
        <p:blipFill>
          <a:blip r:embed="rId2"/>
          <a:srcRect l="239" r="59"/>
          <a:stretch>
            <a:fillRect/>
          </a:stretch>
        </p:blipFill>
        <p:spPr>
          <a:xfrm rot="10800000">
            <a:off x="-1800" y="-6480"/>
            <a:ext cx="9143640" cy="5149080"/>
          </a:xfrm>
          <a:prstGeom prst="rect">
            <a:avLst/>
          </a:prstGeom>
          <a:ln w="0">
            <a:noFill/>
          </a:ln>
        </p:spPr>
      </p:pic>
      <p:pic>
        <p:nvPicPr>
          <p:cNvPr id="163" name="Google Shape;21;p4"/>
          <p:cNvPicPr/>
          <p:nvPr/>
        </p:nvPicPr>
        <p:blipFill>
          <a:blip r:embed="rId3">
            <a:alphaModFix amt="50000"/>
          </a:blip>
          <a:srcRect l="28399" r="7263"/>
          <a:stretch>
            <a:fillRect/>
          </a:stretch>
        </p:blipFill>
        <p:spPr>
          <a:xfrm rot="10800000">
            <a:off x="2805840" y="-6480"/>
            <a:ext cx="6342840" cy="5149080"/>
          </a:xfrm>
          <a:prstGeom prst="rect">
            <a:avLst/>
          </a:prstGeom>
          <a:ln w="0">
            <a:noFill/>
          </a:ln>
        </p:spPr>
      </p:pic>
      <p:sp>
        <p:nvSpPr>
          <p:cNvPr id="164" name="Google Shape;22;p4"/>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5" name="Google Shape;23;p4"/>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6" name="Google Shape;24;p4"/>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7" name="Google Shape;25;p4"/>
          <p:cNvSpPr/>
          <p:nvPr/>
        </p:nvSpPr>
        <p:spPr>
          <a:xfrm>
            <a:off x="7572960" y="3543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8" name="Google Shape;26;p4"/>
          <p:cNvSpPr/>
          <p:nvPr/>
        </p:nvSpPr>
        <p:spPr>
          <a:xfrm>
            <a:off x="1339920" y="334872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69" name="Google Shape;27;p4"/>
          <p:cNvSpPr/>
          <p:nvPr/>
        </p:nvSpPr>
        <p:spPr>
          <a:xfrm>
            <a:off x="7544520" y="35388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0" name="Google Shape;28;p4"/>
          <p:cNvSpPr/>
          <p:nvPr/>
        </p:nvSpPr>
        <p:spPr>
          <a:xfrm>
            <a:off x="7567560" y="35452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1" name="Google Shape;29;p4"/>
          <p:cNvSpPr/>
          <p:nvPr/>
        </p:nvSpPr>
        <p:spPr>
          <a:xfrm>
            <a:off x="7572960" y="35474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2"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
        <p:nvSpPr>
          <p:cNvPr id="173" name="PlaceHolder 2"/>
          <p:cNvSpPr>
            <a:spLocks noGrp="1"/>
          </p:cNvSpPr>
          <p:nvPr>
            <p:ph type="body"/>
          </p:nvPr>
        </p:nvSpPr>
        <p:spPr>
          <a:xfrm>
            <a:off x="726480" y="1017720"/>
            <a:ext cx="7703640" cy="3550680"/>
          </a:xfrm>
          <a:prstGeom prst="rect">
            <a:avLst/>
          </a:prstGeom>
          <a:noFill/>
          <a:ln w="0">
            <a:noFill/>
          </a:ln>
        </p:spPr>
        <p:txBody>
          <a:bodyPr lIns="91440" tIns="91440" rIns="91440" bIns="91440" anchor="t">
            <a:no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1" r:id="rId1"/>
  </p:sldLayoutIdLst>
  <p:txStyles>
    <p:titleStyle/>
    <p:bodyStyle/>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76" name="Google Shape;310;p31"/>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7" name="Google Shape;311;p31"/>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8" name="Google Shape;312;p31"/>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pic>
        <p:nvPicPr>
          <p:cNvPr id="179" name="Google Shape;313;p31"/>
          <p:cNvPicPr/>
          <p:nvPr/>
        </p:nvPicPr>
        <p:blipFill>
          <a:blip r:embed="rId2"/>
          <a:srcRect l="414" r="553"/>
          <a:stretch>
            <a:fillRect/>
          </a:stretch>
        </p:blipFill>
        <p:spPr>
          <a:xfrm rot="5400000" flipH="1">
            <a:off x="1982520" y="-1990440"/>
            <a:ext cx="5188320" cy="9156240"/>
          </a:xfrm>
          <a:prstGeom prst="rect">
            <a:avLst/>
          </a:prstGeom>
          <a:ln w="0">
            <a:noFill/>
          </a:ln>
        </p:spPr>
      </p:pic>
      <p:pic>
        <p:nvPicPr>
          <p:cNvPr id="180" name="Google Shape;314;p31"/>
          <p:cNvPicPr/>
          <p:nvPr/>
        </p:nvPicPr>
        <p:blipFill>
          <a:blip r:embed="rId3">
            <a:alphaModFix amt="50000"/>
          </a:blip>
          <a:srcRect l="1158" r="46635" b="83538"/>
          <a:stretch>
            <a:fillRect/>
          </a:stretch>
        </p:blipFill>
        <p:spPr>
          <a:xfrm rot="16200000">
            <a:off x="6176520" y="2185200"/>
            <a:ext cx="5146560" cy="846720"/>
          </a:xfrm>
          <a:prstGeom prst="rect">
            <a:avLst/>
          </a:prstGeom>
          <a:ln w="0">
            <a:noFill/>
          </a:ln>
        </p:spPr>
      </p:pic>
      <p:pic>
        <p:nvPicPr>
          <p:cNvPr id="181" name="Google Shape;315;p31"/>
          <p:cNvPicPr/>
          <p:nvPr/>
        </p:nvPicPr>
        <p:blipFill>
          <a:blip r:embed="rId3">
            <a:alphaModFix amt="50000"/>
          </a:blip>
          <a:srcRect l="1158" r="46635" b="83538"/>
          <a:stretch>
            <a:fillRect/>
          </a:stretch>
        </p:blipFill>
        <p:spPr>
          <a:xfrm rot="5400000" flipH="1">
            <a:off x="-2149560" y="2185200"/>
            <a:ext cx="5146560" cy="84672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3" r:id="rId1"/>
  </p:sldLayoutIdLst>
  <p:txStyles>
    <p:titleStyle/>
    <p:bodyStyle/>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82" name="Google Shape;317;p32"/>
          <p:cNvPicPr/>
          <p:nvPr/>
        </p:nvPicPr>
        <p:blipFill>
          <a:blip r:embed="rId2"/>
          <a:srcRect l="392" r="68538"/>
          <a:stretch>
            <a:fillRect/>
          </a:stretch>
        </p:blipFill>
        <p:spPr>
          <a:xfrm rot="5400000">
            <a:off x="1981440" y="-1997640"/>
            <a:ext cx="5181480" cy="9143640"/>
          </a:xfrm>
          <a:prstGeom prst="rect">
            <a:avLst/>
          </a:prstGeom>
          <a:ln w="0">
            <a:noFill/>
          </a:ln>
        </p:spPr>
      </p:pic>
      <p:pic>
        <p:nvPicPr>
          <p:cNvPr id="183" name="Google Shape;318;p32"/>
          <p:cNvPicPr/>
          <p:nvPr/>
        </p:nvPicPr>
        <p:blipFill>
          <a:blip r:embed="rId3">
            <a:alphaModFix amt="50000"/>
          </a:blip>
          <a:srcRect l="10398" t="7567" r="28315" b="-125040"/>
          <a:stretch>
            <a:fillRect/>
          </a:stretch>
        </p:blipFill>
        <p:spPr>
          <a:xfrm rot="5400000">
            <a:off x="2003040" y="-2000160"/>
            <a:ext cx="5137920" cy="91436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695" r:id="rId1"/>
  </p:sldLayoutIdLst>
  <p:txStyles>
    <p:titleStyle/>
    <p:bodyStyle/>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84" name="Google Shape;33;p5"/>
          <p:cNvPicPr/>
          <p:nvPr/>
        </p:nvPicPr>
        <p:blipFill>
          <a:blip r:embed="rId2"/>
          <a:srcRect l="414" r="682"/>
          <a:stretch>
            <a:fillRect/>
          </a:stretch>
        </p:blipFill>
        <p:spPr>
          <a:xfrm rot="5400000" flipH="1">
            <a:off x="1982520" y="-1990440"/>
            <a:ext cx="5188320" cy="9156240"/>
          </a:xfrm>
          <a:prstGeom prst="rect">
            <a:avLst/>
          </a:prstGeom>
          <a:ln w="0">
            <a:noFill/>
          </a:ln>
        </p:spPr>
      </p:pic>
      <p:pic>
        <p:nvPicPr>
          <p:cNvPr id="185" name="Google Shape;34;p5"/>
          <p:cNvPicPr/>
          <p:nvPr/>
        </p:nvPicPr>
        <p:blipFill>
          <a:blip r:embed="rId3">
            <a:alphaModFix amt="50000"/>
          </a:blip>
          <a:srcRect l="15469" t="51390" r="5793" b="-7602"/>
          <a:stretch>
            <a:fillRect/>
          </a:stretch>
        </p:blipFill>
        <p:spPr>
          <a:xfrm>
            <a:off x="0" y="-69120"/>
            <a:ext cx="7763400" cy="2894040"/>
          </a:xfrm>
          <a:prstGeom prst="rect">
            <a:avLst/>
          </a:prstGeom>
          <a:ln w="0">
            <a:noFill/>
          </a:ln>
        </p:spPr>
      </p:pic>
      <p:sp>
        <p:nvSpPr>
          <p:cNvPr id="186" name="Google Shape;35;p5"/>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87" name="Google Shape;36;p5"/>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88" name="Google Shape;37;p5"/>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89" name="Google Shape;38;p5"/>
          <p:cNvSpPr/>
          <p:nvPr/>
        </p:nvSpPr>
        <p:spPr>
          <a:xfrm>
            <a:off x="7572960" y="3543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0" name="Google Shape;39;p5"/>
          <p:cNvSpPr/>
          <p:nvPr/>
        </p:nvSpPr>
        <p:spPr>
          <a:xfrm>
            <a:off x="1339920" y="334872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1" name="Google Shape;40;p5"/>
          <p:cNvSpPr/>
          <p:nvPr/>
        </p:nvSpPr>
        <p:spPr>
          <a:xfrm>
            <a:off x="7544520" y="35388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2" name="Google Shape;41;p5"/>
          <p:cNvSpPr/>
          <p:nvPr/>
        </p:nvSpPr>
        <p:spPr>
          <a:xfrm>
            <a:off x="7567560" y="35452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3" name="Google Shape;42;p5"/>
          <p:cNvSpPr/>
          <p:nvPr/>
        </p:nvSpPr>
        <p:spPr>
          <a:xfrm>
            <a:off x="7572960" y="35474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7" r:id="rId1"/>
  </p:sldLayoutIdLst>
  <p:txStyles>
    <p:titleStyle/>
    <p:bodyStyle/>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198" name="Google Shape;49;p6"/>
          <p:cNvPicPr/>
          <p:nvPr/>
        </p:nvPicPr>
        <p:blipFill>
          <a:blip r:embed="rId2"/>
          <a:srcRect l="420" r="-671"/>
          <a:stretch>
            <a:fillRect/>
          </a:stretch>
        </p:blipFill>
        <p:spPr>
          <a:xfrm rot="5400000" flipH="1">
            <a:off x="1955160" y="-2017800"/>
            <a:ext cx="5243040" cy="9156240"/>
          </a:xfrm>
          <a:prstGeom prst="rect">
            <a:avLst/>
          </a:prstGeom>
          <a:ln w="0">
            <a:noFill/>
          </a:ln>
        </p:spPr>
      </p:pic>
      <p:pic>
        <p:nvPicPr>
          <p:cNvPr id="199" name="Google Shape;50;p6"/>
          <p:cNvPicPr/>
          <p:nvPr/>
        </p:nvPicPr>
        <p:blipFill>
          <a:blip r:embed="rId3">
            <a:alphaModFix amt="50000"/>
          </a:blip>
          <a:srcRect l="1158" r="46635" b="83855"/>
          <a:stretch>
            <a:fillRect/>
          </a:stretch>
        </p:blipFill>
        <p:spPr>
          <a:xfrm rot="16200000">
            <a:off x="6168240" y="2193120"/>
            <a:ext cx="5146560" cy="830520"/>
          </a:xfrm>
          <a:prstGeom prst="rect">
            <a:avLst/>
          </a:prstGeom>
          <a:ln w="0">
            <a:noFill/>
          </a:ln>
        </p:spPr>
      </p:pic>
      <p:pic>
        <p:nvPicPr>
          <p:cNvPr id="200" name="Google Shape;51;p6"/>
          <p:cNvPicPr/>
          <p:nvPr/>
        </p:nvPicPr>
        <p:blipFill>
          <a:blip r:embed="rId3">
            <a:alphaModFix amt="50000"/>
          </a:blip>
          <a:srcRect l="15469" t="60441" r="5793" b="-7605"/>
          <a:stretch>
            <a:fillRect/>
          </a:stretch>
        </p:blipFill>
        <p:spPr>
          <a:xfrm>
            <a:off x="0" y="0"/>
            <a:ext cx="7763400" cy="2428200"/>
          </a:xfrm>
          <a:prstGeom prst="rect">
            <a:avLst/>
          </a:prstGeom>
          <a:ln w="0">
            <a:noFill/>
          </a:ln>
        </p:spPr>
      </p:pic>
      <p:sp>
        <p:nvSpPr>
          <p:cNvPr id="201" name="Google Shape;52;p6"/>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2" name="Google Shape;53;p6"/>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3" name="Google Shape;54;p6"/>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4"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99" r:id="rId1"/>
  </p:sldLayoutIdLst>
  <p:txStyles>
    <p:titleStyle/>
    <p:bodyStyle/>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06" name="Google Shape;57;p7"/>
          <p:cNvPicPr/>
          <p:nvPr/>
        </p:nvPicPr>
        <p:blipFill>
          <a:blip r:embed="rId2"/>
          <a:srcRect l="2006" t="1597" r="1085" b="1597"/>
          <a:stretch>
            <a:fillRect/>
          </a:stretch>
        </p:blipFill>
        <p:spPr>
          <a:xfrm rot="5400000" flipH="1">
            <a:off x="1982520" y="-2006280"/>
            <a:ext cx="5188320" cy="9156240"/>
          </a:xfrm>
          <a:prstGeom prst="rect">
            <a:avLst/>
          </a:prstGeom>
          <a:ln w="0">
            <a:noFill/>
          </a:ln>
        </p:spPr>
      </p:pic>
      <p:sp>
        <p:nvSpPr>
          <p:cNvPr id="207" name="Google Shape;58;p7"/>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8" name="Google Shape;59;p7"/>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9" name="Google Shape;60;p7"/>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0" name="Google Shape;61;p7"/>
          <p:cNvSpPr/>
          <p:nvPr/>
        </p:nvSpPr>
        <p:spPr>
          <a:xfrm>
            <a:off x="7572960" y="3543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1" name="Google Shape;62;p7"/>
          <p:cNvSpPr/>
          <p:nvPr/>
        </p:nvSpPr>
        <p:spPr>
          <a:xfrm>
            <a:off x="1339920" y="334872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2" name="Google Shape;63;p7"/>
          <p:cNvSpPr/>
          <p:nvPr/>
        </p:nvSpPr>
        <p:spPr>
          <a:xfrm>
            <a:off x="7544520" y="35388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3" name="Google Shape;64;p7"/>
          <p:cNvSpPr/>
          <p:nvPr/>
        </p:nvSpPr>
        <p:spPr>
          <a:xfrm>
            <a:off x="7567560" y="35452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4" name="Google Shape;65;p7"/>
          <p:cNvSpPr/>
          <p:nvPr/>
        </p:nvSpPr>
        <p:spPr>
          <a:xfrm>
            <a:off x="7572960" y="35474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5" name="PlaceHolder 1"/>
          <p:cNvSpPr>
            <a:spLocks noGrp="1"/>
          </p:cNvSpPr>
          <p:nvPr>
            <p:ph type="title"/>
          </p:nvPr>
        </p:nvSpPr>
        <p:spPr>
          <a:xfrm>
            <a:off x="713160" y="444960"/>
            <a:ext cx="2962800" cy="123084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
        <p:nvSpPr>
          <p:cNvPr id="216" name="PlaceHolder 2"/>
          <p:cNvSpPr>
            <a:spLocks noGrp="1"/>
          </p:cNvSpPr>
          <p:nvPr>
            <p:ph type="body"/>
          </p:nvPr>
        </p:nvSpPr>
        <p:spPr>
          <a:xfrm>
            <a:off x="713160" y="1905840"/>
            <a:ext cx="4058280" cy="2171520"/>
          </a:xfrm>
          <a:prstGeom prst="rect">
            <a:avLst/>
          </a:prstGeom>
          <a:noFill/>
          <a:ln w="0">
            <a:noFill/>
          </a:ln>
        </p:spPr>
        <p:txBody>
          <a:bodyPr lIns="91440" tIns="91440" rIns="91440" bIns="91440" anchor="t">
            <a:no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pic>
        <p:nvPicPr>
          <p:cNvPr id="217" name="Google Shape;68;p7"/>
          <p:cNvPicPr/>
          <p:nvPr/>
        </p:nvPicPr>
        <p:blipFill>
          <a:blip r:embed="rId3">
            <a:alphaModFix amt="50000"/>
          </a:blip>
          <a:srcRect l="1158" t="763" r="46635" b="79202"/>
          <a:stretch>
            <a:fillRect/>
          </a:stretch>
        </p:blipFill>
        <p:spPr>
          <a:xfrm rot="16200000">
            <a:off x="6077520" y="2072160"/>
            <a:ext cx="5188320" cy="1030680"/>
          </a:xfrm>
          <a:prstGeom prst="rect">
            <a:avLst/>
          </a:prstGeom>
          <a:ln w="0">
            <a:noFill/>
          </a:ln>
        </p:spPr>
      </p:pic>
      <p:pic>
        <p:nvPicPr>
          <p:cNvPr id="218" name="Google Shape;69;p7"/>
          <p:cNvPicPr/>
          <p:nvPr/>
        </p:nvPicPr>
        <p:blipFill>
          <a:blip r:embed="rId3">
            <a:alphaModFix amt="50000"/>
          </a:blip>
          <a:srcRect l="15470" t="60306" r="7161" b="-7602"/>
          <a:stretch>
            <a:fillRect/>
          </a:stretch>
        </p:blipFill>
        <p:spPr>
          <a:xfrm>
            <a:off x="0" y="-6840"/>
            <a:ext cx="7627680" cy="2435040"/>
          </a:xfrm>
          <a:prstGeom prst="rect">
            <a:avLst/>
          </a:prstGeom>
          <a:ln w="0">
            <a:noFill/>
          </a:ln>
        </p:spPr>
      </p:pic>
    </p:spTree>
  </p:cSld>
  <p:clrMap bg1="lt1" tx1="dk1" bg2="lt2" tx2="dk2" accent1="accent1" accent2="accent2" accent3="accent3" accent4="accent4" accent5="accent5" accent6="accent6" hlink="hlink" folHlink="folHlink"/>
  <p:sldLayoutIdLst>
    <p:sldLayoutId id="2147483701" r:id="rId1"/>
  </p:sldLayoutIdLst>
  <p:txStyles>
    <p:titleStyle/>
    <p:bodyStyle/>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19" name="Google Shape;71;p8"/>
          <p:cNvPicPr/>
          <p:nvPr/>
        </p:nvPicPr>
        <p:blipFill>
          <a:blip r:embed="rId2"/>
          <a:srcRect l="10976" r="57908" b="-360"/>
          <a:stretch>
            <a:fillRect/>
          </a:stretch>
        </p:blipFill>
        <p:spPr>
          <a:xfrm rot="16200000" flipH="1">
            <a:off x="2000520" y="-2010240"/>
            <a:ext cx="5175000" cy="9176400"/>
          </a:xfrm>
          <a:prstGeom prst="rect">
            <a:avLst/>
          </a:prstGeom>
          <a:ln w="0">
            <a:noFill/>
          </a:ln>
        </p:spPr>
      </p:pic>
      <p:pic>
        <p:nvPicPr>
          <p:cNvPr id="220" name="Google Shape;72;p8"/>
          <p:cNvPicPr/>
          <p:nvPr/>
        </p:nvPicPr>
        <p:blipFill>
          <a:blip r:embed="rId3">
            <a:alphaModFix amt="50000"/>
          </a:blip>
          <a:srcRect l="7180" t="26476" r="31009" b="-92169"/>
          <a:stretch>
            <a:fillRect/>
          </a:stretch>
        </p:blipFill>
        <p:spPr>
          <a:xfrm rot="16200000" flipH="1">
            <a:off x="893520" y="-893520"/>
            <a:ext cx="5187240" cy="6974280"/>
          </a:xfrm>
          <a:prstGeom prst="rect">
            <a:avLst/>
          </a:prstGeom>
          <a:ln w="0">
            <a:noFill/>
          </a:ln>
        </p:spPr>
      </p:pic>
      <p:sp>
        <p:nvSpPr>
          <p:cNvPr id="221" name="PlaceHolder 1"/>
          <p:cNvSpPr>
            <a:spLocks noGrp="1"/>
          </p:cNvSpPr>
          <p:nvPr>
            <p:ph type="title"/>
          </p:nvPr>
        </p:nvSpPr>
        <p:spPr>
          <a:xfrm>
            <a:off x="1769760" y="1657440"/>
            <a:ext cx="5603760" cy="182844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3" r:id="rId1"/>
  </p:sldLayoutIdLst>
  <p:txStyles>
    <p:titleStyle/>
    <p:bodyStyle/>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22" name="Google Shape;75;p9"/>
          <p:cNvPicPr/>
          <p:nvPr/>
        </p:nvPicPr>
        <p:blipFill>
          <a:blip r:embed="rId2"/>
          <a:srcRect l="133" r="68724"/>
          <a:stretch>
            <a:fillRect/>
          </a:stretch>
        </p:blipFill>
        <p:spPr>
          <a:xfrm rot="5400000">
            <a:off x="1982520" y="-1996560"/>
            <a:ext cx="5179320" cy="9143640"/>
          </a:xfrm>
          <a:prstGeom prst="rect">
            <a:avLst/>
          </a:prstGeom>
          <a:ln w="0">
            <a:noFill/>
          </a:ln>
        </p:spPr>
      </p:pic>
      <p:pic>
        <p:nvPicPr>
          <p:cNvPr id="223" name="Google Shape;76;p9"/>
          <p:cNvPicPr/>
          <p:nvPr/>
        </p:nvPicPr>
        <p:blipFill>
          <a:blip r:embed="rId3">
            <a:alphaModFix amt="50000"/>
          </a:blip>
          <a:srcRect l="10082" t="7567" r="28313" b="-125040"/>
          <a:stretch>
            <a:fillRect/>
          </a:stretch>
        </p:blipFill>
        <p:spPr>
          <a:xfrm rot="5400000">
            <a:off x="2702880" y="-1996200"/>
            <a:ext cx="5164560" cy="9143640"/>
          </a:xfrm>
          <a:prstGeom prst="rect">
            <a:avLst/>
          </a:prstGeom>
          <a:ln w="0">
            <a:noFill/>
          </a:ln>
        </p:spPr>
      </p:pic>
      <p:sp>
        <p:nvSpPr>
          <p:cNvPr id="224" name="Google Shape;77;p9"/>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25" name="Google Shape;78;p9"/>
          <p:cNvSpPr/>
          <p:nvPr/>
        </p:nvSpPr>
        <p:spPr>
          <a:xfrm>
            <a:off x="1339920" y="334872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26" name="PlaceHolder 1"/>
          <p:cNvSpPr>
            <a:spLocks noGrp="1"/>
          </p:cNvSpPr>
          <p:nvPr>
            <p:ph type="title"/>
          </p:nvPr>
        </p:nvSpPr>
        <p:spPr>
          <a:xfrm>
            <a:off x="1577880" y="1430280"/>
            <a:ext cx="3621600" cy="111744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
        <p:nvSpPr>
          <p:cNvPr id="227"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5" r:id="rId1"/>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8" name="PlaceHolder 1"/>
          <p:cNvSpPr>
            <a:spLocks noGrp="1"/>
          </p:cNvSpPr>
          <p:nvPr>
            <p:ph type="body"/>
          </p:nvPr>
        </p:nvSpPr>
        <p:spPr>
          <a:xfrm>
            <a:off x="0" y="-6840"/>
            <a:ext cx="9143640" cy="5148000"/>
          </a:xfrm>
          <a:prstGeom prst="rect">
            <a:avLst/>
          </a:prstGeom>
          <a:noFill/>
          <a:ln w="0">
            <a:noFill/>
          </a:ln>
        </p:spPr>
        <p:txBody>
          <a:bodyPr lIns="90000" tIns="45000" rIns="90000" bIns="45000" anchor="t">
            <a:normAutofit/>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229" name="PlaceHolder 2"/>
          <p:cNvSpPr>
            <a:spLocks noGrp="1"/>
          </p:cNvSpPr>
          <p:nvPr>
            <p:ph type="title"/>
          </p:nvPr>
        </p:nvSpPr>
        <p:spPr>
          <a:xfrm>
            <a:off x="3867120" y="3327840"/>
            <a:ext cx="4563000" cy="1280520"/>
          </a:xfrm>
          <a:prstGeom prst="rect">
            <a:avLst/>
          </a:prstGeom>
          <a:solidFill>
            <a:schemeClr val="lt1"/>
          </a:solidFill>
          <a:ln w="0">
            <a:noFill/>
          </a:ln>
        </p:spPr>
        <p:txBody>
          <a:bodyPr lIns="91440" tIns="91440" rIns="91440" bIns="91440" anchor="ctr">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07" r:id="rId1"/>
  </p:sldLayoutIdLst>
  <p:txStyles>
    <p:titleStyle/>
    <p:bodyStyle/>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709" r:id="rId1"/>
  </p:sldLayoutIdLst>
  <p:txStyles>
    <p:titleStyle/>
    <p:bodyStyle/>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cSld>
    <p:bg>
      <p:bgPr>
        <a:solidFill>
          <a:srgbClr val="0E2A47"/>
        </a:solidFill>
        <a:effectLst/>
      </p:bgPr>
    </p:bg>
    <p:spTree>
      <p:nvGrpSpPr>
        <p:cNvPr id="1" name=""/>
        <p:cNvGrpSpPr/>
        <p:nvPr/>
      </p:nvGrpSpPr>
      <p:grpSpPr>
        <a:xfrm>
          <a:off x="0" y="0"/>
          <a:ext cx="0" cy="0"/>
          <a:chOff x="0" y="0"/>
          <a:chExt cx="0" cy="0"/>
        </a:xfrm>
      </p:grpSpPr>
      <p:sp>
        <p:nvSpPr>
          <p:cNvPr id="230" name="PlaceHolder 1"/>
          <p:cNvSpPr>
            <a:spLocks noGrp="1"/>
          </p:cNvSpPr>
          <p:nvPr>
            <p:ph type="title"/>
          </p:nvPr>
        </p:nvSpPr>
        <p:spPr>
          <a:xfrm>
            <a:off x="723600" y="511200"/>
            <a:ext cx="7696800" cy="482040"/>
          </a:xfrm>
          <a:prstGeom prst="rect">
            <a:avLst/>
          </a:prstGeom>
          <a:noFill/>
          <a:ln w="0">
            <a:noFill/>
          </a:ln>
        </p:spPr>
        <p:txBody>
          <a:bodyPr lIns="91440" tIns="91440" rIns="91440" bIns="91440" anchor="t">
            <a:noAutofit/>
          </a:bodyPr>
          <a:p>
            <a:pPr indent="0">
              <a:buNone/>
            </a:pPr>
            <a:r>
              <a:rPr lang="fr-FR" sz="2400" b="0" strike="noStrike" spc="-1">
                <a:solidFill>
                  <a:schemeClr val="dk1"/>
                </a:solidFill>
                <a:latin typeface="Arial" panose="020B0604020202020204"/>
              </a:rPr>
              <a:t>Click to edit the title text format</a:t>
            </a:r>
            <a:endParaRPr lang="fr-FR" sz="24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711"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9" name="Google Shape;91;p13"/>
          <p:cNvPicPr/>
          <p:nvPr/>
        </p:nvPicPr>
        <p:blipFill>
          <a:blip r:embed="rId2"/>
          <a:srcRect l="420" r="-520"/>
          <a:stretch>
            <a:fillRect/>
          </a:stretch>
        </p:blipFill>
        <p:spPr>
          <a:xfrm rot="5400000">
            <a:off x="1982520" y="-1990800"/>
            <a:ext cx="5188320" cy="9156240"/>
          </a:xfrm>
          <a:prstGeom prst="rect">
            <a:avLst/>
          </a:prstGeom>
          <a:ln w="0">
            <a:noFill/>
          </a:ln>
        </p:spPr>
      </p:pic>
      <p:pic>
        <p:nvPicPr>
          <p:cNvPr id="10" name="Google Shape;92;p13"/>
          <p:cNvPicPr/>
          <p:nvPr/>
        </p:nvPicPr>
        <p:blipFill>
          <a:blip r:embed="rId3">
            <a:alphaModFix amt="50000"/>
          </a:blip>
          <a:srcRect l="1158" r="46635" b="51446"/>
          <a:stretch>
            <a:fillRect/>
          </a:stretch>
        </p:blipFill>
        <p:spPr>
          <a:xfrm rot="5400000">
            <a:off x="-1330920" y="1316520"/>
            <a:ext cx="5146560" cy="2499480"/>
          </a:xfrm>
          <a:prstGeom prst="rect">
            <a:avLst/>
          </a:prstGeom>
          <a:ln w="0">
            <a:noFill/>
          </a:ln>
        </p:spPr>
      </p:pic>
      <p:sp>
        <p:nvSpPr>
          <p:cNvPr id="11" name="PlaceHolder 1"/>
          <p:cNvSpPr>
            <a:spLocks noGrp="1"/>
          </p:cNvSpPr>
          <p:nvPr>
            <p:ph type="title"/>
          </p:nvPr>
        </p:nvSpPr>
        <p:spPr>
          <a:xfrm>
            <a:off x="1020960" y="444960"/>
            <a:ext cx="6837840" cy="572400"/>
          </a:xfrm>
          <a:prstGeom prst="rect">
            <a:avLst/>
          </a:prstGeom>
          <a:noFill/>
          <a:ln w="0">
            <a:noFill/>
          </a:ln>
        </p:spPr>
        <p:txBody>
          <a:bodyPr lIns="91440" tIns="91440" rIns="91440" bIns="91440" anchor="t">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
        <p:nvSpPr>
          <p:cNvPr id="12" name="PlaceHolder 2"/>
          <p:cNvSpPr>
            <a:spLocks noGrp="1"/>
          </p:cNvSpPr>
          <p:nvPr>
            <p:ph type="title"/>
          </p:nvPr>
        </p:nvSpPr>
        <p:spPr>
          <a:xfrm>
            <a:off x="1105200" y="3014280"/>
            <a:ext cx="1146240" cy="673920"/>
          </a:xfrm>
          <a:prstGeom prst="rect">
            <a:avLst/>
          </a:prstGeom>
          <a:solidFill>
            <a:schemeClr val="lt1"/>
          </a:solidFill>
          <a:ln w="0">
            <a:noFill/>
          </a:ln>
        </p:spPr>
        <p:txBody>
          <a:bodyPr lIns="91440" tIns="91440" rIns="91440" bIns="91440" anchor="ctr">
            <a:noAutofit/>
          </a:bodyPr>
          <a:p>
            <a:pPr indent="0" algn="ctr">
              <a:lnSpc>
                <a:spcPct val="100000"/>
              </a:lnSpc>
              <a:buNone/>
            </a:pPr>
            <a:r>
              <a:rPr lang="fr-FR" sz="3000" b="0" strike="noStrike" spc="-1">
                <a:solidFill>
                  <a:schemeClr val="dk1"/>
                </a:solidFill>
                <a:latin typeface="DM Sans ExtraBold"/>
                <a:ea typeface="DM Sans ExtraBold"/>
              </a:rPr>
              <a:t>xx%</a:t>
            </a:r>
            <a:endParaRPr lang="fr-FR" sz="3000" b="0" strike="noStrike" spc="-1">
              <a:solidFill>
                <a:schemeClr val="dk1"/>
              </a:solidFill>
              <a:latin typeface="Arial" panose="020B0604020202020204"/>
            </a:endParaRPr>
          </a:p>
        </p:txBody>
      </p:sp>
      <p:sp>
        <p:nvSpPr>
          <p:cNvPr id="13" name="PlaceHolder 3"/>
          <p:cNvSpPr>
            <a:spLocks noGrp="1"/>
          </p:cNvSpPr>
          <p:nvPr>
            <p:ph type="title"/>
          </p:nvPr>
        </p:nvSpPr>
        <p:spPr>
          <a:xfrm>
            <a:off x="1105200" y="3882240"/>
            <a:ext cx="1146240" cy="673920"/>
          </a:xfrm>
          <a:prstGeom prst="rect">
            <a:avLst/>
          </a:prstGeom>
          <a:solidFill>
            <a:schemeClr val="lt1"/>
          </a:solidFill>
          <a:ln w="0">
            <a:noFill/>
          </a:ln>
        </p:spPr>
        <p:txBody>
          <a:bodyPr lIns="91440" tIns="91440" rIns="91440" bIns="91440" anchor="ctr">
            <a:noAutofit/>
          </a:bodyPr>
          <a:p>
            <a:pPr indent="0" algn="ctr">
              <a:lnSpc>
                <a:spcPct val="100000"/>
              </a:lnSpc>
              <a:buNone/>
            </a:pPr>
            <a:r>
              <a:rPr lang="fr-FR" sz="3000" b="0" strike="noStrike" spc="-1">
                <a:solidFill>
                  <a:schemeClr val="dk1"/>
                </a:solidFill>
                <a:latin typeface="DM Sans ExtraBold"/>
                <a:ea typeface="DM Sans ExtraBold"/>
              </a:rPr>
              <a:t>xx%</a:t>
            </a:r>
            <a:endParaRPr lang="fr-FR" sz="3000" b="0" strike="noStrike" spc="-1">
              <a:solidFill>
                <a:schemeClr val="dk1"/>
              </a:solidFill>
              <a:latin typeface="Arial" panose="020B0604020202020204"/>
            </a:endParaRPr>
          </a:p>
        </p:txBody>
      </p:sp>
      <p:sp>
        <p:nvSpPr>
          <p:cNvPr id="14" name="PlaceHolder 4"/>
          <p:cNvSpPr>
            <a:spLocks noGrp="1"/>
          </p:cNvSpPr>
          <p:nvPr>
            <p:ph type="title"/>
          </p:nvPr>
        </p:nvSpPr>
        <p:spPr>
          <a:xfrm>
            <a:off x="1104840" y="1279080"/>
            <a:ext cx="1146240" cy="673920"/>
          </a:xfrm>
          <a:prstGeom prst="rect">
            <a:avLst/>
          </a:prstGeom>
          <a:solidFill>
            <a:schemeClr val="lt1"/>
          </a:solidFill>
          <a:ln w="0">
            <a:noFill/>
          </a:ln>
        </p:spPr>
        <p:txBody>
          <a:bodyPr lIns="91440" tIns="91440" rIns="91440" bIns="91440" anchor="ctr">
            <a:noAutofit/>
          </a:bodyPr>
          <a:p>
            <a:pPr indent="0" algn="ctr">
              <a:lnSpc>
                <a:spcPct val="100000"/>
              </a:lnSpc>
              <a:buNone/>
            </a:pPr>
            <a:r>
              <a:rPr lang="fr-FR" sz="3000" b="0" strike="noStrike" spc="-1">
                <a:solidFill>
                  <a:schemeClr val="dk1"/>
                </a:solidFill>
                <a:latin typeface="DM Sans ExtraBold"/>
                <a:ea typeface="DM Sans ExtraBold"/>
              </a:rPr>
              <a:t>xx%</a:t>
            </a:r>
            <a:endParaRPr lang="fr-FR" sz="3000" b="0" strike="noStrike" spc="-1">
              <a:solidFill>
                <a:schemeClr val="dk1"/>
              </a:solidFill>
              <a:latin typeface="Arial" panose="020B0604020202020204"/>
            </a:endParaRPr>
          </a:p>
        </p:txBody>
      </p:sp>
      <p:sp>
        <p:nvSpPr>
          <p:cNvPr id="15" name="PlaceHolder 5"/>
          <p:cNvSpPr>
            <a:spLocks noGrp="1"/>
          </p:cNvSpPr>
          <p:nvPr>
            <p:ph type="title"/>
          </p:nvPr>
        </p:nvSpPr>
        <p:spPr>
          <a:xfrm>
            <a:off x="1104840" y="2146680"/>
            <a:ext cx="1146240" cy="673920"/>
          </a:xfrm>
          <a:prstGeom prst="rect">
            <a:avLst/>
          </a:prstGeom>
          <a:solidFill>
            <a:schemeClr val="lt1"/>
          </a:solidFill>
          <a:ln w="0">
            <a:noFill/>
          </a:ln>
        </p:spPr>
        <p:txBody>
          <a:bodyPr lIns="91440" tIns="91440" rIns="91440" bIns="91440" anchor="ctr">
            <a:noAutofit/>
          </a:bodyPr>
          <a:p>
            <a:pPr indent="0" algn="ctr">
              <a:lnSpc>
                <a:spcPct val="100000"/>
              </a:lnSpc>
              <a:buNone/>
            </a:pPr>
            <a:r>
              <a:rPr lang="fr-FR" sz="3000" b="0" strike="noStrike" spc="-1">
                <a:solidFill>
                  <a:schemeClr val="dk1"/>
                </a:solidFill>
                <a:latin typeface="DM Sans ExtraBold"/>
                <a:ea typeface="DM Sans ExtraBold"/>
              </a:rPr>
              <a:t>xx%</a:t>
            </a:r>
            <a:endParaRPr lang="fr-FR" sz="3000" b="0" strike="noStrike" spc="-1">
              <a:solidFill>
                <a:schemeClr val="dk1"/>
              </a:solidFill>
              <a:latin typeface="Arial" panose="020B0604020202020204"/>
            </a:endParaRPr>
          </a:p>
        </p:txBody>
      </p:sp>
      <p:sp>
        <p:nvSpPr>
          <p:cNvPr id="16" name="Google Shape;106;p13"/>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7" name="Google Shape;107;p13"/>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8" name="Google Shape;108;p13"/>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19" name="Google Shape;109;p13"/>
          <p:cNvSpPr/>
          <p:nvPr/>
        </p:nvSpPr>
        <p:spPr>
          <a:xfrm>
            <a:off x="7572960" y="3543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0" name="Google Shape;110;p13"/>
          <p:cNvSpPr/>
          <p:nvPr/>
        </p:nvSpPr>
        <p:spPr>
          <a:xfrm>
            <a:off x="1339920" y="334872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1" name="Google Shape;111;p13"/>
          <p:cNvSpPr/>
          <p:nvPr/>
        </p:nvSpPr>
        <p:spPr>
          <a:xfrm>
            <a:off x="7544520" y="35388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2" name="Google Shape;112;p13"/>
          <p:cNvSpPr/>
          <p:nvPr/>
        </p:nvSpPr>
        <p:spPr>
          <a:xfrm>
            <a:off x="7567560" y="35452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3" name="Google Shape;113;p13"/>
          <p:cNvSpPr/>
          <p:nvPr/>
        </p:nvSpPr>
        <p:spPr>
          <a:xfrm>
            <a:off x="7572960" y="35474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4" name="Google Shape;115;p14"/>
          <p:cNvPicPr/>
          <p:nvPr/>
        </p:nvPicPr>
        <p:blipFill>
          <a:blip r:embed="rId2"/>
          <a:srcRect l="420" r="-520"/>
          <a:stretch>
            <a:fillRect/>
          </a:stretch>
        </p:blipFill>
        <p:spPr>
          <a:xfrm rot="16200000" flipH="1">
            <a:off x="1983960" y="-1990800"/>
            <a:ext cx="5188320" cy="9156240"/>
          </a:xfrm>
          <a:prstGeom prst="rect">
            <a:avLst/>
          </a:prstGeom>
          <a:ln w="0">
            <a:noFill/>
          </a:ln>
        </p:spPr>
      </p:pic>
      <p:pic>
        <p:nvPicPr>
          <p:cNvPr id="25" name="Google Shape;116;p14"/>
          <p:cNvPicPr/>
          <p:nvPr/>
        </p:nvPicPr>
        <p:blipFill>
          <a:blip r:embed="rId3">
            <a:alphaModFix amt="50000"/>
          </a:blip>
          <a:srcRect l="1158" r="46635" b="51446"/>
          <a:stretch>
            <a:fillRect/>
          </a:stretch>
        </p:blipFill>
        <p:spPr>
          <a:xfrm rot="16200000" flipH="1">
            <a:off x="5333040" y="1316520"/>
            <a:ext cx="5146560" cy="2499480"/>
          </a:xfrm>
          <a:prstGeom prst="rect">
            <a:avLst/>
          </a:prstGeom>
          <a:ln w="0">
            <a:noFill/>
          </a:ln>
        </p:spPr>
      </p:pic>
      <p:sp>
        <p:nvSpPr>
          <p:cNvPr id="26" name="Google Shape;117;p14"/>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 name="Google Shape;118;p14"/>
          <p:cNvSpPr/>
          <p:nvPr/>
        </p:nvSpPr>
        <p:spPr>
          <a:xfrm>
            <a:off x="1339920" y="334872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 name="PlaceHolder 1"/>
          <p:cNvSpPr>
            <a:spLocks noGrp="1"/>
          </p:cNvSpPr>
          <p:nvPr>
            <p:ph type="title"/>
          </p:nvPr>
        </p:nvSpPr>
        <p:spPr>
          <a:xfrm>
            <a:off x="1225080" y="3724200"/>
            <a:ext cx="6693120" cy="531720"/>
          </a:xfrm>
          <a:prstGeom prst="rect">
            <a:avLst/>
          </a:prstGeom>
          <a:solidFill>
            <a:schemeClr val="lt1"/>
          </a:solidFill>
          <a:ln w="0">
            <a:noFill/>
          </a:ln>
        </p:spPr>
        <p:txBody>
          <a:bodyPr lIns="91440" tIns="91440" rIns="91440" bIns="91440" anchor="ctr">
            <a:noAutofit/>
          </a:bodyPr>
          <a:p>
            <a:pPr indent="0">
              <a:buNone/>
            </a:pPr>
            <a:r>
              <a:rPr lang="fr-FR" sz="2000" b="0" strike="noStrike" spc="-1">
                <a:solidFill>
                  <a:schemeClr val="dk1"/>
                </a:solidFill>
                <a:latin typeface="Arial" panose="020B0604020202020204"/>
              </a:rPr>
              <a:t>Click to edit the title text format</a:t>
            </a:r>
            <a:endParaRPr lang="fr-FR" sz="2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29" name="Google Shape;122;p15"/>
          <p:cNvPicPr/>
          <p:nvPr/>
        </p:nvPicPr>
        <p:blipFill>
          <a:blip r:embed="rId2"/>
          <a:srcRect l="2210" t="1565" r="2039" b="2427"/>
          <a:stretch>
            <a:fillRect/>
          </a:stretch>
        </p:blipFill>
        <p:spPr>
          <a:xfrm rot="10800000" flipH="1">
            <a:off x="-35640" y="-5760"/>
            <a:ext cx="9224280" cy="5202720"/>
          </a:xfrm>
          <a:prstGeom prst="rect">
            <a:avLst/>
          </a:prstGeom>
          <a:ln w="0">
            <a:noFill/>
          </a:ln>
        </p:spPr>
      </p:pic>
      <p:pic>
        <p:nvPicPr>
          <p:cNvPr id="30" name="Google Shape;123;p15"/>
          <p:cNvPicPr/>
          <p:nvPr/>
        </p:nvPicPr>
        <p:blipFill>
          <a:blip r:embed="rId3">
            <a:alphaModFix amt="50000"/>
          </a:blip>
          <a:srcRect l="28399" r="7263"/>
          <a:stretch>
            <a:fillRect/>
          </a:stretch>
        </p:blipFill>
        <p:spPr>
          <a:xfrm rot="10800000" flipH="1">
            <a:off x="0" y="-2520"/>
            <a:ext cx="6342840" cy="5149080"/>
          </a:xfrm>
          <a:prstGeom prst="rect">
            <a:avLst/>
          </a:prstGeom>
          <a:ln w="0">
            <a:noFill/>
          </a:ln>
        </p:spPr>
      </p:pic>
      <p:sp>
        <p:nvSpPr>
          <p:cNvPr id="31" name="PlaceHolder 1"/>
          <p:cNvSpPr>
            <a:spLocks noGrp="1"/>
          </p:cNvSpPr>
          <p:nvPr>
            <p:ph type="title"/>
          </p:nvPr>
        </p:nvSpPr>
        <p:spPr>
          <a:xfrm>
            <a:off x="1762200" y="2221920"/>
            <a:ext cx="5619600" cy="1420560"/>
          </a:xfrm>
          <a:prstGeom prst="rect">
            <a:avLst/>
          </a:prstGeom>
          <a:noFill/>
          <a:ln w="0">
            <a:noFill/>
          </a:ln>
        </p:spPr>
        <p:txBody>
          <a:bodyPr lIns="91440" tIns="91440" rIns="91440" bIns="91440" anchor="ctr">
            <a:noAutofit/>
          </a:bodyPr>
          <a:p>
            <a:pPr indent="0">
              <a:buNone/>
            </a:pPr>
            <a:r>
              <a:rPr lang="fr-FR" sz="4000" b="0" strike="noStrike" spc="-1">
                <a:solidFill>
                  <a:schemeClr val="dk1"/>
                </a:solidFill>
                <a:latin typeface="Arial" panose="020B0604020202020204"/>
              </a:rPr>
              <a:t>Click to edit the title text format</a:t>
            </a:r>
            <a:endParaRPr lang="fr-FR" sz="4000" b="0" strike="noStrike" spc="-1">
              <a:solidFill>
                <a:schemeClr val="dk1"/>
              </a:solidFill>
              <a:latin typeface="Arial" panose="020B0604020202020204"/>
            </a:endParaRPr>
          </a:p>
        </p:txBody>
      </p:sp>
      <p:sp>
        <p:nvSpPr>
          <p:cNvPr id="32" name="PlaceHolder 2"/>
          <p:cNvSpPr>
            <a:spLocks noGrp="1"/>
          </p:cNvSpPr>
          <p:nvPr>
            <p:ph type="title"/>
          </p:nvPr>
        </p:nvSpPr>
        <p:spPr>
          <a:xfrm>
            <a:off x="3730680" y="1028880"/>
            <a:ext cx="1682640" cy="1037160"/>
          </a:xfrm>
          <a:prstGeom prst="rect">
            <a:avLst/>
          </a:prstGeom>
          <a:solidFill>
            <a:schemeClr val="lt1"/>
          </a:solidFill>
          <a:ln w="0">
            <a:noFill/>
          </a:ln>
        </p:spPr>
        <p:txBody>
          <a:bodyPr lIns="91440" tIns="91440" rIns="91440" bIns="91440" anchor="ctr">
            <a:noAutofit/>
          </a:bodyPr>
          <a:p>
            <a:pPr indent="0" algn="ctr">
              <a:lnSpc>
                <a:spcPct val="100000"/>
              </a:lnSpc>
              <a:buNone/>
            </a:pPr>
            <a:r>
              <a:rPr lang="fr-FR" sz="6000" b="0" strike="noStrike" spc="-1">
                <a:solidFill>
                  <a:schemeClr val="dk1"/>
                </a:solidFill>
                <a:latin typeface="DM Sans ExtraBold"/>
                <a:ea typeface="DM Sans ExtraBold"/>
              </a:rPr>
              <a:t>xx%</a:t>
            </a:r>
            <a:endParaRPr lang="fr-FR" sz="6000" b="0" strike="noStrike" spc="-1">
              <a:solidFill>
                <a:schemeClr val="dk1"/>
              </a:solidFill>
              <a:latin typeface="Arial" panose="020B0604020202020204"/>
            </a:endParaRPr>
          </a:p>
        </p:txBody>
      </p:sp>
      <p:sp>
        <p:nvSpPr>
          <p:cNvPr id="33" name="PlaceHolder 3"/>
          <p:cNvSpPr>
            <a:spLocks noGrp="1"/>
          </p:cNvSpPr>
          <p:nvPr>
            <p:ph type="body"/>
          </p:nvPr>
        </p:nvSpPr>
        <p:spPr>
          <a:xfrm>
            <a:off x="457200" y="1203480"/>
            <a:ext cx="8229240" cy="2982960"/>
          </a:xfrm>
          <a:prstGeom prst="rect">
            <a:avLst/>
          </a:prstGeom>
          <a:noFill/>
          <a:ln w="0">
            <a:noFill/>
          </a:ln>
        </p:spPr>
        <p:txBody>
          <a:bodyPr lIns="0" tIns="0" rIns="0" bIns="0" anchor="t">
            <a:normAutofit/>
          </a:bodyPr>
          <a:p>
            <a:pPr marL="431800" indent="-323850">
              <a:spcBef>
                <a:spcPts val="1415"/>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Fifth Outline Level</a:t>
            </a:r>
            <a:endParaRPr lang="fr-FR" sz="20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Sixth Outline Level</a:t>
            </a:r>
            <a:endParaRPr lang="fr-FR" sz="20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2000" b="0" strike="noStrike" spc="-1">
                <a:solidFill>
                  <a:srgbClr val="000000"/>
                </a:solidFill>
                <a:latin typeface="Arial" panose="020B0604020202020204"/>
              </a:rPr>
              <a:t>Seventh Outline Level</a:t>
            </a:r>
            <a:endParaRPr lang="fr-FR" sz="20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34" name="Google Shape;128;p16"/>
          <p:cNvPicPr/>
          <p:nvPr/>
        </p:nvPicPr>
        <p:blipFill>
          <a:blip r:embed="rId2"/>
          <a:srcRect l="2068" t="1288" r="67847" b="1188"/>
          <a:stretch>
            <a:fillRect/>
          </a:stretch>
        </p:blipFill>
        <p:spPr>
          <a:xfrm rot="5400000">
            <a:off x="1976040" y="-2045160"/>
            <a:ext cx="5182920" cy="9237600"/>
          </a:xfrm>
          <a:prstGeom prst="rect">
            <a:avLst/>
          </a:prstGeom>
          <a:ln w="0">
            <a:noFill/>
          </a:ln>
        </p:spPr>
      </p:pic>
      <p:pic>
        <p:nvPicPr>
          <p:cNvPr id="35" name="Google Shape;129;p16"/>
          <p:cNvPicPr/>
          <p:nvPr/>
        </p:nvPicPr>
        <p:blipFill>
          <a:blip r:embed="rId3">
            <a:alphaModFix amt="50000"/>
          </a:blip>
          <a:srcRect l="10398" t="7567" r="28315" b="-125040"/>
          <a:stretch>
            <a:fillRect/>
          </a:stretch>
        </p:blipFill>
        <p:spPr>
          <a:xfrm rot="5400000">
            <a:off x="2179800" y="-1999800"/>
            <a:ext cx="5137920" cy="9143640"/>
          </a:xfrm>
          <a:prstGeom prst="rect">
            <a:avLst/>
          </a:prstGeom>
          <a:ln w="0">
            <a:noFill/>
          </a:ln>
        </p:spPr>
      </p:pic>
      <p:sp>
        <p:nvSpPr>
          <p:cNvPr id="36" name="Google Shape;130;p16"/>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7" name="Google Shape;131;p16"/>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8" name="Google Shape;132;p16"/>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9" name="Google Shape;133;p16"/>
          <p:cNvSpPr/>
          <p:nvPr/>
        </p:nvSpPr>
        <p:spPr>
          <a:xfrm>
            <a:off x="7572960" y="3543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0" name="Google Shape;134;p16"/>
          <p:cNvSpPr/>
          <p:nvPr/>
        </p:nvSpPr>
        <p:spPr>
          <a:xfrm>
            <a:off x="1339920" y="334872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1" name="Google Shape;135;p16"/>
          <p:cNvSpPr/>
          <p:nvPr/>
        </p:nvSpPr>
        <p:spPr>
          <a:xfrm>
            <a:off x="7544520" y="35388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2" name="Google Shape;136;p16"/>
          <p:cNvSpPr/>
          <p:nvPr/>
        </p:nvSpPr>
        <p:spPr>
          <a:xfrm>
            <a:off x="7567560" y="35452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3" name="Google Shape;137;p16"/>
          <p:cNvSpPr/>
          <p:nvPr/>
        </p:nvSpPr>
        <p:spPr>
          <a:xfrm>
            <a:off x="7572960" y="35474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44" name="PlaceHolder 1"/>
          <p:cNvSpPr>
            <a:spLocks noGrp="1"/>
          </p:cNvSpPr>
          <p:nvPr>
            <p:ph type="title"/>
          </p:nvPr>
        </p:nvSpPr>
        <p:spPr>
          <a:xfrm>
            <a:off x="1015200" y="866880"/>
            <a:ext cx="3404160" cy="2171520"/>
          </a:xfrm>
          <a:prstGeom prst="rect">
            <a:avLst/>
          </a:prstGeom>
          <a:noFill/>
          <a:ln w="0">
            <a:noFill/>
          </a:ln>
        </p:spPr>
        <p:txBody>
          <a:bodyPr lIns="91440" tIns="91440" rIns="91440" bIns="91440" anchor="b">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
        <p:nvSpPr>
          <p:cNvPr id="45" name="PlaceHolder 2"/>
          <p:cNvSpPr>
            <a:spLocks noGrp="1"/>
          </p:cNvSpPr>
          <p:nvPr>
            <p:ph type="body"/>
          </p:nvPr>
        </p:nvSpPr>
        <p:spPr>
          <a:xfrm>
            <a:off x="5383080" y="680040"/>
            <a:ext cx="2814120" cy="3783600"/>
          </a:xfrm>
          <a:prstGeom prst="rect">
            <a:avLst/>
          </a:prstGeom>
          <a:noFill/>
          <a:ln w="0">
            <a:noFill/>
          </a:ln>
          <a:effectLst>
            <a:outerShdw blurRad="57240" dist="19080" dir="5400000" rotWithShape="0">
              <a:srgbClr val="0F2A29">
                <a:alpha val="50000"/>
              </a:srgbClr>
            </a:outerShdw>
          </a:effectLst>
        </p:spPr>
        <p:txBody>
          <a:bodyPr lIns="90000" tIns="45000" rIns="90000" bIns="45000" anchor="t">
            <a:normAutofit fontScale="37222" lnSpcReduction="10000"/>
          </a:bodyPr>
          <a:p>
            <a:pPr marL="431800" indent="-323850">
              <a:spcBef>
                <a:spcPts val="141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FFFFFF"/>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FFFFFF"/>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6" name="Google Shape;142;p17"/>
          <p:cNvPicPr/>
          <p:nvPr/>
        </p:nvPicPr>
        <p:blipFill>
          <a:blip r:embed="rId2">
            <a:alphaModFix amt="80000"/>
          </a:blip>
          <a:srcRect l="3846"/>
          <a:stretch>
            <a:fillRect/>
          </a:stretch>
        </p:blipFill>
        <p:spPr>
          <a:xfrm rot="5400000">
            <a:off x="1992600" y="-2000880"/>
            <a:ext cx="5167800" cy="9156240"/>
          </a:xfrm>
          <a:prstGeom prst="rect">
            <a:avLst/>
          </a:prstGeom>
          <a:ln w="0">
            <a:noFill/>
          </a:ln>
        </p:spPr>
      </p:pic>
      <p:pic>
        <p:nvPicPr>
          <p:cNvPr id="47" name="Google Shape;143;p17"/>
          <p:cNvPicPr/>
          <p:nvPr/>
        </p:nvPicPr>
        <p:blipFill>
          <a:blip r:embed="rId3">
            <a:alphaModFix amt="50000"/>
          </a:blip>
          <a:srcRect l="1158" r="46635" b="74688"/>
          <a:stretch>
            <a:fillRect/>
          </a:stretch>
        </p:blipFill>
        <p:spPr>
          <a:xfrm rot="16200000" flipH="1">
            <a:off x="5935320" y="1915200"/>
            <a:ext cx="5146560" cy="1302480"/>
          </a:xfrm>
          <a:prstGeom prst="rect">
            <a:avLst/>
          </a:prstGeom>
          <a:ln w="0">
            <a:noFill/>
          </a:ln>
        </p:spPr>
      </p:pic>
      <p:sp>
        <p:nvSpPr>
          <p:cNvPr id="48" name="PlaceHolder 1"/>
          <p:cNvSpPr>
            <a:spLocks noGrp="1"/>
          </p:cNvSpPr>
          <p:nvPr>
            <p:ph type="title"/>
          </p:nvPr>
        </p:nvSpPr>
        <p:spPr>
          <a:xfrm>
            <a:off x="1053360" y="1333440"/>
            <a:ext cx="2765880" cy="1222200"/>
          </a:xfrm>
          <a:prstGeom prst="rect">
            <a:avLst/>
          </a:prstGeom>
          <a:noFill/>
          <a:ln w="0">
            <a:noFill/>
          </a:ln>
        </p:spPr>
        <p:txBody>
          <a:bodyPr lIns="91440" tIns="91440" rIns="91440" bIns="91440" anchor="b">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pic>
        <p:nvPicPr>
          <p:cNvPr id="49" name="Google Shape;147;p18"/>
          <p:cNvPicPr/>
          <p:nvPr/>
        </p:nvPicPr>
        <p:blipFill>
          <a:blip r:embed="rId2"/>
          <a:srcRect l="420" r="-520"/>
          <a:stretch>
            <a:fillRect/>
          </a:stretch>
        </p:blipFill>
        <p:spPr>
          <a:xfrm rot="5400000" flipH="1">
            <a:off x="1951560" y="-2021400"/>
            <a:ext cx="5250240" cy="9156240"/>
          </a:xfrm>
          <a:prstGeom prst="rect">
            <a:avLst/>
          </a:prstGeom>
          <a:ln w="0">
            <a:noFill/>
          </a:ln>
        </p:spPr>
      </p:pic>
      <p:pic>
        <p:nvPicPr>
          <p:cNvPr id="50" name="Google Shape;148;p18"/>
          <p:cNvPicPr/>
          <p:nvPr/>
        </p:nvPicPr>
        <p:blipFill>
          <a:blip r:embed="rId3">
            <a:alphaModFix amt="50000"/>
          </a:blip>
          <a:srcRect l="15469" t="51390" r="5793" b="-7602"/>
          <a:stretch>
            <a:fillRect/>
          </a:stretch>
        </p:blipFill>
        <p:spPr>
          <a:xfrm>
            <a:off x="0" y="-69120"/>
            <a:ext cx="7763400" cy="2894040"/>
          </a:xfrm>
          <a:prstGeom prst="rect">
            <a:avLst/>
          </a:prstGeom>
          <a:ln w="0">
            <a:noFill/>
          </a:ln>
        </p:spPr>
      </p:pic>
      <p:sp>
        <p:nvSpPr>
          <p:cNvPr id="51" name="Google Shape;149;p18"/>
          <p:cNvSpPr/>
          <p:nvPr/>
        </p:nvSpPr>
        <p:spPr>
          <a:xfrm>
            <a:off x="1339560" y="334476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2" name="Google Shape;150;p18"/>
          <p:cNvSpPr/>
          <p:nvPr/>
        </p:nvSpPr>
        <p:spPr>
          <a:xfrm>
            <a:off x="7544520" y="35352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3" name="Google Shape;151;p18"/>
          <p:cNvSpPr/>
          <p:nvPr/>
        </p:nvSpPr>
        <p:spPr>
          <a:xfrm>
            <a:off x="7567560" y="35416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4" name="Google Shape;152;p18"/>
          <p:cNvSpPr/>
          <p:nvPr/>
        </p:nvSpPr>
        <p:spPr>
          <a:xfrm>
            <a:off x="7572960" y="3543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5" name="Google Shape;153;p18"/>
          <p:cNvSpPr/>
          <p:nvPr/>
        </p:nvSpPr>
        <p:spPr>
          <a:xfrm>
            <a:off x="1339920" y="3348720"/>
            <a:ext cx="2160" cy="720"/>
          </a:xfrm>
          <a:custGeom>
            <a:avLst/>
            <a:gdLst>
              <a:gd name="textAreaLeft" fmla="*/ 0 w 2160"/>
              <a:gd name="textAreaRight" fmla="*/ 2520 w 2160"/>
              <a:gd name="textAreaTop" fmla="*/ 0 h 720"/>
              <a:gd name="textAreaBottom" fmla="*/ 1080 h 720"/>
            </a:gdLst>
            <a:ahLst/>
            <a:cxnLst/>
            <a:rect l="textAreaLeft" t="textAreaTop" r="textAreaRight" b="textAreaBottom"/>
            <a:pathLst>
              <a:path w="22" h="11">
                <a:moveTo>
                  <a:pt x="1" y="0"/>
                </a:moveTo>
                <a:cubicBezTo>
                  <a:pt x="11" y="0"/>
                  <a:pt x="21" y="10"/>
                  <a:pt x="21" y="10"/>
                </a:cubicBezTo>
                <a:lnTo>
                  <a:pt x="11" y="0"/>
                </a:lnTo>
                <a:close/>
              </a:path>
            </a:pathLst>
          </a:custGeom>
          <a:solidFill>
            <a:srgbClr val="82DCBA"/>
          </a:solidFill>
          <a:ln w="0">
            <a:noFill/>
          </a:ln>
        </p:spPr>
        <p:style>
          <a:lnRef idx="0">
            <a:srgbClr val="FFFFFF"/>
          </a:lnRef>
          <a:fillRef idx="0">
            <a:srgbClr val="FFFFFF"/>
          </a:fillRef>
          <a:effectRef idx="0">
            <a:srgbClr val="FFFFFF"/>
          </a:effectRef>
          <a:fontRef idx="minor"/>
        </p:style>
        <p:txBody>
          <a:bodyPr tIns="360" bIns="36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6" name="Google Shape;154;p18"/>
          <p:cNvSpPr/>
          <p:nvPr/>
        </p:nvSpPr>
        <p:spPr>
          <a:xfrm>
            <a:off x="7544520" y="353880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7" name="Google Shape;155;p18"/>
          <p:cNvSpPr/>
          <p:nvPr/>
        </p:nvSpPr>
        <p:spPr>
          <a:xfrm>
            <a:off x="7567560" y="35452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8" name="Google Shape;156;p18"/>
          <p:cNvSpPr/>
          <p:nvPr/>
        </p:nvSpPr>
        <p:spPr>
          <a:xfrm>
            <a:off x="7572960" y="35474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59" name="PlaceHolder 1"/>
          <p:cNvSpPr>
            <a:spLocks noGrp="1"/>
          </p:cNvSpPr>
          <p:nvPr>
            <p:ph type="title"/>
          </p:nvPr>
        </p:nvSpPr>
        <p:spPr>
          <a:xfrm>
            <a:off x="5230080" y="1410840"/>
            <a:ext cx="2630160" cy="1241280"/>
          </a:xfrm>
          <a:prstGeom prst="rect">
            <a:avLst/>
          </a:prstGeom>
          <a:noFill/>
          <a:ln w="0">
            <a:noFill/>
          </a:ln>
        </p:spPr>
        <p:txBody>
          <a:bodyPr lIns="91440" tIns="91440" rIns="91440" bIns="91440" anchor="b">
            <a:noAutofit/>
          </a:bodyPr>
          <a:p>
            <a:pPr indent="0">
              <a:buNone/>
            </a:pPr>
            <a:r>
              <a:rPr lang="fr-FR" sz="3500" b="0" strike="noStrike" spc="-1">
                <a:solidFill>
                  <a:schemeClr val="dk1"/>
                </a:solidFill>
                <a:latin typeface="Arial" panose="020B0604020202020204"/>
              </a:rPr>
              <a:t>Click to edit the title text format</a:t>
            </a:r>
            <a:endParaRPr lang="fr-FR" sz="35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4.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PlaceHolder 1"/>
          <p:cNvSpPr>
            <a:spLocks noGrp="1"/>
          </p:cNvSpPr>
          <p:nvPr>
            <p:ph type="subTitle"/>
          </p:nvPr>
        </p:nvSpPr>
        <p:spPr>
          <a:xfrm>
            <a:off x="1962150" y="3209925"/>
            <a:ext cx="5229225" cy="1189355"/>
          </a:xfrm>
          <a:prstGeom prst="rect">
            <a:avLst/>
          </a:prstGeom>
          <a:solidFill>
            <a:schemeClr val="lt1"/>
          </a:solidFill>
          <a:ln w="0">
            <a:noFill/>
          </a:ln>
        </p:spPr>
        <p:txBody>
          <a:bodyPr lIns="91440" tIns="91440" rIns="91440" bIns="91440" anchor="ctr">
            <a:normAutofit fontScale="90000" lnSpcReduction="20000"/>
          </a:bodyPr>
          <a:p>
            <a:pPr algn="ctr">
              <a:lnSpc>
                <a:spcPct val="100000"/>
              </a:lnSpc>
              <a:tabLst>
                <a:tab pos="0" algn="l"/>
              </a:tabLst>
            </a:pPr>
            <a:endParaRPr lang="en-US" sz="1600" b="0" strike="noStrike" spc="-1">
              <a:solidFill>
                <a:srgbClr val="FFFFFF"/>
              </a:solidFill>
              <a:latin typeface="OpenSymbol"/>
            </a:endParaRPr>
          </a:p>
          <a:p>
            <a:pPr algn="ctr">
              <a:lnSpc>
                <a:spcPct val="100000"/>
              </a:lnSpc>
              <a:tabLst>
                <a:tab pos="0" algn="l"/>
              </a:tabLst>
            </a:pPr>
            <a:r>
              <a:rPr lang="en-US" sz="1600" b="0" strike="noStrike" spc="-1">
                <a:solidFill>
                  <a:srgbClr val="FFFFFF"/>
                </a:solidFill>
                <a:latin typeface="OpenSymbol"/>
              </a:rPr>
              <a:t>2210030353_Nayaneesh</a:t>
            </a:r>
            <a:endParaRPr lang="en-US" sz="1600" b="0" strike="noStrike" spc="-1">
              <a:solidFill>
                <a:srgbClr val="FFFFFF"/>
              </a:solidFill>
              <a:latin typeface="OpenSymbol"/>
            </a:endParaRPr>
          </a:p>
          <a:p>
            <a:pPr algn="ctr">
              <a:lnSpc>
                <a:spcPct val="100000"/>
              </a:lnSpc>
              <a:tabLst>
                <a:tab pos="0" algn="l"/>
              </a:tabLst>
            </a:pPr>
            <a:r>
              <a:rPr lang="en-US" sz="1600" b="0" strike="noStrike" spc="-1">
                <a:solidFill>
                  <a:srgbClr val="FFFFFF"/>
                </a:solidFill>
                <a:latin typeface="OpenSymbol"/>
              </a:rPr>
              <a:t>2210030119_Medhansh</a:t>
            </a:r>
            <a:endParaRPr lang="en-US" sz="1600" b="0" strike="noStrike" spc="-1">
              <a:solidFill>
                <a:srgbClr val="FFFFFF"/>
              </a:solidFill>
              <a:latin typeface="OpenSymbol"/>
            </a:endParaRPr>
          </a:p>
          <a:p>
            <a:pPr algn="ctr">
              <a:lnSpc>
                <a:spcPct val="100000"/>
              </a:lnSpc>
              <a:tabLst>
                <a:tab pos="0" algn="l"/>
              </a:tabLst>
            </a:pPr>
            <a:r>
              <a:rPr lang="en-US" sz="1600" b="0" strike="noStrike" spc="-1">
                <a:solidFill>
                  <a:srgbClr val="FFFFFF"/>
                </a:solidFill>
                <a:latin typeface="OpenSymbol"/>
              </a:rPr>
              <a:t>2210030264_BhargavArjun</a:t>
            </a:r>
            <a:endParaRPr lang="en-US" sz="1600" b="0" strike="noStrike" spc="-1">
              <a:solidFill>
                <a:srgbClr val="FFFFFF"/>
              </a:solidFill>
              <a:latin typeface="OpenSymbol"/>
            </a:endParaRPr>
          </a:p>
          <a:p>
            <a:pPr algn="ctr">
              <a:lnSpc>
                <a:spcPct val="100000"/>
              </a:lnSpc>
              <a:tabLst>
                <a:tab pos="0" algn="l"/>
              </a:tabLst>
            </a:pPr>
            <a:r>
              <a:rPr lang="en-US" sz="1600" b="0" strike="noStrike" spc="-1">
                <a:solidFill>
                  <a:srgbClr val="FFFFFF"/>
                </a:solidFill>
                <a:latin typeface="OpenSymbol"/>
              </a:rPr>
              <a:t>2210030038_Umesh</a:t>
            </a:r>
            <a:endParaRPr lang="en-US" sz="1600" b="0" strike="noStrike" spc="-1">
              <a:solidFill>
                <a:srgbClr val="FFFFFF"/>
              </a:solidFill>
              <a:latin typeface="OpenSymbol"/>
            </a:endParaRPr>
          </a:p>
          <a:p>
            <a:pPr algn="ctr">
              <a:lnSpc>
                <a:spcPct val="100000"/>
              </a:lnSpc>
              <a:tabLst>
                <a:tab pos="0" algn="l"/>
              </a:tabLst>
            </a:pPr>
            <a:endParaRPr lang="en-US" sz="1600" b="0" strike="noStrike" spc="-1">
              <a:solidFill>
                <a:srgbClr val="FFFFFF"/>
              </a:solidFill>
              <a:latin typeface="OpenSymbol"/>
            </a:endParaRPr>
          </a:p>
        </p:txBody>
      </p:sp>
      <p:sp>
        <p:nvSpPr>
          <p:cNvPr id="232" name="PlaceHolder 2"/>
          <p:cNvSpPr>
            <a:spLocks noGrp="1"/>
          </p:cNvSpPr>
          <p:nvPr>
            <p:ph type="title"/>
          </p:nvPr>
        </p:nvSpPr>
        <p:spPr>
          <a:xfrm>
            <a:off x="1962000" y="1390680"/>
            <a:ext cx="5229000" cy="1590480"/>
          </a:xfrm>
          <a:prstGeom prst="rect">
            <a:avLst/>
          </a:prstGeom>
          <a:noFill/>
          <a:ln w="0">
            <a:noFill/>
          </a:ln>
        </p:spPr>
        <p:txBody>
          <a:bodyPr lIns="91440" tIns="91440" rIns="91440" bIns="91440" anchor="b">
            <a:normAutofit fontScale="90000"/>
          </a:bodyPr>
          <a:p>
            <a:pPr indent="0" algn="ctr">
              <a:lnSpc>
                <a:spcPct val="100000"/>
              </a:lnSpc>
              <a:buNone/>
              <a:tabLst>
                <a:tab pos="0" algn="l"/>
              </a:tabLst>
            </a:pPr>
            <a:r>
              <a:rPr lang="en-US" altLang="en-US" sz="4000" b="0" strike="noStrike" spc="-1">
                <a:solidFill>
                  <a:schemeClr val="dk1"/>
                </a:solidFill>
                <a:latin typeface="DM Sans ExtraBold"/>
                <a:ea typeface="DM Sans ExtraBold"/>
              </a:rPr>
              <a:t>Twitter Data Sentiment Analysis for Public Opinion on Major Events</a:t>
            </a:r>
            <a:endParaRPr lang="en-US" altLang="en-US" sz="4000" b="0" strike="noStrike" spc="-1">
              <a:solidFill>
                <a:schemeClr val="dk1"/>
              </a:solidFill>
              <a:latin typeface="DM Sans ExtraBold"/>
              <a:ea typeface="DM Sans ExtraBold"/>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ext Box 1"/>
          <p:cNvSpPr txBox="1"/>
          <p:nvPr/>
        </p:nvSpPr>
        <p:spPr>
          <a:xfrm>
            <a:off x="107315" y="123190"/>
            <a:ext cx="8981440" cy="4925060"/>
          </a:xfrm>
          <a:prstGeom prst="rect">
            <a:avLst/>
          </a:prstGeom>
          <a:noFill/>
        </p:spPr>
        <p:txBody>
          <a:bodyPr wrap="square" rtlCol="0">
            <a:noAutofit/>
          </a:bodyPr>
          <a:p>
            <a:endParaRPr lang="en-US"/>
          </a:p>
        </p:txBody>
      </p:sp>
      <p:pic>
        <p:nvPicPr>
          <p:cNvPr id="3" name="Picture 2" descr="photo_2025-02-06_14-32-53"/>
          <p:cNvPicPr>
            <a:picLocks noChangeAspect="1"/>
          </p:cNvPicPr>
          <p:nvPr/>
        </p:nvPicPr>
        <p:blipFill>
          <a:blip r:embed="rId1"/>
          <a:stretch>
            <a:fillRect/>
          </a:stretch>
        </p:blipFill>
        <p:spPr>
          <a:xfrm>
            <a:off x="0" y="107315"/>
            <a:ext cx="9144000" cy="492887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PlaceHolder 1"/>
          <p:cNvSpPr>
            <a:spLocks noGrp="1"/>
          </p:cNvSpPr>
          <p:nvPr>
            <p:ph type="title"/>
          </p:nvPr>
        </p:nvSpPr>
        <p:spPr>
          <a:xfrm>
            <a:off x="664210" y="315595"/>
            <a:ext cx="7898130" cy="222758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6000" b="0" strike="noStrike" spc="-1">
                <a:solidFill>
                  <a:schemeClr val="dk1"/>
                </a:solidFill>
                <a:latin typeface="DM Sans ExtraBold"/>
                <a:ea typeface="DM Sans ExtraBold"/>
              </a:rPr>
              <a:t>Programming languages used</a:t>
            </a:r>
            <a:endParaRPr lang="fr-FR" sz="6000" b="0" strike="noStrike" spc="-1">
              <a:solidFill>
                <a:schemeClr val="dk1"/>
              </a:solidFill>
              <a:latin typeface="Arial" panose="020B0604020202020204"/>
            </a:endParaRPr>
          </a:p>
        </p:txBody>
      </p:sp>
      <p:sp>
        <p:nvSpPr>
          <p:cNvPr id="285" name="PlaceHolder 2"/>
          <p:cNvSpPr>
            <a:spLocks noGrp="1"/>
          </p:cNvSpPr>
          <p:nvPr>
            <p:ph type="subTitle"/>
          </p:nvPr>
        </p:nvSpPr>
        <p:spPr>
          <a:xfrm>
            <a:off x="1581150" y="2619375"/>
            <a:ext cx="5090160" cy="1631950"/>
          </a:xfrm>
          <a:prstGeom prst="rect">
            <a:avLst/>
          </a:prstGeom>
          <a:noFill/>
          <a:ln w="0">
            <a:noFill/>
          </a:ln>
        </p:spPr>
        <p:txBody>
          <a:bodyPr lIns="91440" tIns="91440" rIns="91440" bIns="91440" anchor="ctr">
            <a:normAutofit fontScale="88178"/>
          </a:bodyPr>
          <a:p>
            <a:pPr indent="0" algn="ctr">
              <a:lnSpc>
                <a:spcPct val="100000"/>
              </a:lnSpc>
              <a:buNone/>
              <a:tabLst>
                <a:tab pos="0" algn="l"/>
              </a:tabLst>
            </a:pPr>
            <a:r>
              <a:rPr lang="en-GB" sz="1600" b="0" strike="noStrike" spc="-1">
                <a:solidFill>
                  <a:schemeClr val="dk1"/>
                </a:solidFill>
                <a:latin typeface="Albert Sans"/>
                <a:ea typeface="Albert Sans"/>
              </a:rPr>
              <a:t>Python is widely used in sentiment analysis due to its simplicity and powerful libraries like Pandas and NumPy for data handling. R is another language popular for statistical analysis. Additionally, languages like Java and Scala can be used for big data processing tasks associated with sentiment analysis.</a:t>
            </a:r>
            <a:endParaRPr lang="en-US" sz="1600" b="0" strike="noStrike" spc="-1">
              <a:solidFill>
                <a:srgbClr val="FFFFFF"/>
              </a:solidFill>
              <a:latin typeface="OpenSymbol"/>
            </a:endParaRPr>
          </a:p>
        </p:txBody>
      </p:sp>
      <p:sp>
        <p:nvSpPr>
          <p:cNvPr id="286" name="Google Shape;367;p39"/>
          <p:cNvSpPr/>
          <p:nvPr/>
        </p:nvSpPr>
        <p:spPr>
          <a:xfrm rot="10800000">
            <a:off x="2380320" y="337824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7" name="Google Shape;368;p39"/>
          <p:cNvSpPr/>
          <p:nvPr/>
        </p:nvSpPr>
        <p:spPr>
          <a:xfrm rot="10800000">
            <a:off x="2374560" y="33760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8" name="Google Shape;369;p39"/>
          <p:cNvSpPr/>
          <p:nvPr/>
        </p:nvSpPr>
        <p:spPr>
          <a:xfrm rot="10800000">
            <a:off x="2368080" y="3372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89" name="Google Shape;370;p39"/>
          <p:cNvSpPr/>
          <p:nvPr/>
        </p:nvSpPr>
        <p:spPr>
          <a:xfrm rot="10800000">
            <a:off x="2380320" y="337428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0" name="Google Shape;371;p39"/>
          <p:cNvSpPr/>
          <p:nvPr/>
        </p:nvSpPr>
        <p:spPr>
          <a:xfrm rot="10800000">
            <a:off x="2374560" y="33724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1" name="Google Shape;372;p39"/>
          <p:cNvSpPr/>
          <p:nvPr/>
        </p:nvSpPr>
        <p:spPr>
          <a:xfrm rot="10800000">
            <a:off x="2368080" y="33692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PlaceHolder 1"/>
          <p:cNvSpPr>
            <a:spLocks noGrp="1"/>
          </p:cNvSpPr>
          <p:nvPr>
            <p:ph type="title"/>
          </p:nvPr>
        </p:nvSpPr>
        <p:spPr>
          <a:xfrm>
            <a:off x="1019160" y="866880"/>
            <a:ext cx="3400200" cy="2171520"/>
          </a:xfrm>
          <a:prstGeom prst="rect">
            <a:avLst/>
          </a:prstGeom>
          <a:noFill/>
          <a:ln w="0">
            <a:noFill/>
          </a:ln>
        </p:spPr>
        <p:txBody>
          <a:bodyPr lIns="91440" tIns="91440" rIns="91440" bIns="91440" anchor="b">
            <a:normAutofit/>
          </a:bodyPr>
          <a:p>
            <a:pPr indent="0">
              <a:lnSpc>
                <a:spcPct val="100000"/>
              </a:lnSpc>
              <a:buNone/>
              <a:tabLst>
                <a:tab pos="0" algn="l"/>
              </a:tabLst>
            </a:pPr>
            <a:r>
              <a:rPr lang="en-GB" sz="3500" b="0" strike="noStrike" spc="-1">
                <a:solidFill>
                  <a:schemeClr val="dk1"/>
                </a:solidFill>
                <a:latin typeface="DM Sans ExtraBold"/>
                <a:ea typeface="DM Sans ExtraBold"/>
              </a:rPr>
              <a:t>Software tools and platforms</a:t>
            </a:r>
            <a:endParaRPr lang="fr-FR" sz="3500" b="0" strike="noStrike" spc="-1">
              <a:solidFill>
                <a:schemeClr val="dk1"/>
              </a:solidFill>
              <a:latin typeface="Arial" panose="020B0604020202020204"/>
            </a:endParaRPr>
          </a:p>
        </p:txBody>
      </p:sp>
      <p:sp>
        <p:nvSpPr>
          <p:cNvPr id="293" name="PlaceHolder 2"/>
          <p:cNvSpPr>
            <a:spLocks noGrp="1"/>
          </p:cNvSpPr>
          <p:nvPr>
            <p:ph type="subTitle"/>
          </p:nvPr>
        </p:nvSpPr>
        <p:spPr>
          <a:xfrm>
            <a:off x="1019160" y="3076560"/>
            <a:ext cx="2781000" cy="1114200"/>
          </a:xfrm>
          <a:prstGeom prst="rect">
            <a:avLst/>
          </a:prstGeom>
          <a:noFill/>
          <a:ln w="0">
            <a:noFill/>
          </a:ln>
        </p:spPr>
        <p:txBody>
          <a:bodyPr lIns="91440" tIns="91440" rIns="91440" bIns="91440" anchor="t">
            <a:normAutofit fontScale="80696" lnSpcReduction="20000"/>
          </a:bodyPr>
          <a:p>
            <a:pPr indent="0">
              <a:lnSpc>
                <a:spcPct val="100000"/>
              </a:lnSpc>
              <a:buNone/>
              <a:tabLst>
                <a:tab pos="0" algn="l"/>
              </a:tabLst>
            </a:pPr>
            <a:r>
              <a:rPr lang="en-GB" sz="1400" b="0" strike="noStrike" spc="-1">
                <a:solidFill>
                  <a:schemeClr val="dk1"/>
                </a:solidFill>
                <a:latin typeface="Albert Sans"/>
                <a:ea typeface="Albert Sans"/>
              </a:rPr>
              <a:t>Tools like Jupyter Notebook, RapidMiner, and KNIME facilitate data analysis and visualization. Platforms such as Google Cloud and AWS provide cloud computing resources to handle vast datasets, enabling scalable sentiment analysis workflows and leveraging powerful computational resources.</a:t>
            </a:r>
            <a:endParaRPr lang="en-US" sz="1400" b="0" strike="noStrike" spc="-1">
              <a:solidFill>
                <a:srgbClr val="FFFFFF"/>
              </a:solidFill>
              <a:latin typeface="OpenSymbol"/>
            </a:endParaRPr>
          </a:p>
        </p:txBody>
      </p:sp>
      <p:sp>
        <p:nvSpPr>
          <p:cNvPr id="294" name="Google Shape;522;p50"/>
          <p:cNvSpPr/>
          <p:nvPr/>
        </p:nvSpPr>
        <p:spPr>
          <a:xfrm>
            <a:off x="5383080" y="680040"/>
            <a:ext cx="2814120" cy="3783600"/>
          </a:xfrm>
          <a:prstGeom prst="ellipse">
            <a:avLst/>
          </a:prstGeom>
          <a:blipFill rotWithShape="0">
            <a:blip r:embed="rId1"/>
            <a:srcRect/>
            <a:stretch>
              <a:fillRect/>
            </a:stretch>
          </a:blipFill>
          <a:ln w="0">
            <a:noFill/>
          </a:ln>
          <a:effectLst>
            <a:outerShdw blurRad="57240" dist="19080" dir="5400000" algn="bl" rotWithShape="0">
              <a:schemeClr val="lt1">
                <a:alpha val="50000"/>
              </a:schemeClr>
            </a:outerShdw>
          </a:effectLst>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5" name="PlaceHolder 1"/>
          <p:cNvSpPr>
            <a:spLocks noGrp="1"/>
          </p:cNvSpPr>
          <p:nvPr>
            <p:ph type="title"/>
          </p:nvPr>
        </p:nvSpPr>
        <p:spPr>
          <a:xfrm>
            <a:off x="1581120" y="1428840"/>
            <a:ext cx="3619080" cy="1114200"/>
          </a:xfrm>
          <a:prstGeom prst="rect">
            <a:avLst/>
          </a:prstGeom>
          <a:noFill/>
          <a:ln w="0">
            <a:noFill/>
          </a:ln>
        </p:spPr>
        <p:txBody>
          <a:bodyPr lIns="91440" tIns="91440" rIns="91440" bIns="91440" anchor="ctr">
            <a:normAutofit fontScale="51491"/>
          </a:bodyPr>
          <a:p>
            <a:pPr indent="0" algn="ctr">
              <a:lnSpc>
                <a:spcPct val="100000"/>
              </a:lnSpc>
              <a:buNone/>
              <a:tabLst>
                <a:tab pos="0" algn="l"/>
              </a:tabLst>
            </a:pPr>
            <a:r>
              <a:rPr lang="en-GB" sz="6000" b="0" strike="noStrike" spc="-1">
                <a:solidFill>
                  <a:schemeClr val="dk1"/>
                </a:solidFill>
                <a:latin typeface="DM Sans ExtraBold"/>
                <a:ea typeface="DM Sans ExtraBold"/>
              </a:rPr>
              <a:t>Libraries and frameworks</a:t>
            </a:r>
            <a:endParaRPr lang="fr-FR" sz="6000" b="0" strike="noStrike" spc="-1">
              <a:solidFill>
                <a:schemeClr val="dk1"/>
              </a:solidFill>
              <a:latin typeface="Arial" panose="020B0604020202020204"/>
            </a:endParaRPr>
          </a:p>
        </p:txBody>
      </p:sp>
      <p:sp>
        <p:nvSpPr>
          <p:cNvPr id="296" name="PlaceHolder 2"/>
          <p:cNvSpPr>
            <a:spLocks noGrp="1"/>
          </p:cNvSpPr>
          <p:nvPr>
            <p:ph type="subTitle"/>
          </p:nvPr>
        </p:nvSpPr>
        <p:spPr>
          <a:xfrm>
            <a:off x="1581120" y="2619360"/>
            <a:ext cx="3619080" cy="1114200"/>
          </a:xfrm>
          <a:prstGeom prst="rect">
            <a:avLst/>
          </a:prstGeom>
          <a:noFill/>
          <a:ln w="0">
            <a:noFill/>
          </a:ln>
        </p:spPr>
        <p:txBody>
          <a:bodyPr lIns="91440" tIns="91440" rIns="91440" bIns="91440" anchor="ctr">
            <a:normAutofit fontScale="68178" lnSpcReduction="10000"/>
          </a:bodyPr>
          <a:p>
            <a:pPr indent="0" algn="ctr">
              <a:lnSpc>
                <a:spcPct val="100000"/>
              </a:lnSpc>
              <a:buNone/>
              <a:tabLst>
                <a:tab pos="0" algn="l"/>
              </a:tabLst>
            </a:pPr>
            <a:r>
              <a:rPr lang="en-GB" sz="1600" b="0" strike="noStrike" spc="-1">
                <a:solidFill>
                  <a:schemeClr val="dk1"/>
                </a:solidFill>
                <a:latin typeface="Albert Sans"/>
                <a:ea typeface="Albert Sans"/>
              </a:rPr>
              <a:t>Popular libraries for sentiment analysis include NLTK and spaCy for natural language processing tasks. TensorFlow and PyTorch are used for implementing machine learning models, while Scikit-learn aids in basic machine learning functionalities. These libraries ease the implementation of complex algorithms for sentiment analysis.</a:t>
            </a:r>
            <a:endParaRPr lang="en-US" sz="1600" b="0" strike="noStrike" spc="-1">
              <a:solidFill>
                <a:srgbClr val="FFFFFF"/>
              </a:solidFill>
              <a:latin typeface="OpenSymbol"/>
            </a:endParaRPr>
          </a:p>
        </p:txBody>
      </p:sp>
      <p:sp>
        <p:nvSpPr>
          <p:cNvPr id="297" name="Google Shape;367;p39"/>
          <p:cNvSpPr/>
          <p:nvPr/>
        </p:nvSpPr>
        <p:spPr>
          <a:xfrm rot="10800000">
            <a:off x="2380320" y="337824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8" name="Google Shape;368;p39"/>
          <p:cNvSpPr/>
          <p:nvPr/>
        </p:nvSpPr>
        <p:spPr>
          <a:xfrm rot="10800000">
            <a:off x="2374560" y="33760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99" name="Google Shape;369;p39"/>
          <p:cNvSpPr/>
          <p:nvPr/>
        </p:nvSpPr>
        <p:spPr>
          <a:xfrm rot="10800000">
            <a:off x="2368080" y="3372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0" name="Google Shape;370;p39"/>
          <p:cNvSpPr/>
          <p:nvPr/>
        </p:nvSpPr>
        <p:spPr>
          <a:xfrm rot="10800000">
            <a:off x="2380320" y="337428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1" name="Google Shape;371;p39"/>
          <p:cNvSpPr/>
          <p:nvPr/>
        </p:nvSpPr>
        <p:spPr>
          <a:xfrm rot="10800000">
            <a:off x="2374560" y="33724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2" name="Google Shape;372;p39"/>
          <p:cNvSpPr/>
          <p:nvPr/>
        </p:nvSpPr>
        <p:spPr>
          <a:xfrm rot="10800000">
            <a:off x="2368080" y="33692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p:cNvSpPr>
          <p:nvPr>
            <p:ph type="title"/>
          </p:nvPr>
        </p:nvSpPr>
        <p:spPr>
          <a:xfrm>
            <a:off x="1762200" y="2219400"/>
            <a:ext cx="5619240" cy="141876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4000" b="0" strike="noStrike" spc="-1">
                <a:solidFill>
                  <a:schemeClr val="dk1"/>
                </a:solidFill>
                <a:latin typeface="DM Sans ExtraBold"/>
                <a:ea typeface="DM Sans ExtraBold"/>
              </a:rPr>
              <a:t>Models</a:t>
            </a:r>
            <a:endParaRPr lang="fr-FR" sz="4000" b="0" strike="noStrike" spc="-1">
              <a:solidFill>
                <a:schemeClr val="dk1"/>
              </a:solidFill>
              <a:latin typeface="Arial" panose="020B0604020202020204"/>
            </a:endParaRPr>
          </a:p>
        </p:txBody>
      </p:sp>
      <p:sp>
        <p:nvSpPr>
          <p:cNvPr id="304" name="PlaceHolder 2"/>
          <p:cNvSpPr>
            <a:spLocks noGrp="1"/>
          </p:cNvSpPr>
          <p:nvPr>
            <p:ph type="title"/>
          </p:nvPr>
        </p:nvSpPr>
        <p:spPr>
          <a:xfrm>
            <a:off x="3733920" y="1028880"/>
            <a:ext cx="1685520" cy="1037880"/>
          </a:xfrm>
          <a:prstGeom prst="rect">
            <a:avLst/>
          </a:prstGeom>
          <a:solidFill>
            <a:schemeClr val="lt1"/>
          </a:solidFill>
          <a:ln w="0">
            <a:noFill/>
          </a:ln>
        </p:spPr>
        <p:txBody>
          <a:bodyPr lIns="91440" tIns="91440" rIns="91440" bIns="91440" anchor="ctr">
            <a:normAutofit fontScale="95151"/>
          </a:bodyPr>
          <a:p>
            <a:pPr indent="0" algn="ctr">
              <a:lnSpc>
                <a:spcPct val="100000"/>
              </a:lnSpc>
              <a:buNone/>
              <a:tabLst>
                <a:tab pos="0" algn="l"/>
              </a:tabLst>
            </a:pPr>
            <a:r>
              <a:rPr lang="en-GB" sz="6000" b="0" strike="noStrike" spc="-1">
                <a:solidFill>
                  <a:schemeClr val="dk1"/>
                </a:solidFill>
                <a:latin typeface="DM Sans ExtraBold"/>
                <a:ea typeface="DM Sans ExtraBold"/>
              </a:rPr>
              <a:t>04</a:t>
            </a:r>
            <a:endParaRPr lang="fr-FR" sz="6000" b="0" strike="noStrike" spc="-1">
              <a:solidFill>
                <a:schemeClr val="dk1"/>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p:cNvSpPr>
          <p:nvPr>
            <p:ph type="title"/>
          </p:nvPr>
        </p:nvSpPr>
        <p:spPr>
          <a:xfrm>
            <a:off x="425450" y="483870"/>
            <a:ext cx="7842885" cy="1483995"/>
          </a:xfrm>
          <a:prstGeom prst="rect">
            <a:avLst/>
          </a:prstGeom>
          <a:noFill/>
          <a:ln w="0">
            <a:noFill/>
          </a:ln>
        </p:spPr>
        <p:txBody>
          <a:bodyPr lIns="91440" tIns="91440" rIns="91440" bIns="91440" anchor="ctr">
            <a:normAutofit fontScale="81491"/>
          </a:bodyPr>
          <a:p>
            <a:pPr indent="0" algn="ctr">
              <a:lnSpc>
                <a:spcPct val="100000"/>
              </a:lnSpc>
              <a:buNone/>
              <a:tabLst>
                <a:tab pos="0" algn="l"/>
              </a:tabLst>
            </a:pPr>
            <a:r>
              <a:rPr lang="en-GB" sz="6000" b="0" strike="noStrike" spc="-1">
                <a:solidFill>
                  <a:schemeClr val="dk1"/>
                </a:solidFill>
                <a:latin typeface="DM Sans ExtraBold"/>
                <a:ea typeface="DM Sans ExtraBold"/>
              </a:rPr>
              <a:t>Machine learning models applied</a:t>
            </a:r>
            <a:endParaRPr lang="fr-FR" sz="6000" b="0" strike="noStrike" spc="-1">
              <a:solidFill>
                <a:schemeClr val="dk1"/>
              </a:solidFill>
              <a:latin typeface="Arial" panose="020B0604020202020204"/>
            </a:endParaRPr>
          </a:p>
        </p:txBody>
      </p:sp>
      <p:sp>
        <p:nvSpPr>
          <p:cNvPr id="307" name="PlaceHolder 2"/>
          <p:cNvSpPr>
            <a:spLocks noGrp="1"/>
          </p:cNvSpPr>
          <p:nvPr>
            <p:ph type="subTitle"/>
          </p:nvPr>
        </p:nvSpPr>
        <p:spPr>
          <a:xfrm>
            <a:off x="1581150" y="2619375"/>
            <a:ext cx="5932805" cy="1423035"/>
          </a:xfrm>
          <a:prstGeom prst="rect">
            <a:avLst/>
          </a:prstGeom>
          <a:noFill/>
          <a:ln w="0">
            <a:noFill/>
          </a:ln>
        </p:spPr>
        <p:txBody>
          <a:bodyPr lIns="91440" tIns="91440" rIns="91440" bIns="91440" anchor="ctr">
            <a:normAutofit fontScale="88178" lnSpcReduction="10000"/>
          </a:bodyPr>
          <a:p>
            <a:pPr indent="0" algn="ctr">
              <a:lnSpc>
                <a:spcPct val="100000"/>
              </a:lnSpc>
              <a:buNone/>
              <a:tabLst>
                <a:tab pos="0" algn="l"/>
              </a:tabLst>
            </a:pPr>
            <a:r>
              <a:rPr lang="en-GB" sz="1600" b="0" strike="noStrike" spc="-1">
                <a:solidFill>
                  <a:schemeClr val="dk1"/>
                </a:solidFill>
                <a:latin typeface="Albert Sans"/>
                <a:ea typeface="Albert Sans"/>
              </a:rPr>
              <a:t>Commonly applied machine learning models include logistic regression, support vector machines, and decision trees. Recently, deep learning approaches like recurrent neural networks (RNNs) and transformers have gained traction for their ability to capture context and nuances in natural language, significantly enhancing sentiment detection accuracy.</a:t>
            </a:r>
            <a:endParaRPr lang="en-US" sz="1600" b="0" strike="noStrike" spc="-1">
              <a:solidFill>
                <a:srgbClr val="FFFFFF"/>
              </a:solidFill>
              <a:latin typeface="OpenSymbol"/>
            </a:endParaRPr>
          </a:p>
        </p:txBody>
      </p:sp>
      <p:sp>
        <p:nvSpPr>
          <p:cNvPr id="308" name="Google Shape;367;p39"/>
          <p:cNvSpPr/>
          <p:nvPr/>
        </p:nvSpPr>
        <p:spPr>
          <a:xfrm rot="10800000">
            <a:off x="2380320" y="337824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09" name="Google Shape;368;p39"/>
          <p:cNvSpPr/>
          <p:nvPr/>
        </p:nvSpPr>
        <p:spPr>
          <a:xfrm rot="10800000">
            <a:off x="2374560" y="33760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0" name="Google Shape;369;p39"/>
          <p:cNvSpPr/>
          <p:nvPr/>
        </p:nvSpPr>
        <p:spPr>
          <a:xfrm rot="10800000">
            <a:off x="2368080" y="3372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1" name="Google Shape;370;p39"/>
          <p:cNvSpPr/>
          <p:nvPr/>
        </p:nvSpPr>
        <p:spPr>
          <a:xfrm rot="10800000">
            <a:off x="2380320" y="337428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2" name="Google Shape;371;p39"/>
          <p:cNvSpPr/>
          <p:nvPr/>
        </p:nvSpPr>
        <p:spPr>
          <a:xfrm rot="10800000">
            <a:off x="2374560" y="33724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3" name="Google Shape;372;p39"/>
          <p:cNvSpPr/>
          <p:nvPr/>
        </p:nvSpPr>
        <p:spPr>
          <a:xfrm rot="10800000">
            <a:off x="2368080" y="33692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4" name="PlaceHolder 1"/>
          <p:cNvSpPr>
            <a:spLocks noGrp="1"/>
          </p:cNvSpPr>
          <p:nvPr>
            <p:ph type="title"/>
          </p:nvPr>
        </p:nvSpPr>
        <p:spPr>
          <a:xfrm>
            <a:off x="614680" y="555625"/>
            <a:ext cx="8065770" cy="1397000"/>
          </a:xfrm>
          <a:prstGeom prst="rect">
            <a:avLst/>
          </a:prstGeom>
          <a:noFill/>
          <a:ln w="0">
            <a:noFill/>
          </a:ln>
        </p:spPr>
        <p:txBody>
          <a:bodyPr lIns="91440" tIns="91440" rIns="91440" bIns="91440" anchor="ctr">
            <a:normAutofit fontScale="71491"/>
          </a:bodyPr>
          <a:p>
            <a:pPr indent="0" algn="ctr">
              <a:lnSpc>
                <a:spcPct val="100000"/>
              </a:lnSpc>
              <a:buNone/>
              <a:tabLst>
                <a:tab pos="0" algn="l"/>
              </a:tabLst>
            </a:pPr>
            <a:r>
              <a:rPr lang="en-GB" sz="6000" b="0" strike="noStrike" spc="-1">
                <a:solidFill>
                  <a:schemeClr val="dk1"/>
                </a:solidFill>
                <a:latin typeface="DM Sans ExtraBold"/>
                <a:ea typeface="DM Sans ExtraBold"/>
              </a:rPr>
              <a:t>Natural language processing techniques</a:t>
            </a:r>
            <a:endParaRPr lang="fr-FR" sz="6000" b="0" strike="noStrike" spc="-1">
              <a:solidFill>
                <a:schemeClr val="dk1"/>
              </a:solidFill>
              <a:latin typeface="Arial" panose="020B0604020202020204"/>
            </a:endParaRPr>
          </a:p>
        </p:txBody>
      </p:sp>
      <p:sp>
        <p:nvSpPr>
          <p:cNvPr id="315" name="PlaceHolder 2"/>
          <p:cNvSpPr>
            <a:spLocks noGrp="1"/>
          </p:cNvSpPr>
          <p:nvPr>
            <p:ph type="subTitle"/>
          </p:nvPr>
        </p:nvSpPr>
        <p:spPr>
          <a:xfrm>
            <a:off x="2915890" y="2427590"/>
            <a:ext cx="3619080" cy="1114200"/>
          </a:xfrm>
          <a:prstGeom prst="rect">
            <a:avLst/>
          </a:prstGeom>
          <a:noFill/>
          <a:ln w="0">
            <a:noFill/>
          </a:ln>
        </p:spPr>
        <p:txBody>
          <a:bodyPr lIns="91440" tIns="91440" rIns="91440" bIns="91440" anchor="ctr">
            <a:normAutofit fontScale="74433" lnSpcReduction="20000"/>
          </a:bodyPr>
          <a:p>
            <a:pPr indent="0" algn="ctr">
              <a:lnSpc>
                <a:spcPct val="100000"/>
              </a:lnSpc>
              <a:buNone/>
              <a:tabLst>
                <a:tab pos="0" algn="l"/>
              </a:tabLst>
            </a:pPr>
            <a:r>
              <a:rPr lang="en-GB" sz="1600" b="0" strike="noStrike" spc="-1">
                <a:solidFill>
                  <a:schemeClr val="dk1"/>
                </a:solidFill>
                <a:latin typeface="Albert Sans"/>
                <a:ea typeface="Albert Sans"/>
              </a:rPr>
              <a:t>Techniques such as tokenization, stemming, and lemmatization are fundamental in preparing text data. Advanced NLP methods like sentiment lexicons, word embeddings, and transformers facilitate more profound meaning extraction and context understanding, thus improving sentiment classification effectiveness.</a:t>
            </a:r>
            <a:endParaRPr lang="en-US" sz="1600" b="0" strike="noStrike" spc="-1">
              <a:solidFill>
                <a:srgbClr val="FFFFFF"/>
              </a:solidFill>
              <a:latin typeface="OpenSymbol"/>
            </a:endParaRPr>
          </a:p>
        </p:txBody>
      </p:sp>
      <p:sp>
        <p:nvSpPr>
          <p:cNvPr id="316" name="Google Shape;367;p39"/>
          <p:cNvSpPr/>
          <p:nvPr/>
        </p:nvSpPr>
        <p:spPr>
          <a:xfrm rot="10800000">
            <a:off x="2380320" y="337824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7" name="Google Shape;368;p39"/>
          <p:cNvSpPr/>
          <p:nvPr/>
        </p:nvSpPr>
        <p:spPr>
          <a:xfrm rot="10800000">
            <a:off x="2374560" y="33760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8" name="Google Shape;369;p39"/>
          <p:cNvSpPr/>
          <p:nvPr/>
        </p:nvSpPr>
        <p:spPr>
          <a:xfrm rot="10800000">
            <a:off x="2368080" y="3372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19" name="Google Shape;370;p39"/>
          <p:cNvSpPr/>
          <p:nvPr/>
        </p:nvSpPr>
        <p:spPr>
          <a:xfrm rot="10800000">
            <a:off x="2380320" y="337428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0" name="Google Shape;371;p39"/>
          <p:cNvSpPr/>
          <p:nvPr/>
        </p:nvSpPr>
        <p:spPr>
          <a:xfrm rot="10800000">
            <a:off x="2374560" y="33724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321" name="Google Shape;372;p39"/>
          <p:cNvSpPr/>
          <p:nvPr/>
        </p:nvSpPr>
        <p:spPr>
          <a:xfrm rot="10800000">
            <a:off x="2368080" y="33692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2" name="PlaceHolder 1"/>
          <p:cNvSpPr>
            <a:spLocks noGrp="1"/>
          </p:cNvSpPr>
          <p:nvPr>
            <p:ph type="title"/>
          </p:nvPr>
        </p:nvSpPr>
        <p:spPr>
          <a:xfrm>
            <a:off x="1019160" y="866880"/>
            <a:ext cx="3400200" cy="2171520"/>
          </a:xfrm>
          <a:prstGeom prst="rect">
            <a:avLst/>
          </a:prstGeom>
          <a:noFill/>
          <a:ln w="0">
            <a:noFill/>
          </a:ln>
        </p:spPr>
        <p:txBody>
          <a:bodyPr lIns="91440" tIns="91440" rIns="91440" bIns="91440" anchor="b">
            <a:normAutofit/>
          </a:bodyPr>
          <a:p>
            <a:pPr indent="0">
              <a:lnSpc>
                <a:spcPct val="100000"/>
              </a:lnSpc>
              <a:buNone/>
              <a:tabLst>
                <a:tab pos="0" algn="l"/>
              </a:tabLst>
            </a:pPr>
            <a:r>
              <a:rPr lang="en-GB" sz="3500" b="0" strike="noStrike" spc="-1">
                <a:solidFill>
                  <a:schemeClr val="dk1"/>
                </a:solidFill>
                <a:latin typeface="DM Sans ExtraBold"/>
                <a:ea typeface="DM Sans ExtraBold"/>
              </a:rPr>
              <a:t>Model evaluation and performance</a:t>
            </a:r>
            <a:endParaRPr lang="fr-FR" sz="3500" b="0" strike="noStrike" spc="-1">
              <a:solidFill>
                <a:schemeClr val="dk1"/>
              </a:solidFill>
              <a:latin typeface="Arial" panose="020B0604020202020204"/>
            </a:endParaRPr>
          </a:p>
        </p:txBody>
      </p:sp>
      <p:sp>
        <p:nvSpPr>
          <p:cNvPr id="323" name="PlaceHolder 2"/>
          <p:cNvSpPr>
            <a:spLocks noGrp="1"/>
          </p:cNvSpPr>
          <p:nvPr>
            <p:ph type="subTitle"/>
          </p:nvPr>
        </p:nvSpPr>
        <p:spPr>
          <a:xfrm>
            <a:off x="1019160" y="3076560"/>
            <a:ext cx="2781000" cy="1114200"/>
          </a:xfrm>
          <a:prstGeom prst="rect">
            <a:avLst/>
          </a:prstGeom>
          <a:noFill/>
          <a:ln w="0">
            <a:noFill/>
          </a:ln>
        </p:spPr>
        <p:txBody>
          <a:bodyPr lIns="91440" tIns="91440" rIns="91440" bIns="91440" anchor="t">
            <a:normAutofit fontScale="80696" lnSpcReduction="20000"/>
          </a:bodyPr>
          <a:p>
            <a:pPr indent="0">
              <a:lnSpc>
                <a:spcPct val="100000"/>
              </a:lnSpc>
              <a:buNone/>
              <a:tabLst>
                <a:tab pos="0" algn="l"/>
              </a:tabLst>
            </a:pPr>
            <a:r>
              <a:rPr lang="en-GB" sz="1400" b="0" strike="noStrike" spc="-1">
                <a:solidFill>
                  <a:schemeClr val="dk1"/>
                </a:solidFill>
                <a:latin typeface="Albert Sans"/>
                <a:ea typeface="Albert Sans"/>
              </a:rPr>
              <a:t>Evaluating models involves testing them against validation datasets to measure their predictive performance using established evaluation metrics. Continuous tweaking and retraining are crucial to enhance model accuracy, with the goal of achieving reliable insights from sentiment data over time.</a:t>
            </a:r>
            <a:endParaRPr lang="en-US" sz="1400" b="0" strike="noStrike" spc="-1">
              <a:solidFill>
                <a:srgbClr val="FFFFFF"/>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PlaceHolder 1"/>
          <p:cNvSpPr>
            <a:spLocks noGrp="1"/>
          </p:cNvSpPr>
          <p:nvPr>
            <p:ph type="title"/>
          </p:nvPr>
        </p:nvSpPr>
        <p:spPr>
          <a:xfrm>
            <a:off x="714240" y="2343240"/>
            <a:ext cx="4371480" cy="1304640"/>
          </a:xfrm>
          <a:prstGeom prst="rect">
            <a:avLst/>
          </a:prstGeom>
          <a:noFill/>
          <a:ln w="0">
            <a:noFill/>
          </a:ln>
        </p:spPr>
        <p:txBody>
          <a:bodyPr lIns="91440" tIns="91440" rIns="91440" bIns="91440" anchor="ctr">
            <a:normAutofit/>
          </a:bodyPr>
          <a:p>
            <a:pPr indent="0">
              <a:lnSpc>
                <a:spcPct val="100000"/>
              </a:lnSpc>
              <a:buNone/>
              <a:tabLst>
                <a:tab pos="0" algn="l"/>
              </a:tabLst>
            </a:pPr>
            <a:r>
              <a:rPr lang="en-GB" sz="4000" b="0" strike="noStrike" spc="-1">
                <a:solidFill>
                  <a:schemeClr val="dk1"/>
                </a:solidFill>
                <a:latin typeface="DM Sans ExtraBold"/>
                <a:ea typeface="DM Sans ExtraBold"/>
              </a:rPr>
              <a:t>Introduction</a:t>
            </a:r>
            <a:endParaRPr lang="fr-FR" sz="4000" b="0" strike="noStrike" spc="-1">
              <a:solidFill>
                <a:schemeClr val="dk1"/>
              </a:solidFill>
              <a:latin typeface="Arial" panose="020B0604020202020204"/>
            </a:endParaRPr>
          </a:p>
        </p:txBody>
      </p:sp>
      <p:sp>
        <p:nvSpPr>
          <p:cNvPr id="238" name="PlaceHolder 2"/>
          <p:cNvSpPr>
            <a:spLocks noGrp="1"/>
          </p:cNvSpPr>
          <p:nvPr>
            <p:ph type="title"/>
          </p:nvPr>
        </p:nvSpPr>
        <p:spPr>
          <a:xfrm>
            <a:off x="714240" y="800280"/>
            <a:ext cx="1771200" cy="1238040"/>
          </a:xfrm>
          <a:prstGeom prst="rect">
            <a:avLst/>
          </a:prstGeom>
          <a:solidFill>
            <a:schemeClr val="lt1"/>
          </a:solidFill>
          <a:ln w="0">
            <a:noFill/>
          </a:ln>
        </p:spPr>
        <p:txBody>
          <a:bodyPr lIns="91440" tIns="91440" rIns="91440" bIns="91440" anchor="ctr">
            <a:normAutofit/>
          </a:bodyPr>
          <a:p>
            <a:pPr indent="0" algn="ctr">
              <a:lnSpc>
                <a:spcPct val="100000"/>
              </a:lnSpc>
              <a:buNone/>
              <a:tabLst>
                <a:tab pos="0" algn="l"/>
              </a:tabLst>
            </a:pPr>
            <a:r>
              <a:rPr lang="en-GB" sz="6000" b="0" strike="noStrike" spc="-1">
                <a:solidFill>
                  <a:schemeClr val="dk1"/>
                </a:solidFill>
                <a:latin typeface="DM Sans ExtraBold"/>
                <a:ea typeface="DM Sans ExtraBold"/>
              </a:rPr>
              <a:t>01</a:t>
            </a:r>
            <a:endParaRPr lang="fr-FR" sz="6000" b="0" strike="noStrike" spc="-1">
              <a:solidFill>
                <a:schemeClr val="dk1"/>
              </a:solidFill>
              <a:latin typeface="Arial" panose="020B0604020202020204"/>
            </a:endParaRPr>
          </a:p>
        </p:txBody>
      </p:sp>
      <p:sp>
        <p:nvSpPr>
          <p:cNvPr id="239" name="PlaceHolder 3"/>
          <p:cNvSpPr>
            <a:spLocks noGrp="1"/>
          </p:cNvSpPr>
          <p:nvPr>
            <p:ph type="subTitle"/>
          </p:nvPr>
        </p:nvSpPr>
        <p:spPr>
          <a:xfrm>
            <a:off x="714240" y="3962520"/>
            <a:ext cx="4371480" cy="390240"/>
          </a:xfrm>
          <a:prstGeom prst="rect">
            <a:avLst/>
          </a:prstGeom>
          <a:noFill/>
          <a:ln w="0">
            <a:noFill/>
          </a:ln>
        </p:spPr>
        <p:txBody>
          <a:bodyPr lIns="91440" tIns="91440" rIns="91440" bIns="91440" anchor="t">
            <a:normAutofit fontScale="66943"/>
          </a:bodyPr>
          <a:p>
            <a:pPr indent="0" algn="ctr">
              <a:buNone/>
            </a:pPr>
            <a:r>
              <a:rPr lang="en-US" sz="1600" b="0" strike="noStrike" spc="-1">
                <a:solidFill>
                  <a:schemeClr val="dk1"/>
                </a:solidFill>
                <a:latin typeface="Albert Sans"/>
                <a:ea typeface="Albert Sans"/>
              </a:rPr>
              <a:t>     </a:t>
            </a:r>
            <a:endParaRPr lang="en-US" sz="1600" b="0" strike="noStrike" spc="-1">
              <a:solidFill>
                <a:schemeClr val="dk1"/>
              </a:solidFill>
              <a:latin typeface="Albert Sans"/>
              <a:ea typeface="Albert San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PlaceHolder 1"/>
          <p:cNvSpPr>
            <a:spLocks noGrp="1"/>
          </p:cNvSpPr>
          <p:nvPr>
            <p:ph type="title"/>
          </p:nvPr>
        </p:nvSpPr>
        <p:spPr>
          <a:xfrm>
            <a:off x="1581150" y="501650"/>
            <a:ext cx="6652260" cy="2032635"/>
          </a:xfrm>
          <a:prstGeom prst="rect">
            <a:avLst/>
          </a:prstGeom>
          <a:noFill/>
          <a:ln w="0">
            <a:noFill/>
          </a:ln>
        </p:spPr>
        <p:txBody>
          <a:bodyPr lIns="91440" tIns="91440" rIns="91440" bIns="91440" anchor="ctr">
            <a:normAutofit fontScale="81491"/>
          </a:bodyPr>
          <a:p>
            <a:pPr indent="0" algn="ctr">
              <a:lnSpc>
                <a:spcPct val="100000"/>
              </a:lnSpc>
              <a:buNone/>
              <a:tabLst>
                <a:tab pos="0" algn="l"/>
              </a:tabLst>
            </a:pPr>
            <a:r>
              <a:rPr lang="en-GB" sz="6000" b="0" strike="noStrike" spc="-1">
                <a:solidFill>
                  <a:schemeClr val="dk1"/>
                </a:solidFill>
                <a:latin typeface="DM Sans ExtraBold"/>
                <a:ea typeface="DM Sans ExtraBold"/>
              </a:rPr>
              <a:t>Overview of sentiment analysis</a:t>
            </a:r>
            <a:endParaRPr lang="fr-FR" sz="6000" b="0" strike="noStrike" spc="-1">
              <a:solidFill>
                <a:schemeClr val="dk1"/>
              </a:solidFill>
              <a:latin typeface="Arial" panose="020B0604020202020204"/>
            </a:endParaRPr>
          </a:p>
        </p:txBody>
      </p:sp>
      <p:sp>
        <p:nvSpPr>
          <p:cNvPr id="241" name="PlaceHolder 2"/>
          <p:cNvSpPr>
            <a:spLocks noGrp="1"/>
          </p:cNvSpPr>
          <p:nvPr>
            <p:ph type="subTitle"/>
          </p:nvPr>
        </p:nvSpPr>
        <p:spPr>
          <a:xfrm>
            <a:off x="1581150" y="2619375"/>
            <a:ext cx="5464810" cy="1653540"/>
          </a:xfrm>
          <a:prstGeom prst="rect">
            <a:avLst/>
          </a:prstGeom>
          <a:noFill/>
          <a:ln w="0">
            <a:noFill/>
          </a:ln>
        </p:spPr>
        <p:txBody>
          <a:bodyPr lIns="91440" tIns="91440" rIns="91440" bIns="91440" anchor="ctr">
            <a:normAutofit fontScale="94433"/>
          </a:bodyPr>
          <a:p>
            <a:pPr indent="0" algn="ctr">
              <a:lnSpc>
                <a:spcPct val="100000"/>
              </a:lnSpc>
              <a:buNone/>
              <a:tabLst>
                <a:tab pos="0" algn="l"/>
              </a:tabLst>
            </a:pPr>
            <a:r>
              <a:rPr lang="en-GB" sz="1600" b="0" strike="noStrike" spc="-1">
                <a:solidFill>
                  <a:schemeClr val="dk1"/>
                </a:solidFill>
                <a:latin typeface="Albert Sans"/>
                <a:ea typeface="Albert Sans"/>
              </a:rPr>
              <a:t>Sentiment analysis involves analyzing text data to determine the emotional tone behind it. It employs algorithms to classify sentiments as positive, negative, or neutral. Techniques like natural language processing (NLP) and machine learning are pivotal in extracting insights from vast data sets.</a:t>
            </a:r>
            <a:endParaRPr lang="en-US" sz="1600" b="0" strike="noStrike" spc="-1">
              <a:solidFill>
                <a:srgbClr val="FFFFFF"/>
              </a:solidFill>
              <a:latin typeface="OpenSymbol"/>
            </a:endParaRPr>
          </a:p>
        </p:txBody>
      </p:sp>
      <p:sp>
        <p:nvSpPr>
          <p:cNvPr id="242" name="Google Shape;367;p39"/>
          <p:cNvSpPr/>
          <p:nvPr/>
        </p:nvSpPr>
        <p:spPr>
          <a:xfrm rot="10800000">
            <a:off x="2380320" y="337824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3" name="Google Shape;368;p39"/>
          <p:cNvSpPr/>
          <p:nvPr/>
        </p:nvSpPr>
        <p:spPr>
          <a:xfrm rot="10800000">
            <a:off x="2374560" y="33760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4" name="Google Shape;369;p39"/>
          <p:cNvSpPr/>
          <p:nvPr/>
        </p:nvSpPr>
        <p:spPr>
          <a:xfrm rot="10800000">
            <a:off x="2368080" y="3372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5" name="Google Shape;370;p39"/>
          <p:cNvSpPr/>
          <p:nvPr/>
        </p:nvSpPr>
        <p:spPr>
          <a:xfrm rot="10800000">
            <a:off x="2380320" y="337428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6" name="Google Shape;371;p39"/>
          <p:cNvSpPr/>
          <p:nvPr/>
        </p:nvSpPr>
        <p:spPr>
          <a:xfrm rot="10800000">
            <a:off x="2374560" y="33724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47" name="Google Shape;372;p39"/>
          <p:cNvSpPr/>
          <p:nvPr/>
        </p:nvSpPr>
        <p:spPr>
          <a:xfrm rot="10800000">
            <a:off x="2368080" y="33692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 name="PlaceHolder 1"/>
          <p:cNvSpPr>
            <a:spLocks noGrp="1"/>
          </p:cNvSpPr>
          <p:nvPr>
            <p:ph type="title"/>
          </p:nvPr>
        </p:nvSpPr>
        <p:spPr>
          <a:xfrm>
            <a:off x="923925" y="560070"/>
            <a:ext cx="8066405" cy="1983105"/>
          </a:xfrm>
          <a:prstGeom prst="rect">
            <a:avLst/>
          </a:prstGeom>
          <a:noFill/>
          <a:ln w="0">
            <a:noFill/>
          </a:ln>
        </p:spPr>
        <p:txBody>
          <a:bodyPr lIns="91440" tIns="91440" rIns="91440" bIns="91440" anchor="ctr">
            <a:normAutofit fontScale="91491"/>
          </a:bodyPr>
          <a:p>
            <a:pPr indent="0" algn="ctr">
              <a:lnSpc>
                <a:spcPct val="100000"/>
              </a:lnSpc>
              <a:buNone/>
              <a:tabLst>
                <a:tab pos="0" algn="l"/>
              </a:tabLst>
            </a:pPr>
            <a:r>
              <a:rPr lang="en-US" altLang="en-GB" sz="6000" b="1" strike="noStrike">
                <a:solidFill>
                  <a:schemeClr val="dk1"/>
                </a:solidFill>
                <a:latin typeface="Albert Sans"/>
                <a:ea typeface="Albert Sans"/>
                <a:sym typeface="+mn-ea"/>
              </a:rPr>
              <a:t>ROLE PLAY</a:t>
            </a:r>
            <a:endParaRPr lang="en-US" altLang="fr-FR" sz="6000" b="1" strike="noStrike" spc="-1">
              <a:solidFill>
                <a:srgbClr val="FF0000"/>
              </a:solidFill>
              <a:latin typeface="Arial" panose="020B0604020202020204"/>
            </a:endParaRPr>
          </a:p>
        </p:txBody>
      </p:sp>
      <p:sp>
        <p:nvSpPr>
          <p:cNvPr id="252" name="PlaceHolder 2"/>
          <p:cNvSpPr>
            <a:spLocks noGrp="1"/>
          </p:cNvSpPr>
          <p:nvPr>
            <p:ph type="subTitle"/>
          </p:nvPr>
        </p:nvSpPr>
        <p:spPr>
          <a:xfrm>
            <a:off x="1581150" y="2788920"/>
            <a:ext cx="5471795" cy="197358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1600" b="0" strike="noStrike" spc="-1">
                <a:solidFill>
                  <a:schemeClr val="dk1"/>
                </a:solidFill>
                <a:latin typeface="Albert Sans"/>
                <a:ea typeface="Albert Sans"/>
              </a:rPr>
              <a:t>Analyzing social media sentiments during major events, such as political elections or natural disasters, offers critical insights. It reflects public sentiments, helps predict trends in behavior, and assists organizations in responding effectively to public concerns.</a:t>
            </a:r>
            <a:r>
              <a:rPr lang="en-US" altLang="en-GB" sz="1600" b="0" strike="noStrike" spc="-1">
                <a:solidFill>
                  <a:schemeClr val="dk1"/>
                </a:solidFill>
                <a:latin typeface="Albert Sans"/>
                <a:ea typeface="Albert Sans"/>
              </a:rPr>
              <a:t> </a:t>
            </a:r>
            <a:endParaRPr lang="en-US" altLang="en-GB" sz="1600" b="0" strike="noStrike" spc="-1">
              <a:solidFill>
                <a:schemeClr val="dk1"/>
              </a:solidFill>
              <a:latin typeface="Albert Sans"/>
              <a:ea typeface="Albert Sans"/>
            </a:endParaRPr>
          </a:p>
        </p:txBody>
      </p:sp>
      <p:sp>
        <p:nvSpPr>
          <p:cNvPr id="253" name="Google Shape;367;p39"/>
          <p:cNvSpPr/>
          <p:nvPr/>
        </p:nvSpPr>
        <p:spPr>
          <a:xfrm rot="10800000">
            <a:off x="2380320" y="337824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4" name="Google Shape;368;p39"/>
          <p:cNvSpPr/>
          <p:nvPr/>
        </p:nvSpPr>
        <p:spPr>
          <a:xfrm rot="10800000">
            <a:off x="2374560" y="33760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5" name="Google Shape;369;p39"/>
          <p:cNvSpPr/>
          <p:nvPr/>
        </p:nvSpPr>
        <p:spPr>
          <a:xfrm rot="10800000">
            <a:off x="2368080" y="3372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6" name="Google Shape;370;p39"/>
          <p:cNvSpPr/>
          <p:nvPr/>
        </p:nvSpPr>
        <p:spPr>
          <a:xfrm rot="10800000">
            <a:off x="2380320" y="337428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7" name="Google Shape;371;p39"/>
          <p:cNvSpPr/>
          <p:nvPr/>
        </p:nvSpPr>
        <p:spPr>
          <a:xfrm rot="10800000">
            <a:off x="2374560" y="33724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58" name="Google Shape;372;p39"/>
          <p:cNvSpPr/>
          <p:nvPr/>
        </p:nvSpPr>
        <p:spPr>
          <a:xfrm rot="10800000">
            <a:off x="2368080" y="33692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PlaceHolder 1"/>
          <p:cNvSpPr>
            <a:spLocks noGrp="1"/>
          </p:cNvSpPr>
          <p:nvPr>
            <p:ph type="title"/>
          </p:nvPr>
        </p:nvSpPr>
        <p:spPr>
          <a:xfrm>
            <a:off x="1762200" y="2219400"/>
            <a:ext cx="5619240" cy="141876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4000" b="0" strike="noStrike" spc="-1">
                <a:solidFill>
                  <a:schemeClr val="dk1"/>
                </a:solidFill>
                <a:latin typeface="DM Sans ExtraBold"/>
                <a:ea typeface="DM Sans ExtraBold"/>
              </a:rPr>
              <a:t>Methodology</a:t>
            </a:r>
            <a:endParaRPr lang="fr-FR" sz="4000" b="0" strike="noStrike" spc="-1">
              <a:solidFill>
                <a:schemeClr val="dk1"/>
              </a:solidFill>
              <a:latin typeface="Arial" panose="020B0604020202020204"/>
            </a:endParaRPr>
          </a:p>
        </p:txBody>
      </p:sp>
      <p:sp>
        <p:nvSpPr>
          <p:cNvPr id="260" name="PlaceHolder 2"/>
          <p:cNvSpPr>
            <a:spLocks noGrp="1"/>
          </p:cNvSpPr>
          <p:nvPr>
            <p:ph type="title"/>
          </p:nvPr>
        </p:nvSpPr>
        <p:spPr>
          <a:xfrm>
            <a:off x="3733920" y="1028880"/>
            <a:ext cx="1685520" cy="1037880"/>
          </a:xfrm>
          <a:prstGeom prst="rect">
            <a:avLst/>
          </a:prstGeom>
          <a:solidFill>
            <a:schemeClr val="lt1"/>
          </a:solidFill>
          <a:ln w="0">
            <a:noFill/>
          </a:ln>
        </p:spPr>
        <p:txBody>
          <a:bodyPr lIns="91440" tIns="91440" rIns="91440" bIns="91440" anchor="ctr">
            <a:normAutofit fontScale="95151"/>
          </a:bodyPr>
          <a:p>
            <a:pPr indent="0" algn="ctr">
              <a:lnSpc>
                <a:spcPct val="100000"/>
              </a:lnSpc>
              <a:buNone/>
              <a:tabLst>
                <a:tab pos="0" algn="l"/>
              </a:tabLst>
            </a:pPr>
            <a:r>
              <a:rPr lang="en-GB" sz="6000" b="0" strike="noStrike" spc="-1">
                <a:solidFill>
                  <a:schemeClr val="dk1"/>
                </a:solidFill>
                <a:latin typeface="DM Sans ExtraBold"/>
                <a:ea typeface="DM Sans ExtraBold"/>
              </a:rPr>
              <a:t>02</a:t>
            </a:r>
            <a:endParaRPr lang="fr-FR" sz="6000" b="0" strike="noStrike" spc="-1">
              <a:solidFill>
                <a:schemeClr val="dk1"/>
              </a:solidFill>
              <a:latin typeface="Arial" panose="020B0604020202020204"/>
            </a:endParaRPr>
          </a:p>
        </p:txBody>
      </p:sp>
      <p:sp>
        <p:nvSpPr>
          <p:cNvPr id="261" name="PlaceHolder 3"/>
          <p:cNvSpPr>
            <a:spLocks noGrp="1"/>
          </p:cNvSpPr>
          <p:nvPr>
            <p:ph type="subTitle"/>
          </p:nvPr>
        </p:nvSpPr>
        <p:spPr>
          <a:xfrm>
            <a:off x="1762200" y="3800520"/>
            <a:ext cx="5619240" cy="428400"/>
          </a:xfrm>
          <a:prstGeom prst="rect">
            <a:avLst/>
          </a:prstGeom>
          <a:noFill/>
          <a:ln w="0">
            <a:noFill/>
          </a:ln>
        </p:spPr>
        <p:txBody>
          <a:bodyPr lIns="91440" tIns="91440" rIns="91440" bIns="91440" anchor="t">
            <a:normAutofit fontScale="80000"/>
          </a:bodyPr>
          <a:p>
            <a:pPr indent="0" algn="ctr">
              <a:buNone/>
            </a:pPr>
            <a:r>
              <a:rPr lang="en-US" sz="1600" b="0" strike="noStrike" spc="-1">
                <a:solidFill>
                  <a:schemeClr val="dk1"/>
                </a:solidFill>
                <a:latin typeface="Albert Sans"/>
                <a:ea typeface="Albert Sans"/>
              </a:rPr>
              <a:t>                                          </a:t>
            </a:r>
            <a:endParaRPr lang="en-US" sz="1600" b="0" strike="noStrike" spc="-1">
              <a:solidFill>
                <a:schemeClr val="dk1"/>
              </a:solidFill>
              <a:latin typeface="Albert Sans"/>
              <a:ea typeface="Albert Sans"/>
            </a:endParaRPr>
          </a:p>
          <a:p>
            <a:pPr indent="0" algn="ctr">
              <a:buNone/>
            </a:pPr>
            <a:endParaRPr lang="en-US" sz="1600" b="0" strike="noStrike" spc="-1">
              <a:solidFill>
                <a:schemeClr val="dk1"/>
              </a:solidFill>
              <a:latin typeface="Albert Sans"/>
              <a:ea typeface="Albert San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PlaceHolder 1"/>
          <p:cNvSpPr>
            <a:spLocks noGrp="1"/>
          </p:cNvSpPr>
          <p:nvPr>
            <p:ph type="title"/>
          </p:nvPr>
        </p:nvSpPr>
        <p:spPr>
          <a:xfrm>
            <a:off x="821690" y="411480"/>
            <a:ext cx="7677150" cy="1425575"/>
          </a:xfrm>
          <a:prstGeom prst="rect">
            <a:avLst/>
          </a:prstGeom>
          <a:noFill/>
          <a:ln w="0">
            <a:noFill/>
          </a:ln>
        </p:spPr>
        <p:txBody>
          <a:bodyPr lIns="91440" tIns="91440" rIns="91440" bIns="91440" anchor="ctr">
            <a:normAutofit fontScale="86157"/>
          </a:bodyPr>
          <a:p>
            <a:pPr indent="0" algn="ctr">
              <a:lnSpc>
                <a:spcPct val="100000"/>
              </a:lnSpc>
              <a:buNone/>
              <a:tabLst>
                <a:tab pos="0" algn="l"/>
              </a:tabLst>
            </a:pPr>
            <a:r>
              <a:rPr lang="en-GB" sz="6000" b="0" strike="noStrike" spc="-1">
                <a:solidFill>
                  <a:schemeClr val="dk1"/>
                </a:solidFill>
                <a:latin typeface="DM Sans ExtraBold"/>
                <a:ea typeface="DM Sans ExtraBold"/>
              </a:rPr>
              <a:t>Data collection process</a:t>
            </a:r>
            <a:endParaRPr lang="fr-FR" sz="6000" b="0" strike="noStrike" spc="-1">
              <a:solidFill>
                <a:schemeClr val="dk1"/>
              </a:solidFill>
              <a:latin typeface="Arial" panose="020B0604020202020204"/>
            </a:endParaRPr>
          </a:p>
        </p:txBody>
      </p:sp>
      <p:sp>
        <p:nvSpPr>
          <p:cNvPr id="263" name="PlaceHolder 2"/>
          <p:cNvSpPr>
            <a:spLocks noGrp="1"/>
          </p:cNvSpPr>
          <p:nvPr>
            <p:ph type="subTitle"/>
          </p:nvPr>
        </p:nvSpPr>
        <p:spPr>
          <a:xfrm>
            <a:off x="2987645" y="2427590"/>
            <a:ext cx="3619080" cy="1114200"/>
          </a:xfrm>
          <a:prstGeom prst="rect">
            <a:avLst/>
          </a:prstGeom>
          <a:noFill/>
          <a:ln w="0">
            <a:noFill/>
          </a:ln>
        </p:spPr>
        <p:txBody>
          <a:bodyPr lIns="91440" tIns="91440" rIns="91440" bIns="91440" anchor="ctr">
            <a:normAutofit fontScale="74433"/>
          </a:bodyPr>
          <a:p>
            <a:pPr indent="0" algn="ctr">
              <a:lnSpc>
                <a:spcPct val="100000"/>
              </a:lnSpc>
              <a:buNone/>
              <a:tabLst>
                <a:tab pos="0" algn="l"/>
              </a:tabLst>
            </a:pPr>
            <a:r>
              <a:rPr lang="en-GB" sz="1600" b="0" strike="noStrike" spc="-1">
                <a:solidFill>
                  <a:schemeClr val="dk1"/>
                </a:solidFill>
                <a:latin typeface="Albert Sans"/>
                <a:ea typeface="Albert Sans"/>
              </a:rPr>
              <a:t>Data collection for sentiment analysis involves scraping social media platforms, using APIs to gather posts, comments, and reactions. It is essential to ensure a diverse dataset that accurately represents the demographics related to the studied events.</a:t>
            </a:r>
            <a:endParaRPr lang="en-US" sz="1600" b="0" strike="noStrike" spc="-1">
              <a:solidFill>
                <a:srgbClr val="FFFFFF"/>
              </a:solidFill>
              <a:latin typeface="OpenSymbol"/>
            </a:endParaRPr>
          </a:p>
        </p:txBody>
      </p:sp>
      <p:sp>
        <p:nvSpPr>
          <p:cNvPr id="264" name="Google Shape;367;p39"/>
          <p:cNvSpPr/>
          <p:nvPr/>
        </p:nvSpPr>
        <p:spPr>
          <a:xfrm rot="10800000">
            <a:off x="2380320" y="337824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5" name="Google Shape;368;p39"/>
          <p:cNvSpPr/>
          <p:nvPr/>
        </p:nvSpPr>
        <p:spPr>
          <a:xfrm rot="10800000">
            <a:off x="2374560" y="33760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6" name="Google Shape;369;p39"/>
          <p:cNvSpPr/>
          <p:nvPr/>
        </p:nvSpPr>
        <p:spPr>
          <a:xfrm rot="10800000">
            <a:off x="2368080" y="3372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7" name="Google Shape;370;p39"/>
          <p:cNvSpPr/>
          <p:nvPr/>
        </p:nvSpPr>
        <p:spPr>
          <a:xfrm rot="10800000">
            <a:off x="2380320" y="337428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8" name="Google Shape;371;p39"/>
          <p:cNvSpPr/>
          <p:nvPr/>
        </p:nvSpPr>
        <p:spPr>
          <a:xfrm rot="10800000">
            <a:off x="2374560" y="33724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69" name="Google Shape;372;p39"/>
          <p:cNvSpPr/>
          <p:nvPr/>
        </p:nvSpPr>
        <p:spPr>
          <a:xfrm rot="10800000">
            <a:off x="2368080" y="33692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p:cNvSpPr>
          <p:nvPr>
            <p:ph type="title"/>
          </p:nvPr>
        </p:nvSpPr>
        <p:spPr>
          <a:xfrm>
            <a:off x="467360" y="267335"/>
            <a:ext cx="8476615" cy="1579245"/>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6000" b="0" strike="noStrike" spc="-1">
                <a:solidFill>
                  <a:schemeClr val="dk1"/>
                </a:solidFill>
                <a:latin typeface="DM Sans ExtraBold"/>
                <a:ea typeface="DM Sans ExtraBold"/>
              </a:rPr>
              <a:t>Analysis techniques</a:t>
            </a:r>
            <a:endParaRPr lang="fr-FR" sz="6000" b="0" strike="noStrike" spc="-1">
              <a:solidFill>
                <a:schemeClr val="dk1"/>
              </a:solidFill>
              <a:latin typeface="Arial" panose="020B0604020202020204"/>
            </a:endParaRPr>
          </a:p>
        </p:txBody>
      </p:sp>
      <p:sp>
        <p:nvSpPr>
          <p:cNvPr id="271" name="PlaceHolder 2"/>
          <p:cNvSpPr>
            <a:spLocks noGrp="1"/>
          </p:cNvSpPr>
          <p:nvPr>
            <p:ph type="subTitle"/>
          </p:nvPr>
        </p:nvSpPr>
        <p:spPr>
          <a:xfrm>
            <a:off x="1677035" y="2067560"/>
            <a:ext cx="6214745" cy="175641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1600" b="0" strike="noStrike" spc="-1">
                <a:solidFill>
                  <a:schemeClr val="dk1"/>
                </a:solidFill>
                <a:latin typeface="Albert Sans"/>
                <a:ea typeface="Albert Sans"/>
              </a:rPr>
              <a:t>After data collection, various analysis techniques such as text mining, sentiment classification, and machine learning models are applied to interpret the data. Techniques like supervised learning and unsupervised learning play a significant role in deriving insights from the collected information.</a:t>
            </a:r>
            <a:endParaRPr lang="en-US" sz="1600" b="0" strike="noStrike" spc="-1">
              <a:solidFill>
                <a:srgbClr val="FFFFFF"/>
              </a:solidFill>
              <a:latin typeface="OpenSymbol"/>
            </a:endParaRPr>
          </a:p>
        </p:txBody>
      </p:sp>
      <p:sp>
        <p:nvSpPr>
          <p:cNvPr id="272" name="Google Shape;367;p39"/>
          <p:cNvSpPr/>
          <p:nvPr/>
        </p:nvSpPr>
        <p:spPr>
          <a:xfrm rot="10800000">
            <a:off x="2380320" y="337824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3" name="Google Shape;368;p39"/>
          <p:cNvSpPr/>
          <p:nvPr/>
        </p:nvSpPr>
        <p:spPr>
          <a:xfrm rot="10800000">
            <a:off x="2374560" y="33760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4" name="Google Shape;369;p39"/>
          <p:cNvSpPr/>
          <p:nvPr/>
        </p:nvSpPr>
        <p:spPr>
          <a:xfrm rot="10800000">
            <a:off x="2368080" y="33728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5" name="Google Shape;370;p39"/>
          <p:cNvSpPr/>
          <p:nvPr/>
        </p:nvSpPr>
        <p:spPr>
          <a:xfrm rot="10800000">
            <a:off x="2380320" y="3374280"/>
            <a:ext cx="21960" cy="6480"/>
          </a:xfrm>
          <a:custGeom>
            <a:avLst/>
            <a:gdLst>
              <a:gd name="textAreaLeft" fmla="*/ 0 w 21960"/>
              <a:gd name="textAreaRight" fmla="*/ 22320 w 21960"/>
              <a:gd name="textAreaTop" fmla="*/ 0 h 6480"/>
              <a:gd name="textAreaBottom" fmla="*/ 6840 h 6480"/>
            </a:gdLst>
            <a:ahLst/>
            <a:cxnLst/>
            <a:rect l="textAreaLeft" t="textAreaTop" r="textAreaRight" b="textAreaBottom"/>
            <a:pathLst>
              <a:path w="202" h="61">
                <a:moveTo>
                  <a:pt x="1" y="0"/>
                </a:moveTo>
                <a:cubicBezTo>
                  <a:pt x="81" y="31"/>
                  <a:pt x="152" y="51"/>
                  <a:pt x="202" y="61"/>
                </a:cubicBezTo>
                <a:cubicBezTo>
                  <a:pt x="152" y="41"/>
                  <a:pt x="81" y="31"/>
                  <a:pt x="1" y="0"/>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3240" bIns="324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6" name="Google Shape;371;p39"/>
          <p:cNvSpPr/>
          <p:nvPr/>
        </p:nvSpPr>
        <p:spPr>
          <a:xfrm rot="10800000">
            <a:off x="2374560" y="3372480"/>
            <a:ext cx="4320" cy="1800"/>
          </a:xfrm>
          <a:custGeom>
            <a:avLst/>
            <a:gdLst>
              <a:gd name="textAreaLeft" fmla="*/ 0 w 4320"/>
              <a:gd name="textAreaRight" fmla="*/ 4680 w 4320"/>
              <a:gd name="textAreaTop" fmla="*/ 0 h 1800"/>
              <a:gd name="textAreaBottom" fmla="*/ 2160 h 1800"/>
            </a:gdLst>
            <a:ahLst/>
            <a:cxnLst/>
            <a:rect l="textAreaLeft" t="textAreaTop" r="textAreaRight" b="textAreaBottom"/>
            <a:pathLst>
              <a:path w="41" h="21">
                <a:moveTo>
                  <a:pt x="0" y="1"/>
                </a:moveTo>
                <a:lnTo>
                  <a:pt x="0" y="1"/>
                </a:lnTo>
                <a:cubicBezTo>
                  <a:pt x="4" y="5"/>
                  <a:pt x="9" y="7"/>
                  <a:pt x="15" y="9"/>
                </a:cubicBezTo>
                <a:lnTo>
                  <a:pt x="15" y="9"/>
                </a:lnTo>
                <a:cubicBezTo>
                  <a:pt x="11" y="6"/>
                  <a:pt x="6" y="4"/>
                  <a:pt x="0" y="1"/>
                </a:cubicBezTo>
                <a:close/>
                <a:moveTo>
                  <a:pt x="15" y="9"/>
                </a:moveTo>
                <a:cubicBezTo>
                  <a:pt x="26" y="16"/>
                  <a:pt x="33" y="21"/>
                  <a:pt x="40" y="21"/>
                </a:cubicBezTo>
                <a:cubicBezTo>
                  <a:pt x="34" y="15"/>
                  <a:pt x="24" y="12"/>
                  <a:pt x="15" y="9"/>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080" bIns="1080" anchor="ctr">
            <a:noAutofit/>
          </a:bodyPr>
          <a:p>
            <a:pPr defTabSz="914400">
              <a:lnSpc>
                <a:spcPct val="100000"/>
              </a:lnSpc>
              <a:tabLst>
                <a:tab pos="0" algn="l"/>
              </a:tabLst>
            </a:pPr>
            <a:endParaRPr lang="en-US" sz="1800" b="0" strike="noStrike" spc="-1">
              <a:solidFill>
                <a:srgbClr val="000000"/>
              </a:solidFill>
              <a:latin typeface="OpenSymbol"/>
            </a:endParaRPr>
          </a:p>
        </p:txBody>
      </p:sp>
      <p:sp>
        <p:nvSpPr>
          <p:cNvPr id="277" name="Google Shape;372;p39"/>
          <p:cNvSpPr/>
          <p:nvPr/>
        </p:nvSpPr>
        <p:spPr>
          <a:xfrm rot="10800000">
            <a:off x="2368080" y="3369240"/>
            <a:ext cx="5400" cy="2880"/>
          </a:xfrm>
          <a:custGeom>
            <a:avLst/>
            <a:gdLst>
              <a:gd name="textAreaLeft" fmla="*/ 0 w 5400"/>
              <a:gd name="textAreaRight" fmla="*/ 5760 w 5400"/>
              <a:gd name="textAreaTop" fmla="*/ 0 h 2880"/>
              <a:gd name="textAreaBottom" fmla="*/ 3240 h 2880"/>
            </a:gdLst>
            <a:ahLst/>
            <a:cxnLst/>
            <a:rect l="textAreaLeft" t="textAreaTop" r="textAreaRight" b="textAreaBottom"/>
            <a:pathLst>
              <a:path w="51" h="31">
                <a:moveTo>
                  <a:pt x="0" y="1"/>
                </a:moveTo>
                <a:cubicBezTo>
                  <a:pt x="0" y="11"/>
                  <a:pt x="0" y="11"/>
                  <a:pt x="0" y="11"/>
                </a:cubicBezTo>
                <a:cubicBezTo>
                  <a:pt x="20" y="11"/>
                  <a:pt x="30" y="21"/>
                  <a:pt x="50" y="31"/>
                </a:cubicBezTo>
                <a:lnTo>
                  <a:pt x="50" y="31"/>
                </a:lnTo>
                <a:cubicBezTo>
                  <a:pt x="30" y="21"/>
                  <a:pt x="20" y="11"/>
                  <a:pt x="0" y="1"/>
                </a:cubicBezTo>
                <a:close/>
              </a:path>
            </a:pathLst>
          </a:custGeom>
          <a:solidFill>
            <a:srgbClr val="98E9C2"/>
          </a:solidFill>
          <a:ln w="0">
            <a:noFill/>
          </a:ln>
        </p:spPr>
        <p:style>
          <a:lnRef idx="0">
            <a:srgbClr val="FFFFFF"/>
          </a:lnRef>
          <a:fillRef idx="0">
            <a:srgbClr val="FFFFFF"/>
          </a:fillRef>
          <a:effectRef idx="0">
            <a:srgbClr val="FFFFFF"/>
          </a:effectRef>
          <a:fontRef idx="minor"/>
        </p:style>
        <p:txBody>
          <a:bodyPr tIns="1440" bIns="1440" anchor="ctr">
            <a:noAutofit/>
          </a:bodyPr>
          <a:p>
            <a:pPr defTabSz="914400">
              <a:lnSpc>
                <a:spcPct val="100000"/>
              </a:lnSpc>
              <a:tabLst>
                <a:tab pos="0" algn="l"/>
              </a:tabLst>
            </a:pPr>
            <a:endParaRPr lang="en-US" sz="18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PlaceHolder 1"/>
          <p:cNvSpPr>
            <a:spLocks noGrp="1"/>
          </p:cNvSpPr>
          <p:nvPr>
            <p:ph type="title"/>
          </p:nvPr>
        </p:nvSpPr>
        <p:spPr>
          <a:xfrm>
            <a:off x="1019160" y="866880"/>
            <a:ext cx="3400200" cy="2171520"/>
          </a:xfrm>
          <a:prstGeom prst="rect">
            <a:avLst/>
          </a:prstGeom>
          <a:noFill/>
          <a:ln w="0">
            <a:noFill/>
          </a:ln>
        </p:spPr>
        <p:txBody>
          <a:bodyPr lIns="91440" tIns="91440" rIns="91440" bIns="91440" anchor="b">
            <a:normAutofit/>
          </a:bodyPr>
          <a:p>
            <a:pPr indent="0">
              <a:lnSpc>
                <a:spcPct val="100000"/>
              </a:lnSpc>
              <a:buNone/>
              <a:tabLst>
                <a:tab pos="0" algn="l"/>
              </a:tabLst>
            </a:pPr>
            <a:r>
              <a:rPr lang="en-GB" sz="3500" b="0" strike="noStrike" spc="-1">
                <a:solidFill>
                  <a:schemeClr val="dk1"/>
                </a:solidFill>
                <a:latin typeface="DM Sans ExtraBold"/>
                <a:ea typeface="DM Sans ExtraBold"/>
              </a:rPr>
              <a:t>Evaluation metrics</a:t>
            </a:r>
            <a:endParaRPr lang="fr-FR" sz="3500" b="0" strike="noStrike" spc="-1">
              <a:solidFill>
                <a:schemeClr val="dk1"/>
              </a:solidFill>
              <a:latin typeface="Arial" panose="020B0604020202020204"/>
            </a:endParaRPr>
          </a:p>
        </p:txBody>
      </p:sp>
      <p:sp>
        <p:nvSpPr>
          <p:cNvPr id="279" name="PlaceHolder 2"/>
          <p:cNvSpPr>
            <a:spLocks noGrp="1"/>
          </p:cNvSpPr>
          <p:nvPr>
            <p:ph type="subTitle"/>
          </p:nvPr>
        </p:nvSpPr>
        <p:spPr>
          <a:xfrm>
            <a:off x="1019160" y="3076560"/>
            <a:ext cx="2781000" cy="1114200"/>
          </a:xfrm>
          <a:prstGeom prst="rect">
            <a:avLst/>
          </a:prstGeom>
          <a:noFill/>
          <a:ln w="0">
            <a:noFill/>
          </a:ln>
        </p:spPr>
        <p:txBody>
          <a:bodyPr lIns="91440" tIns="91440" rIns="91440" bIns="91440" anchor="t">
            <a:normAutofit fontScale="62128" lnSpcReduction="10000"/>
          </a:bodyPr>
          <a:p>
            <a:pPr indent="0">
              <a:lnSpc>
                <a:spcPct val="100000"/>
              </a:lnSpc>
              <a:buNone/>
              <a:tabLst>
                <a:tab pos="0" algn="l"/>
              </a:tabLst>
            </a:pPr>
            <a:r>
              <a:rPr lang="en-GB" sz="1400" b="0" strike="noStrike" spc="-1">
                <a:solidFill>
                  <a:schemeClr val="dk1"/>
                </a:solidFill>
                <a:latin typeface="Albert Sans"/>
                <a:ea typeface="Albert Sans"/>
              </a:rPr>
              <a:t>Evaluation metrics are essential to determine the effectiveness of sentiment analysis. Common metrics include accuracy, precision, recall, and F1 score, which help assess how well the models predict sentiments. Understanding these metrics enables researchers to optimize models for better performance and validate their findings using benchmark datasets.</a:t>
            </a:r>
            <a:endParaRPr lang="en-US" sz="1400" b="0" strike="noStrike" spc="-1">
              <a:solidFill>
                <a:srgbClr val="FFFFFF"/>
              </a:solidFill>
              <a:latin typeface="OpenSymbol"/>
            </a:endParaRPr>
          </a:p>
        </p:txBody>
      </p:sp>
      <p:sp>
        <p:nvSpPr>
          <p:cNvPr id="280" name="Google Shape;522;p50"/>
          <p:cNvSpPr/>
          <p:nvPr/>
        </p:nvSpPr>
        <p:spPr>
          <a:xfrm>
            <a:off x="5383080" y="680040"/>
            <a:ext cx="2814120" cy="3783600"/>
          </a:xfrm>
          <a:prstGeom prst="ellipse">
            <a:avLst/>
          </a:prstGeom>
          <a:blipFill rotWithShape="0">
            <a:blip r:embed="rId1"/>
            <a:srcRect/>
            <a:stretch>
              <a:fillRect/>
            </a:stretch>
          </a:blipFill>
          <a:ln w="0">
            <a:noFill/>
          </a:ln>
          <a:effectLst>
            <a:outerShdw blurRad="57240" dist="19080" dir="5400000" algn="bl" rotWithShape="0">
              <a:schemeClr val="lt1">
                <a:alpha val="50000"/>
              </a:schemeClr>
            </a:outerShdw>
          </a:effectLst>
        </p:spPr>
        <p:style>
          <a:lnRef idx="0">
            <a:srgbClr val="FFFFFF"/>
          </a:lnRef>
          <a:fillRef idx="0">
            <a:srgbClr val="FFFFFF"/>
          </a:fillRef>
          <a:effectRef idx="0">
            <a:srgbClr val="FFFFFF"/>
          </a:effectRef>
          <a:fontRef idx="minor"/>
        </p:style>
        <p:txBody>
          <a:bodyPr lIns="90000" tIns="45000" rIns="90000" bIns="45000" anchor="t">
            <a:noAutofit/>
          </a:bodyPr>
          <a:p>
            <a:endParaRPr lang="en-US" sz="18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1" name="PlaceHolder 1"/>
          <p:cNvSpPr>
            <a:spLocks noGrp="1"/>
          </p:cNvSpPr>
          <p:nvPr>
            <p:ph type="title"/>
          </p:nvPr>
        </p:nvSpPr>
        <p:spPr>
          <a:xfrm>
            <a:off x="714240" y="2343240"/>
            <a:ext cx="4371480" cy="1304640"/>
          </a:xfrm>
          <a:prstGeom prst="rect">
            <a:avLst/>
          </a:prstGeom>
          <a:noFill/>
          <a:ln w="0">
            <a:noFill/>
          </a:ln>
        </p:spPr>
        <p:txBody>
          <a:bodyPr lIns="91440" tIns="91440" rIns="91440" bIns="91440" anchor="ctr">
            <a:normAutofit/>
          </a:bodyPr>
          <a:p>
            <a:pPr indent="0">
              <a:lnSpc>
                <a:spcPct val="100000"/>
              </a:lnSpc>
              <a:buNone/>
              <a:tabLst>
                <a:tab pos="0" algn="l"/>
              </a:tabLst>
            </a:pPr>
            <a:r>
              <a:rPr lang="en-GB" sz="4000" b="0" strike="noStrike" spc="-1">
                <a:solidFill>
                  <a:schemeClr val="dk1"/>
                </a:solidFill>
                <a:latin typeface="DM Sans ExtraBold"/>
                <a:ea typeface="DM Sans ExtraBold"/>
              </a:rPr>
              <a:t>Technologies</a:t>
            </a:r>
            <a:endParaRPr lang="fr-FR" sz="4000" b="0" strike="noStrike" spc="-1">
              <a:solidFill>
                <a:schemeClr val="dk1"/>
              </a:solidFill>
              <a:latin typeface="Arial" panose="020B0604020202020204"/>
            </a:endParaRPr>
          </a:p>
        </p:txBody>
      </p:sp>
      <p:sp>
        <p:nvSpPr>
          <p:cNvPr id="282" name="PlaceHolder 2"/>
          <p:cNvSpPr>
            <a:spLocks noGrp="1"/>
          </p:cNvSpPr>
          <p:nvPr>
            <p:ph type="title"/>
          </p:nvPr>
        </p:nvSpPr>
        <p:spPr>
          <a:xfrm>
            <a:off x="714240" y="800280"/>
            <a:ext cx="1771200" cy="1238040"/>
          </a:xfrm>
          <a:prstGeom prst="rect">
            <a:avLst/>
          </a:prstGeom>
          <a:solidFill>
            <a:schemeClr val="lt1"/>
          </a:solidFill>
          <a:ln w="0">
            <a:noFill/>
          </a:ln>
        </p:spPr>
        <p:txBody>
          <a:bodyPr lIns="91440" tIns="91440" rIns="91440" bIns="91440" anchor="ctr">
            <a:normAutofit/>
          </a:bodyPr>
          <a:p>
            <a:pPr indent="0" algn="ctr">
              <a:lnSpc>
                <a:spcPct val="100000"/>
              </a:lnSpc>
              <a:buNone/>
              <a:tabLst>
                <a:tab pos="0" algn="l"/>
              </a:tabLst>
            </a:pPr>
            <a:r>
              <a:rPr lang="en-GB" sz="6000" b="0" strike="noStrike" spc="-1">
                <a:solidFill>
                  <a:schemeClr val="dk1"/>
                </a:solidFill>
                <a:latin typeface="DM Sans ExtraBold"/>
                <a:ea typeface="DM Sans ExtraBold"/>
              </a:rPr>
              <a:t>03</a:t>
            </a:r>
            <a:endParaRPr lang="fr-FR" sz="6000" b="0" strike="noStrike" spc="-1">
              <a:solidFill>
                <a:schemeClr val="dk1"/>
              </a:solidFill>
              <a:latin typeface="Arial" panose="020B0604020202020204"/>
            </a:endParaRPr>
          </a:p>
        </p:txBody>
      </p:sp>
      <p:sp>
        <p:nvSpPr>
          <p:cNvPr id="283" name="PlaceHolder 3"/>
          <p:cNvSpPr>
            <a:spLocks noGrp="1"/>
          </p:cNvSpPr>
          <p:nvPr>
            <p:ph type="subTitle"/>
          </p:nvPr>
        </p:nvSpPr>
        <p:spPr>
          <a:xfrm>
            <a:off x="714240" y="3962520"/>
            <a:ext cx="4371480" cy="390240"/>
          </a:xfrm>
          <a:prstGeom prst="rect">
            <a:avLst/>
          </a:prstGeom>
          <a:noFill/>
          <a:ln w="0">
            <a:noFill/>
          </a:ln>
        </p:spPr>
        <p:txBody>
          <a:bodyPr lIns="91440" tIns="91440" rIns="91440" bIns="91440" anchor="t">
            <a:normAutofit fontScale="66943"/>
          </a:bodyPr>
          <a:p>
            <a:pPr indent="0" algn="ctr">
              <a:buNone/>
            </a:pPr>
            <a:r>
              <a:rPr lang="en-US" sz="1600" b="0" strike="noStrike" spc="-1">
                <a:solidFill>
                  <a:schemeClr val="dk1"/>
                </a:solidFill>
                <a:latin typeface="Albert Sans"/>
                <a:ea typeface="Albert Sans"/>
              </a:rPr>
              <a:t>                                                                       </a:t>
            </a:r>
            <a:endParaRPr lang="en-US" sz="1600" b="0" strike="noStrike" spc="-1">
              <a:solidFill>
                <a:schemeClr val="dk1"/>
              </a:solidFill>
              <a:latin typeface="Albert Sans"/>
              <a:ea typeface="Albert Sans"/>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Force, Motion, and Energy - Science - 10th Grade by Slidesgo">
  <a:themeElements>
    <a:clrScheme name="Simple Light">
      <a:dk1>
        <a:srgbClr val="FFFFFF"/>
      </a:dk1>
      <a:lt1>
        <a:srgbClr val="0F2A29"/>
      </a:lt1>
      <a:dk2>
        <a:srgbClr val="017171"/>
      </a:dk2>
      <a:lt2>
        <a:srgbClr val="00AEAD"/>
      </a:lt2>
      <a:accent1>
        <a:srgbClr val="11EBEB"/>
      </a:accent1>
      <a:accent2>
        <a:srgbClr val="ABE9E4"/>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3934</Words>
  <Application>WPS Slides</Application>
  <PresentationFormat/>
  <Paragraphs>75</Paragraphs>
  <Slides>17</Slides>
  <Notes>0</Notes>
  <HiddenSlides>0</HiddenSlides>
  <MMClips>0</MMClips>
  <ScaleCrop>false</ScaleCrop>
  <HeadingPairs>
    <vt:vector size="6" baseType="variant">
      <vt:variant>
        <vt:lpstr>已用的字体</vt:lpstr>
      </vt:variant>
      <vt:variant>
        <vt:i4>12</vt:i4>
      </vt:variant>
      <vt:variant>
        <vt:lpstr>主题</vt:lpstr>
      </vt:variant>
      <vt:variant>
        <vt:i4>32</vt:i4>
      </vt:variant>
      <vt:variant>
        <vt:lpstr>幻灯片标题</vt:lpstr>
      </vt:variant>
      <vt:variant>
        <vt:i4>17</vt:i4>
      </vt:variant>
    </vt:vector>
  </HeadingPairs>
  <TitlesOfParts>
    <vt:vector size="61" baseType="lpstr">
      <vt:lpstr>Arial</vt:lpstr>
      <vt:lpstr>SimSun</vt:lpstr>
      <vt:lpstr>Wingdings</vt:lpstr>
      <vt:lpstr>Arial</vt:lpstr>
      <vt:lpstr>Symbol</vt:lpstr>
      <vt:lpstr>OpenSymbol</vt:lpstr>
      <vt:lpstr>DM Sans ExtraBold</vt:lpstr>
      <vt:lpstr>Segoe Print</vt:lpstr>
      <vt:lpstr>Albert Sans</vt:lpstr>
      <vt:lpstr>Microsoft YaHei</vt:lpstr>
      <vt:lpstr>Arial Unicode MS</vt:lpstr>
      <vt:lpstr>Calibri</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Force, Motion, and Energy - Science - 10th Grade by Slidesgo</vt:lpstr>
      <vt:lpstr>Slidesgo Final Pages</vt:lpstr>
      <vt:lpstr>Slidesgo Final Pages</vt:lpstr>
      <vt:lpstr>Twitter Data Sentiment Analysis for Public Opinion on Major Events</vt:lpstr>
      <vt:lpstr>01</vt:lpstr>
      <vt:lpstr>Overview of sentiment analysis</vt:lpstr>
      <vt:lpstr>ROLE PLAY</vt:lpstr>
      <vt:lpstr>02</vt:lpstr>
      <vt:lpstr>Data collection process</vt:lpstr>
      <vt:lpstr>Analysis techniques</vt:lpstr>
      <vt:lpstr>Evaluation metrics</vt:lpstr>
      <vt:lpstr>03</vt:lpstr>
      <vt:lpstr>PowerPoint 演示文稿</vt:lpstr>
      <vt:lpstr>Programming languages used</vt:lpstr>
      <vt:lpstr>Software tools and platforms</vt:lpstr>
      <vt:lpstr>Libraries and frameworks</vt:lpstr>
      <vt:lpstr>04</vt:lpstr>
      <vt:lpstr>Machine learning models applied</vt:lpstr>
      <vt:lpstr>Natural language processing techniques</vt:lpstr>
      <vt:lpstr>Model evaluation and performance</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Twitter Data Sentiment Analysis for Public Opinion on Major Events</dc:title>
  <dc:creator/>
  <cp:lastModifiedBy>KONDA MEDHANSH VARMA</cp:lastModifiedBy>
  <cp:revision>3</cp:revision>
  <dcterms:created xsi:type="dcterms:W3CDTF">2025-02-06T09:20:00Z</dcterms:created>
  <dcterms:modified xsi:type="dcterms:W3CDTF">2025-04-23T07:32:27Z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20</vt:r8>
  </property>
  <property fmtid="{D5CDD505-2E9C-101B-9397-08002B2CF9AE}" pid="3" name="ICV">
    <vt:lpwstr>ACC42B75D0274BB487FD8F5112DBEA87_13</vt:lpwstr>
  </property>
  <property fmtid="{D5CDD505-2E9C-101B-9397-08002B2CF9AE}" pid="4" name="KSOProductBuildVer">
    <vt:lpwstr>1033-12.2.0.20795</vt:lpwstr>
  </property>
</Properties>
</file>