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9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293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06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57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0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64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0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7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5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9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3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87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350433"/>
            <a:ext cx="8825658" cy="2677648"/>
          </a:xfrm>
        </p:spPr>
        <p:txBody>
          <a:bodyPr/>
          <a:lstStyle/>
          <a:p>
            <a:r>
              <a:rPr lang="ru-RU" sz="3600" dirty="0"/>
              <a:t>КУРСОВОЙ ПРОЕКТ</a:t>
            </a:r>
            <a:br>
              <a:rPr lang="ru-RU" sz="3600" dirty="0"/>
            </a:br>
            <a:r>
              <a:rPr lang="ru-RU" sz="3600" dirty="0"/>
              <a:t>По МДК.01.02 «Прикладное программирование»</a:t>
            </a:r>
            <a:br>
              <a:rPr lang="ru-RU" sz="3600" dirty="0"/>
            </a:br>
            <a:r>
              <a:rPr lang="ru-RU" sz="3600" dirty="0"/>
              <a:t>Тема: «Разработка музыкального </a:t>
            </a:r>
            <a:r>
              <a:rPr lang="ru-RU" sz="3600" dirty="0" smtClean="0"/>
              <a:t>андройд-плеера</a:t>
            </a:r>
            <a:r>
              <a:rPr lang="ru-RU" sz="36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37499" y="4574180"/>
            <a:ext cx="3340101" cy="1293220"/>
          </a:xfrm>
        </p:spPr>
        <p:txBody>
          <a:bodyPr>
            <a:normAutofit fontScale="92500"/>
          </a:bodyPr>
          <a:lstStyle/>
          <a:p>
            <a:r>
              <a:rPr lang="ru-RU" cap="none" dirty="0" smtClean="0"/>
              <a:t>Выполнил</a:t>
            </a:r>
            <a:r>
              <a:rPr lang="ru-RU" cap="none" dirty="0"/>
              <a:t> </a:t>
            </a:r>
            <a:r>
              <a:rPr lang="ru-RU" cap="none" dirty="0" smtClean="0"/>
              <a:t>студент</a:t>
            </a:r>
          </a:p>
          <a:p>
            <a:r>
              <a:rPr lang="ru-RU" cap="none" dirty="0" smtClean="0"/>
              <a:t>Константинович Алексей</a:t>
            </a:r>
          </a:p>
          <a:p>
            <a:r>
              <a:rPr lang="ru-RU" cap="none" dirty="0" smtClean="0"/>
              <a:t>Группа</a:t>
            </a:r>
            <a:r>
              <a:rPr lang="en-US" cap="none" dirty="0" smtClean="0"/>
              <a:t>:</a:t>
            </a:r>
            <a:r>
              <a:rPr lang="ru-RU" cap="none" dirty="0" smtClean="0"/>
              <a:t> П1-18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53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071282"/>
          </a:xfrm>
        </p:spPr>
        <p:txBody>
          <a:bodyPr/>
          <a:lstStyle/>
          <a:p>
            <a:r>
              <a:rPr lang="ru-RU" dirty="0" smtClean="0"/>
              <a:t>Язык программирования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Kotlin</a:t>
            </a:r>
          </a:p>
          <a:p>
            <a:r>
              <a:rPr lang="en-US" dirty="0" smtClean="0"/>
              <a:t>IDE: Android Studio</a:t>
            </a:r>
            <a:endParaRPr lang="ru-RU" dirty="0"/>
          </a:p>
        </p:txBody>
      </p:sp>
      <p:pic>
        <p:nvPicPr>
          <p:cNvPr id="1026" name="Picture 2" descr="Файл:Kotlin-logo.png — Викиконспек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43890" y="4459341"/>
            <a:ext cx="1120358" cy="112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Developers Blog: Android Studio 3.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88" y="2588560"/>
            <a:ext cx="3423565" cy="341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64248" y="4088496"/>
            <a:ext cx="57632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/>
              <a:t>Kotlin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488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8270" y="537029"/>
            <a:ext cx="8825658" cy="754742"/>
          </a:xfrm>
        </p:spPr>
        <p:txBody>
          <a:bodyPr/>
          <a:lstStyle/>
          <a:p>
            <a:r>
              <a:rPr lang="ru-RU" sz="4800" dirty="0" smtClean="0"/>
              <a:t>Диаграмма прецедентов</a:t>
            </a:r>
            <a:endParaRPr lang="ru-RU" sz="4800" dirty="0"/>
          </a:p>
        </p:txBody>
      </p:sp>
      <p:pic>
        <p:nvPicPr>
          <p:cNvPr id="4" name="Рисунок 3" descr="C:\Users\p1-18\Downloads\pretzendent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28" y="2119085"/>
            <a:ext cx="4339772" cy="370114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>
              <a:schemeClr val="accent3">
                <a:satMod val="175000"/>
                <a:alpha val="42000"/>
              </a:schemeClr>
            </a:glow>
            <a:outerShdw blurRad="406400" dist="190500" sx="104000" sy="104000" algn="ctr" rotWithShape="0">
              <a:schemeClr val="tx1">
                <a:alpha val="18000"/>
              </a:scheme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509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Сценарий использования приложения</a:t>
            </a:r>
            <a:endParaRPr lang="ru-RU" sz="3600" dirty="0"/>
          </a:p>
        </p:txBody>
      </p:sp>
      <p:pic>
        <p:nvPicPr>
          <p:cNvPr id="2050" name="Picture 2" descr="sxem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19" y="1557790"/>
            <a:ext cx="5036806" cy="427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0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24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КУРСОВОЙ ПРОЕКТ По МДК.01.02 «Прикладное программирование» Тема: «Разработка музыкального андройд-плеера»</vt:lpstr>
      <vt:lpstr>Инструменты</vt:lpstr>
      <vt:lpstr>Диаграмма прецедентов</vt:lpstr>
      <vt:lpstr>Сценарий использования приложения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«Разработка музыкального андройд-плеера»</dc:title>
  <dc:creator>p1-18</dc:creator>
  <cp:lastModifiedBy>p1-18</cp:lastModifiedBy>
  <cp:revision>6</cp:revision>
  <dcterms:created xsi:type="dcterms:W3CDTF">2021-04-13T08:02:20Z</dcterms:created>
  <dcterms:modified xsi:type="dcterms:W3CDTF">2021-04-13T09:07:30Z</dcterms:modified>
</cp:coreProperties>
</file>