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
      <p:font typeface="Maven Pro"/>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regular.fntdata"/><Relationship Id="rId14" Type="http://schemas.openxmlformats.org/officeDocument/2006/relationships/font" Target="fonts/Nunito-boldItalic.fntdata"/><Relationship Id="rId16"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14f9abbe28f8f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14f9abbe28f8f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14f9abbe28f8f1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14f9abbe28f8f1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faf049c2f1e01b2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af049c2f1e01b2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614f9abbe28f8f1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614f9abbe28f8f1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sz="5000"/>
              <a:t>BiblioBOG</a:t>
            </a:r>
            <a:endParaRPr sz="5000"/>
          </a:p>
        </p:txBody>
      </p:sp>
      <p:sp>
        <p:nvSpPr>
          <p:cNvPr id="278" name="Google Shape;278;p13"/>
          <p:cNvSpPr txBox="1"/>
          <p:nvPr>
            <p:ph idx="1" type="subTitle"/>
          </p:nvPr>
        </p:nvSpPr>
        <p:spPr>
          <a:xfrm>
            <a:off x="824000" y="3596300"/>
            <a:ext cx="7645800" cy="781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2100"/>
              <a:t>Pedro Berrio, Manuel </a:t>
            </a:r>
            <a:r>
              <a:rPr lang="es" sz="2100"/>
              <a:t>Zambrano, Kevin Pinzón, Carlos Gómez</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Problema a resolver</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2000">
                <a:solidFill>
                  <a:srgbClr val="000000"/>
                </a:solidFill>
              </a:rPr>
              <a:t>Facilitar el acceso a las colecciones de libros disponibles en la red de bibliotecas públicas para todos los ciudadanos en la ciudad de Bogotá.</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¿Por qué es innovadora?</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2000">
                <a:solidFill>
                  <a:srgbClr val="000000"/>
                </a:solidFill>
              </a:rPr>
              <a:t>La red de bibliotecas de Bogotá no posee una aplicación móvil que permita consultar el catálogo de libros. La que está disponible en web no está optimizada para el uso en dispositivos móviles, he ahí nuestra diferencia.</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3430500" cy="199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Aplicaciones similares</a:t>
            </a:r>
            <a:endParaRPr/>
          </a:p>
        </p:txBody>
      </p:sp>
      <p:sp>
        <p:nvSpPr>
          <p:cNvPr id="296" name="Google Shape;296;p16"/>
          <p:cNvSpPr txBox="1"/>
          <p:nvPr>
            <p:ph idx="1" type="subTitle"/>
          </p:nvPr>
        </p:nvSpPr>
        <p:spPr>
          <a:xfrm>
            <a:off x="1303800" y="2743203"/>
            <a:ext cx="3430500" cy="7260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s"/>
              <a:t>BiblioApp UdeA</a:t>
            </a:r>
            <a:endParaRPr/>
          </a:p>
          <a:p>
            <a:pPr indent="-330200" lvl="0" marL="457200" rtl="0">
              <a:spcBef>
                <a:spcPts val="0"/>
              </a:spcBef>
              <a:spcAft>
                <a:spcPts val="0"/>
              </a:spcAft>
              <a:buSzPts val="1600"/>
              <a:buChar char="●"/>
            </a:pPr>
            <a:r>
              <a:rPr lang="es"/>
              <a:t>Find it VA</a:t>
            </a:r>
            <a:endParaRPr/>
          </a:p>
          <a:p>
            <a:pPr indent="-330200" lvl="0" marL="457200" rtl="0">
              <a:spcBef>
                <a:spcPts val="0"/>
              </a:spcBef>
              <a:spcAft>
                <a:spcPts val="0"/>
              </a:spcAft>
              <a:buSzPts val="1600"/>
              <a:buChar char="●"/>
            </a:pPr>
            <a:r>
              <a:rPr lang="es"/>
              <a:t>Red de bibliotecas</a:t>
            </a:r>
            <a:endParaRPr/>
          </a:p>
          <a:p>
            <a:pPr indent="-330200" lvl="0" marL="457200">
              <a:spcBef>
                <a:spcPts val="0"/>
              </a:spcBef>
              <a:spcAft>
                <a:spcPts val="0"/>
              </a:spcAft>
              <a:buSzPts val="1600"/>
              <a:buChar char="●"/>
            </a:pPr>
            <a:r>
              <a:rPr lang="es"/>
              <a:t>eBiblio</a:t>
            </a:r>
            <a:endParaRPr/>
          </a:p>
        </p:txBody>
      </p:sp>
      <p:pic>
        <p:nvPicPr>
          <p:cNvPr id="297" name="Google Shape;297;p16"/>
          <p:cNvPicPr preferRelativeResize="0"/>
          <p:nvPr/>
        </p:nvPicPr>
        <p:blipFill>
          <a:blip r:embed="rId3">
            <a:alphaModFix/>
          </a:blip>
          <a:stretch>
            <a:fillRect/>
          </a:stretch>
        </p:blipFill>
        <p:spPr>
          <a:xfrm>
            <a:off x="5530350" y="661000"/>
            <a:ext cx="2177207" cy="387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457200" lvl="0" marL="457200" rtl="0">
              <a:spcBef>
                <a:spcPts val="0"/>
              </a:spcBef>
              <a:spcAft>
                <a:spcPts val="0"/>
              </a:spcAft>
              <a:buSzPts val="3600"/>
              <a:buChar char="●"/>
            </a:pPr>
            <a:r>
              <a:rPr lang="es"/>
              <a:t>Para Android</a:t>
            </a:r>
            <a:endParaRPr/>
          </a:p>
          <a:p>
            <a:pPr indent="-457200" lvl="0" marL="457200" rtl="0">
              <a:spcBef>
                <a:spcPts val="0"/>
              </a:spcBef>
              <a:spcAft>
                <a:spcPts val="0"/>
              </a:spcAft>
              <a:buSzPts val="3600"/>
              <a:buChar char="●"/>
            </a:pPr>
            <a:r>
              <a:rPr lang="es"/>
              <a:t>Licencia gratuita</a:t>
            </a:r>
            <a:endParaRPr/>
          </a:p>
          <a:p>
            <a:pPr indent="-457200" lvl="0" marL="457200">
              <a:spcBef>
                <a:spcPts val="0"/>
              </a:spcBef>
              <a:spcAft>
                <a:spcPts val="0"/>
              </a:spcAft>
              <a:buSzPts val="3600"/>
              <a:buChar char="●"/>
            </a:pPr>
            <a:r>
              <a:rPr lang="es"/>
              <a:t>Ingresos por publicidad</a:t>
            </a:r>
            <a:endParaRPr/>
          </a:p>
        </p:txBody>
      </p:sp>
      <p:pic>
        <p:nvPicPr>
          <p:cNvPr id="303" name="Google Shape;303;p17"/>
          <p:cNvPicPr preferRelativeResize="0"/>
          <p:nvPr/>
        </p:nvPicPr>
        <p:blipFill>
          <a:blip r:embed="rId3">
            <a:alphaModFix/>
          </a:blip>
          <a:stretch>
            <a:fillRect/>
          </a:stretch>
        </p:blipFill>
        <p:spPr>
          <a:xfrm>
            <a:off x="7168176" y="1563837"/>
            <a:ext cx="1186626" cy="20158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