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3"/>
    <p:restoredTop sz="94664"/>
  </p:normalViewPr>
  <p:slideViewPr>
    <p:cSldViewPr snapToGrid="0" snapToObjects="1">
      <p:cViewPr>
        <p:scale>
          <a:sx n="175" d="100"/>
          <a:sy n="175" d="100"/>
        </p:scale>
        <p:origin x="-14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1CCC-2ACC-684E-B3EB-1B4DABED5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686FF-BA18-664D-9AE4-BDEE6B1C7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F6F1-F305-3944-BB0D-52B01AF2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05DC-26AB-DE4A-976C-0B16D5B8E983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17CA-8180-BE43-8C52-6C81D1E6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58BA-F614-D741-A5C8-545FD6F1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1423-93C3-C248-A497-A205E6F1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1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E4B-48EF-1744-8A15-9050629C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F38A6-AF58-E743-8429-1399BA57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17C9E-B689-404E-8BE5-BEAF0DB4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05DC-26AB-DE4A-976C-0B16D5B8E983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1048F-8886-7145-9ED6-04C42DFC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9A9A5-16D4-0A41-813F-9A4E0F00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1423-93C3-C248-A497-A205E6F1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4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49CC7-0E31-2E4E-9058-54243296B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C8AD1-A750-3740-87BE-F1833FE80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A56C5-5024-E741-B349-3AC4A888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05DC-26AB-DE4A-976C-0B16D5B8E983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D74E-5857-8C4E-BFC8-4B218CC7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52AD0-FC11-D14D-8C7C-20E588C3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1423-93C3-C248-A497-A205E6F1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8798-6A2A-6941-B298-3367AF36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13DE-2D05-1F4D-8BB4-ECFD898E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4BE6-43D4-914F-BFB7-B49B8950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05DC-26AB-DE4A-976C-0B16D5B8E983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06E9D-8028-2244-B704-6F9B1AA6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A887-7734-B742-AAB9-9464A7F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1423-93C3-C248-A497-A205E6F1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5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B089-47D0-4C48-BD8F-E091124E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F8ECC-F6E4-F24C-8AFD-4F078B674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AA94-3283-1845-BECE-D8FDE36F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05DC-26AB-DE4A-976C-0B16D5B8E983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112D3-7D67-A748-9B06-5F6FC592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9AAD-C749-684A-A9C8-CEDB9933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1423-93C3-C248-A497-A205E6F1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3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C9-F22C-1149-8609-17121B84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B02C-54D2-2144-B9F2-F0E42865D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045D9-0580-5147-937E-27CC524CD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68082-E0F6-774E-8918-5E8D5FE5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05DC-26AB-DE4A-976C-0B16D5B8E983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5FA70-70DB-FC46-B88B-F37A2098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4502A-3D9D-D844-B98A-E1AE7CD7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1423-93C3-C248-A497-A205E6F1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232-5E19-A844-ADE7-37A94B8D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69DB-752A-3742-9D42-9E77AC74A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FBF42-0011-9F4F-B153-0EA3CBD2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408E-6165-9D40-BAD8-89CB50FCC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9697F-F5B4-7F4B-A5BC-89DDBD0A8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9DE0A-BA5A-3349-99AD-5CC08FF6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05DC-26AB-DE4A-976C-0B16D5B8E983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7C519-8957-F647-862C-ED944675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7781E-60F1-B043-9E1C-83925F60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1423-93C3-C248-A497-A205E6F1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5B81-BA06-B140-B071-FBA50953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59896-EB4D-4D47-9264-BFCC5FE5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05DC-26AB-DE4A-976C-0B16D5B8E983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13951-EE76-6D48-BFB9-A1AD9AB5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EB13F-4E62-4345-BDB5-662149ED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1423-93C3-C248-A497-A205E6F1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82331-4E91-0842-BFEB-EA9648D8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05DC-26AB-DE4A-976C-0B16D5B8E983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0D45-A304-1E46-9934-DA32E58B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52EB8-3F6F-6849-AC29-1CFCA5C9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1423-93C3-C248-A497-A205E6F1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260D-7C18-814B-884E-55B97400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2E71-A43B-7A42-82BF-68840DDC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80C41-D535-C243-9A61-C911EA57B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9279A-BD5A-3F40-9302-53E88D28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05DC-26AB-DE4A-976C-0B16D5B8E983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DA206-69AC-9D46-AB57-9F0FF20E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2C0F5-4F92-FD44-9513-3CE136AD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1423-93C3-C248-A497-A205E6F1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0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92F3-0A4F-D945-8A9F-B7E3BC40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6F246-1CF6-8A4A-9D7D-721AF63C0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223FB-E494-EC40-8BB1-631770D0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56FB4-711A-4745-854D-8818309A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05DC-26AB-DE4A-976C-0B16D5B8E983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EB53B-3991-1B46-ACBF-4CCAE391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394E3-5222-244D-AFF9-29D16FD6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1423-93C3-C248-A497-A205E6F1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1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F0A45-9D2B-EF41-A762-BD642CEB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447AE-C703-B64B-858C-3D081101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49E96-B99D-C845-B76E-F2206EADB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05DC-26AB-DE4A-976C-0B16D5B8E983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4F2A9-F9EB-0743-8365-02AB2AE9D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9C79F-85DB-5A43-A3FE-E9A34DD75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1423-93C3-C248-A497-A205E6F1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BA944F-5EF8-F74C-84A7-1EF025A093A5}"/>
              </a:ext>
            </a:extLst>
          </p:cNvPr>
          <p:cNvGrpSpPr/>
          <p:nvPr/>
        </p:nvGrpSpPr>
        <p:grpSpPr>
          <a:xfrm>
            <a:off x="3492844" y="1009756"/>
            <a:ext cx="5391044" cy="5391044"/>
            <a:chOff x="3492844" y="1009756"/>
            <a:chExt cx="5391044" cy="539104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4468C9-281D-BB4E-8637-8A4C837C251F}"/>
                </a:ext>
              </a:extLst>
            </p:cNvPr>
            <p:cNvSpPr/>
            <p:nvPr/>
          </p:nvSpPr>
          <p:spPr>
            <a:xfrm>
              <a:off x="3492844" y="1009756"/>
              <a:ext cx="5391044" cy="539104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659F565-4E85-1F49-8071-C61698BA88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8479"/>
            <a:stretch/>
          </p:blipFill>
          <p:spPr>
            <a:xfrm>
              <a:off x="3990948" y="1322907"/>
              <a:ext cx="4394835" cy="4279621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493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223D50-11E5-B545-823E-8E297979212F}"/>
              </a:ext>
            </a:extLst>
          </p:cNvPr>
          <p:cNvGrpSpPr/>
          <p:nvPr/>
        </p:nvGrpSpPr>
        <p:grpSpPr>
          <a:xfrm>
            <a:off x="3492844" y="1009756"/>
            <a:ext cx="5391044" cy="5391044"/>
            <a:chOff x="3492844" y="1009756"/>
            <a:chExt cx="5391044" cy="539104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4468C9-281D-BB4E-8637-8A4C837C251F}"/>
                </a:ext>
              </a:extLst>
            </p:cNvPr>
            <p:cNvSpPr/>
            <p:nvPr/>
          </p:nvSpPr>
          <p:spPr>
            <a:xfrm>
              <a:off x="3492844" y="1009756"/>
              <a:ext cx="5391044" cy="539104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aircraft&#10;&#10;Description automatically generated">
              <a:extLst>
                <a:ext uri="{FF2B5EF4-FFF2-40B4-BE49-F238E27FC236}">
                  <a16:creationId xmlns:a16="http://schemas.microsoft.com/office/drawing/2014/main" id="{28742AB5-82DE-FE4E-A410-274239DB0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3088" y="1415992"/>
              <a:ext cx="2850555" cy="4774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28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EA724AC-04DC-7B46-9DF4-E98DCA8BED83}"/>
              </a:ext>
            </a:extLst>
          </p:cNvPr>
          <p:cNvGrpSpPr/>
          <p:nvPr/>
        </p:nvGrpSpPr>
        <p:grpSpPr>
          <a:xfrm>
            <a:off x="6095999" y="1041741"/>
            <a:ext cx="4773168" cy="4774518"/>
            <a:chOff x="6095999" y="1041741"/>
            <a:chExt cx="4773168" cy="47745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110099-D938-C043-801C-659D5064F88F}"/>
                </a:ext>
              </a:extLst>
            </p:cNvPr>
            <p:cNvSpPr/>
            <p:nvPr/>
          </p:nvSpPr>
          <p:spPr>
            <a:xfrm>
              <a:off x="6095999" y="1041741"/>
              <a:ext cx="4773168" cy="47731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picture containing aircraft&#10;&#10;Description automatically generated">
              <a:extLst>
                <a:ext uri="{FF2B5EF4-FFF2-40B4-BE49-F238E27FC236}">
                  <a16:creationId xmlns:a16="http://schemas.microsoft.com/office/drawing/2014/main" id="{0796F83C-3A80-1E46-8A0A-BB6EB351D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7305" y="1041741"/>
              <a:ext cx="2850555" cy="4774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290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7CA598-C9A8-0B4F-BC46-8DAF5E6A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0" y="1809750"/>
            <a:ext cx="4737100" cy="3238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88818-5AED-AD42-A823-A4DF4E4B16A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727450" y="1593873"/>
            <a:ext cx="249464" cy="3655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3118C0-317D-9843-98FD-76D07D9DD4B0}"/>
              </a:ext>
            </a:extLst>
          </p:cNvPr>
          <p:cNvSpPr txBox="1"/>
          <p:nvPr/>
        </p:nvSpPr>
        <p:spPr>
          <a:xfrm>
            <a:off x="2522456" y="1070653"/>
            <a:ext cx="2409987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Indicates that the Google API has found related claims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C1F6B-BA42-5F4C-B63C-352FAFBE1085}"/>
              </a:ext>
            </a:extLst>
          </p:cNvPr>
          <p:cNvSpPr txBox="1"/>
          <p:nvPr/>
        </p:nvSpPr>
        <p:spPr>
          <a:xfrm>
            <a:off x="4932443" y="5264127"/>
            <a:ext cx="2409987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Button links to full fact-check report from trusted source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BD02FE-74BF-1F4A-9B9D-FADAAA40524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470400" y="4855023"/>
            <a:ext cx="462043" cy="6707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A49DD4-A972-1346-9E15-02F655850A15}"/>
              </a:ext>
            </a:extLst>
          </p:cNvPr>
          <p:cNvSpPr txBox="1"/>
          <p:nvPr/>
        </p:nvSpPr>
        <p:spPr>
          <a:xfrm>
            <a:off x="8693257" y="2647389"/>
            <a:ext cx="1380641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Full text of related claim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24BDD2-14F0-F940-A37F-E5A85EB94A7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989377" y="2908999"/>
            <a:ext cx="703880" cy="2449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693E4C-B821-2A4C-A63E-441575766469}"/>
              </a:ext>
            </a:extLst>
          </p:cNvPr>
          <p:cNvSpPr txBox="1"/>
          <p:nvPr/>
        </p:nvSpPr>
        <p:spPr>
          <a:xfrm>
            <a:off x="2029625" y="4048193"/>
            <a:ext cx="1469118" cy="738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Button color depends on verdict stance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7AC476-9373-1A4A-8B12-A84039F610B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498743" y="4417525"/>
            <a:ext cx="531213" cy="291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7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29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Meng</dc:creator>
  <cp:lastModifiedBy>Kevin Meng</cp:lastModifiedBy>
  <cp:revision>9</cp:revision>
  <dcterms:created xsi:type="dcterms:W3CDTF">2020-05-31T00:30:17Z</dcterms:created>
  <dcterms:modified xsi:type="dcterms:W3CDTF">2020-07-09T07:05:26Z</dcterms:modified>
</cp:coreProperties>
</file>