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Fight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Metelus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1/22/2018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	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8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Fight is a 2D fighting game loosely based on the mechanics of Super Smash Bros. and Street Fighter.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2 - 4 Players.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425" y="2864925"/>
            <a:ext cx="4311126" cy="15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POV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user’s goal is to get their opponents health bars to 0 by hitting them or knocking them back through the wall of the stage.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am I interested?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1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intend on trying to get a job in the gaming industry.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Have played fighting games since I was a kid and always wanted to make my own.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Good chance to utilize all of the skills I acquired through my years at LMU.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Doodle Fight</vt:lpstr>
      <vt:lpstr>Project Description </vt:lpstr>
      <vt:lpstr>User’s POV</vt:lpstr>
      <vt:lpstr>Why am I interested?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Fight</dc:title>
  <cp:lastModifiedBy>Kevin</cp:lastModifiedBy>
  <cp:revision>2</cp:revision>
  <dcterms:modified xsi:type="dcterms:W3CDTF">2018-01-23T02:40:34Z</dcterms:modified>
</cp:coreProperties>
</file>