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Fight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Metelus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1/22/2018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	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6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Doodle Fight is a 2D fighting game loosely based on the mechanics of Super Smash Bros. and Street Fighter.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2 - 4 Players.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25" y="2864925"/>
            <a:ext cx="4311126" cy="15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POV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user’s goal is to get their opponents health bars to 0 by hitting them or knocking them back through the wall of the stage.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interested?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551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intend on trying to get a job in the gaming industry.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 played fighting games since I was a kid and always wanted to make my own.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Good chance to utilize all of the skills I acquired through my years at LMU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