
<file path=[Content_Types].xml><?xml version="1.0" encoding="utf-8"?>
<Types xmlns="http://schemas.openxmlformats.org/package/2006/content-types">
  <Override PartName="/ppt/slideLayouts/slideLayout3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9"/>
  </p:notesMasterIdLst>
  <p:handoutMasterIdLst>
    <p:handoutMasterId r:id="rId30"/>
  </p:handoutMasterIdLst>
  <p:sldIdLst>
    <p:sldId id="256" r:id="rId5"/>
    <p:sldId id="308" r:id="rId6"/>
    <p:sldId id="309" r:id="rId7"/>
    <p:sldId id="302" r:id="rId8"/>
    <p:sldId id="281" r:id="rId9"/>
    <p:sldId id="307" r:id="rId10"/>
    <p:sldId id="300" r:id="rId11"/>
    <p:sldId id="293" r:id="rId12"/>
    <p:sldId id="271" r:id="rId13"/>
    <p:sldId id="295" r:id="rId14"/>
    <p:sldId id="263" r:id="rId15"/>
    <p:sldId id="297" r:id="rId16"/>
    <p:sldId id="266" r:id="rId17"/>
    <p:sldId id="296" r:id="rId18"/>
    <p:sldId id="262" r:id="rId19"/>
    <p:sldId id="298" r:id="rId20"/>
    <p:sldId id="304" r:id="rId21"/>
    <p:sldId id="294" r:id="rId22"/>
    <p:sldId id="259" r:id="rId23"/>
    <p:sldId id="283" r:id="rId24"/>
    <p:sldId id="305" r:id="rId25"/>
    <p:sldId id="284" r:id="rId26"/>
    <p:sldId id="285" r:id="rId27"/>
    <p:sldId id="287" r:id="rId28"/>
  </p:sldIdLst>
  <p:sldSz cx="12436475" cy="6994525"/>
  <p:notesSz cx="6669088" cy="9928225"/>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6530A"/>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9" autoAdjust="0"/>
    <p:restoredTop sz="94471" autoAdjust="0"/>
  </p:normalViewPr>
  <p:slideViewPr>
    <p:cSldViewPr>
      <p:cViewPr varScale="1">
        <p:scale>
          <a:sx n="86" d="100"/>
          <a:sy n="86" d="100"/>
        </p:scale>
        <p:origin x="-78" y="-420"/>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3127"/>
        <p:guide pos="210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4/25/2013</a:t>
            </a:fld>
            <a:endParaRPr lang="en-US" dirty="0">
              <a:latin typeface="Segoe UI" pitchFamily="34" charset="0"/>
            </a:endParaRPr>
          </a:p>
        </p:txBody>
      </p:sp>
      <p:sp>
        <p:nvSpPr>
          <p:cNvPr id="8" name="Footer Placeholder 7"/>
          <p:cNvSpPr>
            <a:spLocks noGrp="1"/>
          </p:cNvSpPr>
          <p:nvPr>
            <p:ph type="ftr" sz="quarter" idx="2"/>
          </p:nvPr>
        </p:nvSpPr>
        <p:spPr>
          <a:xfrm>
            <a:off x="0" y="9430091"/>
            <a:ext cx="5635379" cy="360945"/>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624263" y="9430091"/>
            <a:ext cx="1043281" cy="496411"/>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5400" y="744538"/>
            <a:ext cx="6618288"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9431814"/>
            <a:ext cx="5757646" cy="38649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4/25/2013</a:t>
            </a:fld>
            <a:endParaRPr lang="en-US" dirty="0"/>
          </a:p>
        </p:txBody>
      </p:sp>
      <p:sp>
        <p:nvSpPr>
          <p:cNvPr id="12" name="Notes Placeholder 11"/>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746530" y="9430091"/>
            <a:ext cx="921014" cy="496411"/>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itchFamily="34" charset="0"/>
              <a:buNone/>
            </a:pPr>
            <a:endParaRPr lang="hr-HR" sz="900" b="0" i="0" kern="1200" noProof="0" dirty="0" smtClean="0">
              <a:solidFill>
                <a:schemeClr val="tx1"/>
              </a:soli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3A64D3A-870E-4A8F-841C-326CA2E7C39F}"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xmlns="" val="1177844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4720F6-88F2-44E7-AD3B-77094CDF240B}"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xmlns="" val="226619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723822-75B8-4F54-81E3-45D67C1055A6}"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xmlns="" val="1162237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4720F6-88F2-44E7-AD3B-77094CDF240B}"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xmlns="" val="978977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9952AB5-3AC7-44AA-8AC6-0E35205A09EE}"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xmlns="" val="19341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4720F6-88F2-44E7-AD3B-77094CDF240B}"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xmlns="" val="2911837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9952AB5-3AC7-44AA-8AC6-0E35205A09EE}"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xmlns="" val="3215709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None/>
            </a:pPr>
            <a:endParaRPr lang="hr-HR" b="1"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4720F6-88F2-44E7-AD3B-77094CDF240B}"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xmlns="" val="3534841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29C9F07-A9DD-49BD-A5F4-6D1CF85E2E28}"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xmlns="" val="510201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2F9EC24-2E47-45FA-9DB2-14830C0DB5BE}"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xmlns="" val="108865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None/>
            </a:pPr>
            <a:endParaRPr lang="hr-HR" b="1"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4720F6-88F2-44E7-AD3B-77094CDF240B}"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xmlns="" val="3052692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None/>
            </a:pPr>
            <a:endParaRPr lang="hr-HR" b="1"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4720F6-88F2-44E7-AD3B-77094CDF240B}"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xmlns="" val="29851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None/>
            </a:pPr>
            <a:endParaRPr lang="hr-HR" b="1"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4720F6-88F2-44E7-AD3B-77094CDF240B}"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xmlns="" val="2807736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b="1"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731E47-B2D2-4B81-8147-6A0ABA405745}"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xmlns="" val="5284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b="1"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731E47-B2D2-4B81-8147-6A0ABA405745}"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xmlns="" val="926063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6001E0A-B412-4802-B781-68C05F8C523E}"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xmlns="" val="409874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4720F6-88F2-44E7-AD3B-77094CDF240B}"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xmlns="" val="1499275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A813C3C-0E84-4521-AB6A-ED77B4F678E9}" type="datetime1">
              <a:rPr lang="en-US" smtClean="0"/>
              <a:pPr/>
              <a:t>4/25/2013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xmlns="" val="3437567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nDays13 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4227166"/>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hr-HR" dirty="0" smtClean="0"/>
              <a:t>Ime i Prezime</a:t>
            </a:r>
            <a:br>
              <a:rPr lang="hr-HR" dirty="0" smtClean="0"/>
            </a:br>
            <a:endParaRPr lang="en-US" dirty="0" smtClean="0"/>
          </a:p>
        </p:txBody>
      </p:sp>
      <p:sp>
        <p:nvSpPr>
          <p:cNvPr id="9" name="Title 1"/>
          <p:cNvSpPr>
            <a:spLocks noGrp="1"/>
          </p:cNvSpPr>
          <p:nvPr>
            <p:ph type="title" hasCustomPrompt="1"/>
          </p:nvPr>
        </p:nvSpPr>
        <p:spPr>
          <a:xfrm>
            <a:off x="274703" y="2389874"/>
            <a:ext cx="10058336" cy="1837298"/>
          </a:xfrm>
          <a:noFill/>
        </p:spPr>
        <p:txBody>
          <a:bodyPr lIns="146304" tIns="91440" rIns="146304" bIns="91440" anchor="t" anchorCtr="0"/>
          <a:lstStyle>
            <a:lvl1pPr>
              <a:defRPr sz="6000" spc="-100" baseline="0">
                <a:solidFill>
                  <a:schemeClr val="accent6"/>
                </a:solidFill>
              </a:defRPr>
            </a:lvl1pPr>
          </a:lstStyle>
          <a:p>
            <a:r>
              <a:rPr lang="hr-HR" dirty="0" smtClean="0"/>
              <a:t>Naslov prezentacije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10411875" y="479775"/>
            <a:ext cx="1552931" cy="332659"/>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274702" y="141427"/>
            <a:ext cx="1810562" cy="1801372"/>
          </a:xfrm>
          <a:prstGeom prst="rect">
            <a:avLst/>
          </a:prstGeom>
        </p:spPr>
      </p:pic>
      <p:sp>
        <p:nvSpPr>
          <p:cNvPr id="13" name="Text Placeholder 4"/>
          <p:cNvSpPr>
            <a:spLocks noGrp="1"/>
          </p:cNvSpPr>
          <p:nvPr>
            <p:ph type="body" sz="quarter" idx="13" hasCustomPrompt="1"/>
          </p:nvPr>
        </p:nvSpPr>
        <p:spPr>
          <a:xfrm>
            <a:off x="274702" y="5050117"/>
            <a:ext cx="6399213" cy="1005829"/>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hr-HR" dirty="0" smtClean="0"/>
              <a:t>TVRTKA</a:t>
            </a:r>
            <a:br>
              <a:rPr lang="hr-HR" dirty="0" smtClean="0"/>
            </a:br>
            <a:endParaRPr lang="en-US" dirty="0" smtClean="0"/>
          </a:p>
        </p:txBody>
      </p:sp>
    </p:spTree>
    <p:extLst>
      <p:ext uri="{BB962C8B-B14F-4D97-AF65-F5344CB8AC3E}">
        <p14:creationId xmlns:p14="http://schemas.microsoft.com/office/powerpoint/2010/main" xmlns="" val="288605353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D13 Tech Poglavlj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hr-HR" dirty="0" smtClean="0"/>
              <a:t>Poglavlje naslov</a:t>
            </a:r>
            <a:endParaRPr lang="en-US" dirty="0"/>
          </a:p>
        </p:txBody>
      </p:sp>
    </p:spTree>
    <p:extLst>
      <p:ext uri="{BB962C8B-B14F-4D97-AF65-F5344CB8AC3E}">
        <p14:creationId xmlns:p14="http://schemas.microsoft.com/office/powerpoint/2010/main" xmlns=""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D13 Biz Poglavlje slide">
    <p:bg>
      <p:bgPr>
        <a:solidFill>
          <a:srgbClr val="F6530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hr-HR" dirty="0" smtClean="0"/>
              <a:t>Poglavlje naslov</a:t>
            </a:r>
            <a:endParaRPr lang="en-US" dirty="0"/>
          </a:p>
        </p:txBody>
      </p:sp>
    </p:spTree>
    <p:extLst>
      <p:ext uri="{BB962C8B-B14F-4D97-AF65-F5344CB8AC3E}">
        <p14:creationId xmlns:p14="http://schemas.microsoft.com/office/powerpoint/2010/main" xmlns=""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D13 Glavni (bez natukni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hr-HR" smtClean="0"/>
              <a:t>Uredite stil naslova matrice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8439852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D13 Tech Glavni (bez natukni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hr-HR" smtClean="0"/>
              <a:t>Uredite stil naslova matrice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407004642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D13 Biz Glavni (bez natukni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6530A"/>
                </a:solidFill>
              </a:defRPr>
            </a:lvl1pPr>
          </a:lstStyle>
          <a:p>
            <a:r>
              <a:rPr lang="hr-HR" smtClean="0"/>
              <a:t>Uredite stil naslova matrice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342990874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D13 Glavni (natukni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a:solidFill>
                  <a:schemeClr val="tx1"/>
                </a:solidFill>
              </a:defRPr>
            </a:lvl1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6" name="Title 5"/>
          <p:cNvSpPr>
            <a:spLocks noGrp="1"/>
          </p:cNvSpPr>
          <p:nvPr>
            <p:ph type="title"/>
          </p:nvPr>
        </p:nvSpPr>
        <p:spPr/>
        <p:txBody>
          <a:bodyPr/>
          <a:lstStyle>
            <a:lvl1pPr>
              <a:defRPr>
                <a:solidFill>
                  <a:schemeClr val="accent6"/>
                </a:solidFill>
              </a:defRPr>
            </a:lvl1pPr>
          </a:lstStyle>
          <a:p>
            <a:r>
              <a:rPr lang="hr-HR" smtClean="0"/>
              <a:t>Uredite stil naslova matrice</a:t>
            </a: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55319683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D13 Tech Glavni (natukni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a:solidFill>
                  <a:schemeClr val="tx1"/>
                </a:solidFill>
              </a:defRPr>
            </a:lvl1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6" name="Title 5"/>
          <p:cNvSpPr>
            <a:spLocks noGrp="1"/>
          </p:cNvSpPr>
          <p:nvPr>
            <p:ph type="title"/>
          </p:nvPr>
        </p:nvSpPr>
        <p:spPr/>
        <p:txBody>
          <a:bodyPr/>
          <a:lstStyle>
            <a:lvl1pPr>
              <a:defRPr>
                <a:solidFill>
                  <a:srgbClr val="0070C0"/>
                </a:solidFill>
              </a:defRPr>
            </a:lvl1pPr>
          </a:lstStyle>
          <a:p>
            <a:r>
              <a:rPr lang="hr-HR" smtClean="0"/>
              <a:t>Uredite stil naslova matrice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10226251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D13 Biz Glavni (natukni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a:solidFill>
                  <a:schemeClr val="tx1"/>
                </a:solidFill>
              </a:defRPr>
            </a:lvl1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6" name="Title 5"/>
          <p:cNvSpPr>
            <a:spLocks noGrp="1"/>
          </p:cNvSpPr>
          <p:nvPr>
            <p:ph type="title"/>
          </p:nvPr>
        </p:nvSpPr>
        <p:spPr/>
        <p:txBody>
          <a:bodyPr/>
          <a:lstStyle>
            <a:lvl1pPr>
              <a:defRPr>
                <a:solidFill>
                  <a:srgbClr val="F6530A"/>
                </a:solidFill>
              </a:defRPr>
            </a:lvl1pPr>
          </a:lstStyle>
          <a:p>
            <a:r>
              <a:rPr lang="hr-HR" smtClean="0"/>
              <a:t>Uredite stil naslova matrice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343373768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D13 Alternativni (bez natukni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hr-HR" smtClean="0"/>
              <a:t>Uredite stil naslova matrice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D13 Tech Alternativni (bez natuknica)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hr-HR" smtClean="0"/>
              <a:t>Uredite stil naslova matrice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31634026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nDays13 Tech Title Slide">
    <p:spTree>
      <p:nvGrpSpPr>
        <p:cNvPr id="1" name=""/>
        <p:cNvGrpSpPr/>
        <p:nvPr/>
      </p:nvGrpSpPr>
      <p:grpSpPr>
        <a:xfrm>
          <a:off x="0" y="0"/>
          <a:ext cx="0" cy="0"/>
          <a:chOff x="0" y="0"/>
          <a:chExt cx="0" cy="0"/>
        </a:xfrm>
      </p:grpSpPr>
      <p:sp>
        <p:nvSpPr>
          <p:cNvPr id="3" name="Rectangle 2"/>
          <p:cNvSpPr/>
          <p:nvPr userDrawn="1"/>
        </p:nvSpPr>
        <p:spPr bwMode="auto">
          <a:xfrm>
            <a:off x="274638" y="2399954"/>
            <a:ext cx="9144000" cy="36576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39943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hr-HR" dirty="0" smtClean="0"/>
              <a:t>Naslov prezentacije</a:t>
            </a:r>
            <a:endParaRPr lang="en-US" dirty="0"/>
          </a:p>
        </p:txBody>
      </p:sp>
      <p:sp>
        <p:nvSpPr>
          <p:cNvPr id="5" name="Text Placeholder 4"/>
          <p:cNvSpPr>
            <a:spLocks noGrp="1"/>
          </p:cNvSpPr>
          <p:nvPr>
            <p:ph type="body" sz="quarter" idx="12" hasCustomPrompt="1"/>
          </p:nvPr>
        </p:nvSpPr>
        <p:spPr>
          <a:xfrm>
            <a:off x="274701" y="4229547"/>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hr-HR" dirty="0" smtClean="0"/>
              <a:t>Ime i Prezime</a:t>
            </a:r>
            <a:endParaRPr lang="en-US" dirty="0" smtClean="0"/>
          </a:p>
        </p:txBody>
      </p:sp>
      <p:pic>
        <p:nvPicPr>
          <p:cNvPr id="4" name="Picture 3"/>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274638" y="141427"/>
            <a:ext cx="5394971" cy="1801372"/>
          </a:xfrm>
          <a:prstGeom prst="rect">
            <a:avLst/>
          </a:prstGeom>
        </p:spPr>
      </p:pic>
      <p:sp>
        <p:nvSpPr>
          <p:cNvPr id="7" name="Text Placeholder 4"/>
          <p:cNvSpPr>
            <a:spLocks noGrp="1"/>
          </p:cNvSpPr>
          <p:nvPr>
            <p:ph type="body" sz="quarter" idx="13" hasCustomPrompt="1"/>
          </p:nvPr>
        </p:nvSpPr>
        <p:spPr>
          <a:xfrm>
            <a:off x="274702" y="5051169"/>
            <a:ext cx="6399213" cy="1005855"/>
          </a:xfrm>
          <a:solidFill>
            <a:srgbClr val="0070C0"/>
          </a:solidFill>
        </p:spPr>
        <p:txBody>
          <a:bodyPr lIns="146304" tIns="109728" rIns="146304" bIns="109728">
            <a:noAutofit/>
          </a:bodyPr>
          <a:lstStyle>
            <a:lvl1pPr marL="0" indent="0">
              <a:spcBef>
                <a:spcPts val="0"/>
              </a:spcBef>
              <a:buNone/>
              <a:defRPr sz="2800" spc="0" baseline="0">
                <a:solidFill>
                  <a:schemeClr val="bg1"/>
                </a:solidFill>
                <a:latin typeface="+mj-lt"/>
              </a:defRPr>
            </a:lvl1pPr>
          </a:lstStyle>
          <a:p>
            <a:pPr lvl="0"/>
            <a:r>
              <a:rPr lang="hr-HR" dirty="0" smtClean="0"/>
              <a:t>TVRTKA</a:t>
            </a:r>
            <a:br>
              <a:rPr lang="hr-HR" dirty="0" smtClean="0"/>
            </a:br>
            <a:endParaRPr lang="en-US" dirty="0" smtClean="0"/>
          </a:p>
        </p:txBody>
      </p:sp>
    </p:spTree>
    <p:extLst>
      <p:ext uri="{BB962C8B-B14F-4D97-AF65-F5344CB8AC3E}">
        <p14:creationId xmlns:p14="http://schemas.microsoft.com/office/powerpoint/2010/main" xmlns="" val="134124479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D13 Biz Alternativni (bez natukni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6530A"/>
                </a:solidFill>
              </a:defRPr>
            </a:lvl1pPr>
          </a:lstStyle>
          <a:p>
            <a:r>
              <a:rPr lang="hr-HR" smtClean="0"/>
              <a:t>Uredite stil naslova matrice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315796293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D13 Alternativni (natukni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hr-HR" smtClean="0"/>
              <a:t>Uredite stil naslova matrice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solidFill>
                  <a:schemeClr val="tx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solidFill>
                  <a:schemeClr val="tx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42936257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D13 Tech Alternativni (natukni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hr-HR" smtClean="0"/>
              <a:t>Uredite stil naslova matrice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solidFill>
                  <a:schemeClr val="tx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solidFill>
                  <a:schemeClr val="tx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230292371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D13 Biz Alternativni (natukni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6530A"/>
                </a:solidFill>
              </a:defRPr>
            </a:lvl1pPr>
          </a:lstStyle>
          <a:p>
            <a:r>
              <a:rPr lang="hr-HR" smtClean="0"/>
              <a:t>Uredite stil naslova matrice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
        <p:nvSpPr>
          <p:cNvPr id="7"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8"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Tree>
    <p:extLst>
      <p:ext uri="{BB962C8B-B14F-4D97-AF65-F5344CB8AC3E}">
        <p14:creationId xmlns:p14="http://schemas.microsoft.com/office/powerpoint/2010/main" xmlns="" val="119837130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D13 Color Alternativn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hr-HR" smtClean="0"/>
              <a:t>Uredite stil naslova matrice</a:t>
            </a:r>
            <a:endParaRPr lang="en-US" dirty="0"/>
          </a:p>
        </p:txBody>
      </p:sp>
      <p:sp>
        <p:nvSpPr>
          <p:cNvPr id="4" name="Text Placeholder 3"/>
          <p:cNvSpPr>
            <a:spLocks noGrp="1"/>
          </p:cNvSpPr>
          <p:nvPr>
            <p:ph type="body" sz="quarter" idx="10"/>
          </p:nvPr>
        </p:nvSpPr>
        <p:spPr>
          <a:xfrm>
            <a:off x="274639" y="1212849"/>
            <a:ext cx="5486399" cy="2468368"/>
          </a:xfrm>
          <a:solidFill>
            <a:schemeClr val="accent6"/>
          </a:solidFill>
        </p:spPr>
        <p:txBody>
          <a:bodyPr wrap="square">
            <a:spAutoFit/>
          </a:bodyPr>
          <a:lstStyle>
            <a:lvl1pPr marL="0" indent="0">
              <a:spcBef>
                <a:spcPts val="1224"/>
              </a:spcBef>
              <a:buClr>
                <a:schemeClr val="tx1"/>
              </a:buClr>
              <a:buFont typeface="Wingdings" pitchFamily="2" charset="2"/>
              <a:buNone/>
              <a:defRPr sz="3600">
                <a:solidFill>
                  <a:schemeClr val="bg1"/>
                </a:solidFill>
              </a:defRPr>
            </a:lvl1pPr>
            <a:lvl2pPr marL="0" indent="0">
              <a:buNone/>
              <a:defRPr sz="2000">
                <a:solidFill>
                  <a:schemeClr val="bg1"/>
                </a:solidFill>
              </a:defRPr>
            </a:lvl2pPr>
            <a:lvl3pPr marL="231775" indent="0">
              <a:buNone/>
              <a:tabLst/>
              <a:defRPr sz="2000">
                <a:solidFill>
                  <a:schemeClr val="bg1"/>
                </a:solidFill>
              </a:defRPr>
            </a:lvl3pPr>
            <a:lvl4pPr marL="460375" indent="0">
              <a:buNone/>
              <a:defRPr>
                <a:solidFill>
                  <a:schemeClr val="bg1"/>
                </a:solidFill>
              </a:defRPr>
            </a:lvl4pPr>
            <a:lvl5pPr marL="685800" indent="0">
              <a:buNone/>
              <a:tabLst/>
              <a:defRPr>
                <a:solidFill>
                  <a:schemeClr val="bg1"/>
                </a:solidFill>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Text Placeholder 3"/>
          <p:cNvSpPr>
            <a:spLocks noGrp="1"/>
          </p:cNvSpPr>
          <p:nvPr>
            <p:ph type="body" sz="quarter" idx="11"/>
          </p:nvPr>
        </p:nvSpPr>
        <p:spPr>
          <a:xfrm>
            <a:off x="6675439" y="1212849"/>
            <a:ext cx="5486399" cy="2468368"/>
          </a:xfrm>
          <a:solidFill>
            <a:schemeClr val="accent6"/>
          </a:solidFill>
        </p:spPr>
        <p:txBody>
          <a:bodyPr wrap="square">
            <a:spAutoFit/>
          </a:bodyPr>
          <a:lstStyle>
            <a:lvl1pPr marL="0" indent="0">
              <a:spcBef>
                <a:spcPts val="1224"/>
              </a:spcBef>
              <a:buClr>
                <a:schemeClr val="tx1"/>
              </a:buClr>
              <a:buFont typeface="Wingdings" pitchFamily="2" charset="2"/>
              <a:buNone/>
              <a:defRPr sz="3600">
                <a:solidFill>
                  <a:schemeClr val="bg1"/>
                </a:solidFill>
              </a:defRPr>
            </a:lvl1pPr>
            <a:lvl2pPr marL="0" indent="0">
              <a:buNone/>
              <a:defRPr sz="2000">
                <a:solidFill>
                  <a:schemeClr val="bg1"/>
                </a:solidFill>
              </a:defRPr>
            </a:lvl2pPr>
            <a:lvl3pPr marL="231775" indent="0">
              <a:buNone/>
              <a:tabLst/>
              <a:defRPr sz="2000">
                <a:solidFill>
                  <a:schemeClr val="bg1"/>
                </a:solidFill>
              </a:defRPr>
            </a:lvl3pPr>
            <a:lvl4pPr marL="460375" indent="0">
              <a:buNone/>
              <a:defRPr>
                <a:solidFill>
                  <a:schemeClr val="bg1"/>
                </a:solidFill>
              </a:defRPr>
            </a:lvl4pPr>
            <a:lvl5pPr marL="685800" indent="0">
              <a:buNone/>
              <a:tabLst/>
              <a:defRPr>
                <a:solidFill>
                  <a:schemeClr val="bg1"/>
                </a:solidFill>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106149331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D13 Tech Color Alternativn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hr-HR" smtClean="0"/>
              <a:t>Uredite stil naslova matrice</a:t>
            </a:r>
            <a:endParaRPr lang="en-US" dirty="0"/>
          </a:p>
        </p:txBody>
      </p:sp>
      <p:sp>
        <p:nvSpPr>
          <p:cNvPr id="4" name="Text Placeholder 3"/>
          <p:cNvSpPr>
            <a:spLocks noGrp="1"/>
          </p:cNvSpPr>
          <p:nvPr>
            <p:ph type="body" sz="quarter" idx="10"/>
          </p:nvPr>
        </p:nvSpPr>
        <p:spPr>
          <a:xfrm>
            <a:off x="274639" y="1212849"/>
            <a:ext cx="5486399" cy="2468368"/>
          </a:xfrm>
          <a:solidFill>
            <a:srgbClr val="0070C0"/>
          </a:solidFill>
        </p:spPr>
        <p:txBody>
          <a:bodyPr wrap="square">
            <a:spAutoFit/>
          </a:bodyPr>
          <a:lstStyle>
            <a:lvl1pPr marL="0" indent="0">
              <a:spcBef>
                <a:spcPts val="1224"/>
              </a:spcBef>
              <a:buClr>
                <a:schemeClr val="tx1"/>
              </a:buClr>
              <a:buFont typeface="Wingdings" pitchFamily="2" charset="2"/>
              <a:buNone/>
              <a:defRPr sz="3600">
                <a:solidFill>
                  <a:schemeClr val="bg1"/>
                </a:solidFill>
              </a:defRPr>
            </a:lvl1pPr>
            <a:lvl2pPr marL="0" indent="0">
              <a:buNone/>
              <a:defRPr sz="2000">
                <a:solidFill>
                  <a:schemeClr val="bg1"/>
                </a:solidFill>
              </a:defRPr>
            </a:lvl2pPr>
            <a:lvl3pPr marL="231775" indent="0">
              <a:buNone/>
              <a:tabLst/>
              <a:defRPr sz="2000">
                <a:solidFill>
                  <a:schemeClr val="bg1"/>
                </a:solidFill>
              </a:defRPr>
            </a:lvl3pPr>
            <a:lvl4pPr marL="460375" indent="0">
              <a:buNone/>
              <a:defRPr>
                <a:solidFill>
                  <a:schemeClr val="bg1"/>
                </a:solidFill>
              </a:defRPr>
            </a:lvl4pPr>
            <a:lvl5pPr marL="685800" indent="0">
              <a:buNone/>
              <a:tabLst/>
              <a:defRPr>
                <a:solidFill>
                  <a:schemeClr val="bg1"/>
                </a:solidFill>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Text Placeholder 3"/>
          <p:cNvSpPr>
            <a:spLocks noGrp="1"/>
          </p:cNvSpPr>
          <p:nvPr>
            <p:ph type="body" sz="quarter" idx="11"/>
          </p:nvPr>
        </p:nvSpPr>
        <p:spPr>
          <a:xfrm>
            <a:off x="6675439" y="1212849"/>
            <a:ext cx="5486399" cy="2468368"/>
          </a:xfrm>
          <a:solidFill>
            <a:srgbClr val="0070C0"/>
          </a:solidFill>
        </p:spPr>
        <p:txBody>
          <a:bodyPr wrap="square">
            <a:spAutoFit/>
          </a:bodyPr>
          <a:lstStyle>
            <a:lvl1pPr marL="0" indent="0">
              <a:spcBef>
                <a:spcPts val="1224"/>
              </a:spcBef>
              <a:buClr>
                <a:schemeClr val="tx1"/>
              </a:buClr>
              <a:buFont typeface="Wingdings" pitchFamily="2" charset="2"/>
              <a:buNone/>
              <a:defRPr sz="3600">
                <a:solidFill>
                  <a:schemeClr val="bg1"/>
                </a:solidFill>
              </a:defRPr>
            </a:lvl1pPr>
            <a:lvl2pPr marL="0" indent="0">
              <a:buNone/>
              <a:defRPr sz="2000">
                <a:solidFill>
                  <a:schemeClr val="bg1"/>
                </a:solidFill>
              </a:defRPr>
            </a:lvl2pPr>
            <a:lvl3pPr marL="231775" indent="0">
              <a:buNone/>
              <a:tabLst/>
              <a:defRPr sz="2000">
                <a:solidFill>
                  <a:schemeClr val="bg1"/>
                </a:solidFill>
              </a:defRPr>
            </a:lvl3pPr>
            <a:lvl4pPr marL="460375" indent="0">
              <a:buNone/>
              <a:defRPr>
                <a:solidFill>
                  <a:schemeClr val="bg1"/>
                </a:solidFill>
              </a:defRPr>
            </a:lvl4pPr>
            <a:lvl5pPr marL="685800" indent="0">
              <a:buNone/>
              <a:tabLst/>
              <a:defRPr>
                <a:solidFill>
                  <a:schemeClr val="bg1"/>
                </a:solidFill>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281668674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D13 Biz Color Alternativn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6530A"/>
                </a:solidFill>
              </a:defRPr>
            </a:lvl1pPr>
          </a:lstStyle>
          <a:p>
            <a:r>
              <a:rPr lang="hr-HR" smtClean="0"/>
              <a:t>Uredite stil naslova matrice</a:t>
            </a:r>
            <a:endParaRPr lang="en-US" dirty="0"/>
          </a:p>
        </p:txBody>
      </p:sp>
      <p:sp>
        <p:nvSpPr>
          <p:cNvPr id="4" name="Text Placeholder 3"/>
          <p:cNvSpPr>
            <a:spLocks noGrp="1"/>
          </p:cNvSpPr>
          <p:nvPr>
            <p:ph type="body" sz="quarter" idx="10"/>
          </p:nvPr>
        </p:nvSpPr>
        <p:spPr>
          <a:xfrm>
            <a:off x="274639" y="1212849"/>
            <a:ext cx="5486399" cy="2468368"/>
          </a:xfrm>
          <a:solidFill>
            <a:srgbClr val="F6530A"/>
          </a:solidFill>
        </p:spPr>
        <p:txBody>
          <a:bodyPr wrap="square">
            <a:spAutoFit/>
          </a:bodyPr>
          <a:lstStyle>
            <a:lvl1pPr marL="0" indent="0">
              <a:spcBef>
                <a:spcPts val="1224"/>
              </a:spcBef>
              <a:buClr>
                <a:schemeClr val="tx1"/>
              </a:buClr>
              <a:buFont typeface="Wingdings" pitchFamily="2" charset="2"/>
              <a:buNone/>
              <a:defRPr sz="3600">
                <a:solidFill>
                  <a:schemeClr val="bg1"/>
                </a:solidFill>
              </a:defRPr>
            </a:lvl1pPr>
            <a:lvl2pPr marL="0" indent="0">
              <a:buNone/>
              <a:defRPr sz="2000">
                <a:solidFill>
                  <a:schemeClr val="bg1"/>
                </a:solidFill>
              </a:defRPr>
            </a:lvl2pPr>
            <a:lvl3pPr marL="231775" indent="0">
              <a:buNone/>
              <a:tabLst/>
              <a:defRPr sz="2000">
                <a:solidFill>
                  <a:schemeClr val="bg1"/>
                </a:solidFill>
              </a:defRPr>
            </a:lvl3pPr>
            <a:lvl4pPr marL="460375" indent="0">
              <a:buNone/>
              <a:defRPr>
                <a:solidFill>
                  <a:schemeClr val="bg1"/>
                </a:solidFill>
              </a:defRPr>
            </a:lvl4pPr>
            <a:lvl5pPr marL="685800" indent="0">
              <a:buNone/>
              <a:tabLst/>
              <a:defRPr>
                <a:solidFill>
                  <a:schemeClr val="bg1"/>
                </a:solidFill>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Text Placeholder 3"/>
          <p:cNvSpPr>
            <a:spLocks noGrp="1"/>
          </p:cNvSpPr>
          <p:nvPr>
            <p:ph type="body" sz="quarter" idx="11"/>
          </p:nvPr>
        </p:nvSpPr>
        <p:spPr>
          <a:xfrm>
            <a:off x="6675439" y="1212849"/>
            <a:ext cx="5486399" cy="2468368"/>
          </a:xfrm>
          <a:solidFill>
            <a:srgbClr val="F6530A"/>
          </a:solidFill>
        </p:spPr>
        <p:txBody>
          <a:bodyPr wrap="square">
            <a:spAutoFit/>
          </a:bodyPr>
          <a:lstStyle>
            <a:lvl1pPr marL="0" indent="0">
              <a:spcBef>
                <a:spcPts val="1224"/>
              </a:spcBef>
              <a:buClr>
                <a:schemeClr val="tx1"/>
              </a:buClr>
              <a:buFont typeface="Wingdings" pitchFamily="2" charset="2"/>
              <a:buNone/>
              <a:defRPr sz="3600">
                <a:solidFill>
                  <a:schemeClr val="bg1"/>
                </a:solidFill>
              </a:defRPr>
            </a:lvl1pPr>
            <a:lvl2pPr marL="0" indent="0">
              <a:buNone/>
              <a:defRPr sz="2000">
                <a:solidFill>
                  <a:schemeClr val="bg1"/>
                </a:solidFill>
              </a:defRPr>
            </a:lvl2pPr>
            <a:lvl3pPr marL="231775" indent="0">
              <a:buNone/>
              <a:tabLst/>
              <a:defRPr sz="2000">
                <a:solidFill>
                  <a:schemeClr val="bg1"/>
                </a:solidFill>
              </a:defRPr>
            </a:lvl3pPr>
            <a:lvl4pPr marL="460375" indent="0">
              <a:buNone/>
              <a:defRPr>
                <a:solidFill>
                  <a:schemeClr val="bg1"/>
                </a:solidFill>
              </a:defRPr>
            </a:lvl4pPr>
            <a:lvl5pPr marL="685800" indent="0">
              <a:buNone/>
              <a:tabLst/>
              <a:defRPr>
                <a:solidFill>
                  <a:schemeClr val="bg1"/>
                </a:solidFill>
              </a:defRPr>
            </a:lvl5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116710548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D13 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hr-HR" smtClean="0"/>
              <a:t>Uredite stil naslova matrice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331113570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D13 Tech 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hr-HR" smtClean="0"/>
              <a:t>Uredite stil naslova matrice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18471406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D13 Biz 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6530A"/>
                </a:solidFill>
              </a:defRPr>
            </a:lvl1pPr>
          </a:lstStyle>
          <a:p>
            <a:r>
              <a:rPr lang="hr-HR" smtClean="0"/>
              <a:t>Uredite stil naslova matrice</a:t>
            </a:r>
            <a:endParaRPr lang="en-US" dirty="0"/>
          </a:p>
        </p:txBody>
      </p:sp>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133951317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nDays13 Biz Title Slide">
    <p:spTree>
      <p:nvGrpSpPr>
        <p:cNvPr id="1" name=""/>
        <p:cNvGrpSpPr/>
        <p:nvPr/>
      </p:nvGrpSpPr>
      <p:grpSpPr>
        <a:xfrm>
          <a:off x="0" y="0"/>
          <a:ext cx="0" cy="0"/>
          <a:chOff x="0" y="0"/>
          <a:chExt cx="0" cy="0"/>
        </a:xfrm>
      </p:grpSpPr>
      <p:sp>
        <p:nvSpPr>
          <p:cNvPr id="16" name="Rectangle 15"/>
          <p:cNvSpPr/>
          <p:nvPr userDrawn="1"/>
        </p:nvSpPr>
        <p:spPr bwMode="auto">
          <a:xfrm>
            <a:off x="274638" y="2399954"/>
            <a:ext cx="9144000" cy="3657600"/>
          </a:xfrm>
          <a:prstGeom prst="rect">
            <a:avLst/>
          </a:prstGeom>
          <a:solidFill>
            <a:srgbClr val="F653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2397375"/>
            <a:ext cx="9143936" cy="1831379"/>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hr-HR" dirty="0" smtClean="0"/>
              <a:t>Naslov prezentacije</a:t>
            </a:r>
            <a:endParaRPr lang="en-US" dirty="0"/>
          </a:p>
        </p:txBody>
      </p:sp>
      <p:sp>
        <p:nvSpPr>
          <p:cNvPr id="5" name="Text Placeholder 4"/>
          <p:cNvSpPr>
            <a:spLocks noGrp="1"/>
          </p:cNvSpPr>
          <p:nvPr>
            <p:ph type="body" sz="quarter" idx="12" hasCustomPrompt="1"/>
          </p:nvPr>
        </p:nvSpPr>
        <p:spPr>
          <a:xfrm>
            <a:off x="274702" y="4228753"/>
            <a:ext cx="9143936" cy="1828801"/>
          </a:xfrm>
          <a:noFill/>
        </p:spPr>
        <p:txBody>
          <a:bodyPr lIns="146304" tIns="109728" rIns="146304"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hr-HR" dirty="0" smtClean="0"/>
              <a:t>Ime i Prezime</a:t>
            </a:r>
            <a:endParaRPr lang="en-US" dirty="0" smtClean="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274638" y="141427"/>
            <a:ext cx="5394971" cy="1801371"/>
          </a:xfrm>
          <a:prstGeom prst="rect">
            <a:avLst/>
          </a:prstGeom>
        </p:spPr>
      </p:pic>
      <p:sp>
        <p:nvSpPr>
          <p:cNvPr id="8" name="Text Placeholder 4"/>
          <p:cNvSpPr>
            <a:spLocks noGrp="1"/>
          </p:cNvSpPr>
          <p:nvPr>
            <p:ph type="body" sz="quarter" idx="13" hasCustomPrompt="1"/>
          </p:nvPr>
        </p:nvSpPr>
        <p:spPr>
          <a:xfrm>
            <a:off x="274702" y="5051699"/>
            <a:ext cx="6399213" cy="1005855"/>
          </a:xfrm>
          <a:noFill/>
        </p:spPr>
        <p:txBody>
          <a:bodyPr lIns="146304" tIns="109728" rIns="146304" bIns="109728">
            <a:noAutofit/>
          </a:bodyPr>
          <a:lstStyle>
            <a:lvl1pPr marL="0" indent="0">
              <a:spcBef>
                <a:spcPts val="0"/>
              </a:spcBef>
              <a:buNone/>
              <a:defRPr sz="2800" spc="0" baseline="0">
                <a:solidFill>
                  <a:schemeClr val="bg1"/>
                </a:solidFill>
                <a:latin typeface="+mj-lt"/>
              </a:defRPr>
            </a:lvl1pPr>
          </a:lstStyle>
          <a:p>
            <a:pPr lvl="0"/>
            <a:r>
              <a:rPr lang="hr-HR" dirty="0" smtClean="0"/>
              <a:t>TVRTKA</a:t>
            </a:r>
            <a:br>
              <a:rPr lang="hr-HR" dirty="0" smtClean="0"/>
            </a:br>
            <a:endParaRPr lang="en-US" dirty="0" smtClean="0"/>
          </a:p>
        </p:txBody>
      </p:sp>
    </p:spTree>
    <p:extLst>
      <p:ext uri="{BB962C8B-B14F-4D97-AF65-F5344CB8AC3E}">
        <p14:creationId xmlns:p14="http://schemas.microsoft.com/office/powerpoint/2010/main" xmlns="" val="51199466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azan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32992" y="6240432"/>
            <a:ext cx="1825428" cy="608476"/>
          </a:xfrm>
          <a:prstGeom prst="rect">
            <a:avLst/>
          </a:prstGeom>
        </p:spPr>
      </p:pic>
    </p:spTree>
    <p:extLst>
      <p:ext uri="{BB962C8B-B14F-4D97-AF65-F5344CB8AC3E}">
        <p14:creationId xmlns:p14="http://schemas.microsoft.com/office/powerpoint/2010/main" xmlns="" val="218952680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D13 Prazan slid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D13 Tech Prazan slide">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D13 Biz Prazan slide">
    <p:bg>
      <p:bgPr>
        <a:solidFill>
          <a:srgbClr val="F6530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kone za korištenje">
    <p:bg>
      <p:bgPr>
        <a:solidFill>
          <a:srgbClr val="000000"/>
        </a:solidFill>
        <a:effectLst/>
      </p:bgPr>
    </p:bg>
    <p:spTree>
      <p:nvGrpSpPr>
        <p:cNvPr id="1" name=""/>
        <p:cNvGrpSpPr/>
        <p:nvPr/>
      </p:nvGrpSpPr>
      <p:grpSpPr>
        <a:xfrm>
          <a:off x="0" y="0"/>
          <a:ext cx="0" cy="0"/>
          <a:chOff x="0" y="0"/>
          <a:chExt cx="0" cy="0"/>
        </a:xfrm>
      </p:grpSpPr>
      <p:sp>
        <p:nvSpPr>
          <p:cNvPr id="2" name="Freeform 78"/>
          <p:cNvSpPr>
            <a:spLocks noEditPoints="1"/>
          </p:cNvSpPr>
          <p:nvPr userDrawn="1"/>
        </p:nvSpPr>
        <p:spPr bwMode="black">
          <a:xfrm>
            <a:off x="1050986" y="3604078"/>
            <a:ext cx="218226" cy="218226"/>
          </a:xfrm>
          <a:custGeom>
            <a:avLst/>
            <a:gdLst>
              <a:gd name="T0" fmla="*/ 69 w 69"/>
              <a:gd name="T1" fmla="*/ 0 h 69"/>
              <a:gd name="T2" fmla="*/ 69 w 69"/>
              <a:gd name="T3" fmla="*/ 69 h 69"/>
              <a:gd name="T4" fmla="*/ 23 w 69"/>
              <a:gd name="T5" fmla="*/ 34 h 69"/>
              <a:gd name="T6" fmla="*/ 69 w 69"/>
              <a:gd name="T7" fmla="*/ 0 h 69"/>
              <a:gd name="T8" fmla="*/ 0 w 69"/>
              <a:gd name="T9" fmla="*/ 66 h 69"/>
              <a:gd name="T10" fmla="*/ 15 w 69"/>
              <a:gd name="T11" fmla="*/ 66 h 69"/>
              <a:gd name="T12" fmla="*/ 15 w 69"/>
              <a:gd name="T13" fmla="*/ 3 h 69"/>
              <a:gd name="T14" fmla="*/ 0 w 69"/>
              <a:gd name="T15" fmla="*/ 3 h 69"/>
              <a:gd name="T16" fmla="*/ 0 w 69"/>
              <a:gd name="T17" fmla="*/ 6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9">
                <a:moveTo>
                  <a:pt x="69" y="0"/>
                </a:moveTo>
                <a:lnTo>
                  <a:pt x="69" y="69"/>
                </a:lnTo>
                <a:lnTo>
                  <a:pt x="23" y="34"/>
                </a:lnTo>
                <a:lnTo>
                  <a:pt x="69" y="0"/>
                </a:lnTo>
                <a:close/>
                <a:moveTo>
                  <a:pt x="0" y="66"/>
                </a:moveTo>
                <a:lnTo>
                  <a:pt x="15" y="66"/>
                </a:lnTo>
                <a:lnTo>
                  <a:pt x="15" y="3"/>
                </a:lnTo>
                <a:lnTo>
                  <a:pt x="0" y="3"/>
                </a:lnTo>
                <a:lnTo>
                  <a:pt x="0" y="66"/>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 name="Freeform 79"/>
          <p:cNvSpPr>
            <a:spLocks/>
          </p:cNvSpPr>
          <p:nvPr userDrawn="1"/>
        </p:nvSpPr>
        <p:spPr bwMode="black">
          <a:xfrm>
            <a:off x="952941" y="1725374"/>
            <a:ext cx="414316" cy="30362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 name="Freeform 80"/>
          <p:cNvSpPr>
            <a:spLocks/>
          </p:cNvSpPr>
          <p:nvPr userDrawn="1"/>
        </p:nvSpPr>
        <p:spPr bwMode="black">
          <a:xfrm>
            <a:off x="1024103" y="5413203"/>
            <a:ext cx="271993" cy="271994"/>
          </a:xfrm>
          <a:custGeom>
            <a:avLst/>
            <a:gdLst>
              <a:gd name="T0" fmla="*/ 59 w 86"/>
              <a:gd name="T1" fmla="*/ 0 h 86"/>
              <a:gd name="T2" fmla="*/ 5 w 86"/>
              <a:gd name="T3" fmla="*/ 56 h 86"/>
              <a:gd name="T4" fmla="*/ 0 w 86"/>
              <a:gd name="T5" fmla="*/ 86 h 86"/>
              <a:gd name="T6" fmla="*/ 31 w 86"/>
              <a:gd name="T7" fmla="*/ 81 h 86"/>
              <a:gd name="T8" fmla="*/ 86 w 86"/>
              <a:gd name="T9" fmla="*/ 26 h 86"/>
              <a:gd name="T10" fmla="*/ 59 w 86"/>
              <a:gd name="T11" fmla="*/ 0 h 86"/>
            </a:gdLst>
            <a:ahLst/>
            <a:cxnLst>
              <a:cxn ang="0">
                <a:pos x="T0" y="T1"/>
              </a:cxn>
              <a:cxn ang="0">
                <a:pos x="T2" y="T3"/>
              </a:cxn>
              <a:cxn ang="0">
                <a:pos x="T4" y="T5"/>
              </a:cxn>
              <a:cxn ang="0">
                <a:pos x="T6" y="T7"/>
              </a:cxn>
              <a:cxn ang="0">
                <a:pos x="T8" y="T9"/>
              </a:cxn>
              <a:cxn ang="0">
                <a:pos x="T10" y="T11"/>
              </a:cxn>
            </a:cxnLst>
            <a:rect l="0" t="0" r="r" b="b"/>
            <a:pathLst>
              <a:path w="86" h="86">
                <a:moveTo>
                  <a:pt x="59" y="0"/>
                </a:moveTo>
                <a:lnTo>
                  <a:pt x="5" y="56"/>
                </a:lnTo>
                <a:lnTo>
                  <a:pt x="0" y="86"/>
                </a:lnTo>
                <a:lnTo>
                  <a:pt x="31" y="81"/>
                </a:lnTo>
                <a:lnTo>
                  <a:pt x="86" y="26"/>
                </a:lnTo>
                <a:lnTo>
                  <a:pt x="59" y="0"/>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 name="Freeform 81"/>
          <p:cNvSpPr>
            <a:spLocks noEditPoints="1"/>
          </p:cNvSpPr>
          <p:nvPr userDrawn="1"/>
        </p:nvSpPr>
        <p:spPr bwMode="black">
          <a:xfrm>
            <a:off x="964012" y="2643378"/>
            <a:ext cx="392175" cy="30362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6" name="Freeform 82"/>
          <p:cNvSpPr>
            <a:spLocks noEditPoints="1"/>
          </p:cNvSpPr>
          <p:nvPr userDrawn="1"/>
        </p:nvSpPr>
        <p:spPr bwMode="black">
          <a:xfrm>
            <a:off x="9990720" y="1613100"/>
            <a:ext cx="629377" cy="528166"/>
          </a:xfrm>
          <a:custGeom>
            <a:avLst/>
            <a:gdLst>
              <a:gd name="T0" fmla="*/ 52 w 120"/>
              <a:gd name="T1" fmla="*/ 6 h 101"/>
              <a:gd name="T2" fmla="*/ 23 w 120"/>
              <a:gd name="T3" fmla="*/ 48 h 101"/>
              <a:gd name="T4" fmla="*/ 0 w 120"/>
              <a:gd name="T5" fmla="*/ 29 h 101"/>
              <a:gd name="T6" fmla="*/ 7 w 120"/>
              <a:gd name="T7" fmla="*/ 21 h 101"/>
              <a:gd name="T8" fmla="*/ 21 w 120"/>
              <a:gd name="T9" fmla="*/ 33 h 101"/>
              <a:gd name="T10" fmla="*/ 43 w 120"/>
              <a:gd name="T11" fmla="*/ 0 h 101"/>
              <a:gd name="T12" fmla="*/ 52 w 120"/>
              <a:gd name="T13" fmla="*/ 6 h 101"/>
              <a:gd name="T14" fmla="*/ 118 w 120"/>
              <a:gd name="T15" fmla="*/ 44 h 101"/>
              <a:gd name="T16" fmla="*/ 117 w 120"/>
              <a:gd name="T17" fmla="*/ 44 h 101"/>
              <a:gd name="T18" fmla="*/ 108 w 120"/>
              <a:gd name="T19" fmla="*/ 44 h 101"/>
              <a:gd name="T20" fmla="*/ 107 w 120"/>
              <a:gd name="T21" fmla="*/ 44 h 101"/>
              <a:gd name="T22" fmla="*/ 105 w 120"/>
              <a:gd name="T23" fmla="*/ 44 h 101"/>
              <a:gd name="T24" fmla="*/ 103 w 120"/>
              <a:gd name="T25" fmla="*/ 52 h 101"/>
              <a:gd name="T26" fmla="*/ 56 w 120"/>
              <a:gd name="T27" fmla="*/ 52 h 101"/>
              <a:gd name="T28" fmla="*/ 53 w 120"/>
              <a:gd name="T29" fmla="*/ 52 h 101"/>
              <a:gd name="T30" fmla="*/ 50 w 120"/>
              <a:gd name="T31" fmla="*/ 52 h 101"/>
              <a:gd name="T32" fmla="*/ 51 w 120"/>
              <a:gd name="T33" fmla="*/ 55 h 101"/>
              <a:gd name="T34" fmla="*/ 51 w 120"/>
              <a:gd name="T35" fmla="*/ 55 h 101"/>
              <a:gd name="T36" fmla="*/ 56 w 120"/>
              <a:gd name="T37" fmla="*/ 80 h 101"/>
              <a:gd name="T38" fmla="*/ 57 w 120"/>
              <a:gd name="T39" fmla="*/ 81 h 101"/>
              <a:gd name="T40" fmla="*/ 57 w 120"/>
              <a:gd name="T41" fmla="*/ 82 h 101"/>
              <a:gd name="T42" fmla="*/ 59 w 120"/>
              <a:gd name="T43" fmla="*/ 82 h 101"/>
              <a:gd name="T44" fmla="*/ 59 w 120"/>
              <a:gd name="T45" fmla="*/ 82 h 101"/>
              <a:gd name="T46" fmla="*/ 96 w 120"/>
              <a:gd name="T47" fmla="*/ 82 h 101"/>
              <a:gd name="T48" fmla="*/ 95 w 120"/>
              <a:gd name="T49" fmla="*/ 87 h 101"/>
              <a:gd name="T50" fmla="*/ 56 w 120"/>
              <a:gd name="T51" fmla="*/ 87 h 101"/>
              <a:gd name="T52" fmla="*/ 55 w 120"/>
              <a:gd name="T53" fmla="*/ 87 h 101"/>
              <a:gd name="T54" fmla="*/ 53 w 120"/>
              <a:gd name="T55" fmla="*/ 87 h 101"/>
              <a:gd name="T56" fmla="*/ 53 w 120"/>
              <a:gd name="T57" fmla="*/ 92 h 101"/>
              <a:gd name="T58" fmla="*/ 55 w 120"/>
              <a:gd name="T59" fmla="*/ 92 h 101"/>
              <a:gd name="T60" fmla="*/ 55 w 120"/>
              <a:gd name="T61" fmla="*/ 92 h 101"/>
              <a:gd name="T62" fmla="*/ 59 w 120"/>
              <a:gd name="T63" fmla="*/ 92 h 101"/>
              <a:gd name="T64" fmla="*/ 58 w 120"/>
              <a:gd name="T65" fmla="*/ 95 h 101"/>
              <a:gd name="T66" fmla="*/ 64 w 120"/>
              <a:gd name="T67" fmla="*/ 101 h 101"/>
              <a:gd name="T68" fmla="*/ 69 w 120"/>
              <a:gd name="T69" fmla="*/ 95 h 101"/>
              <a:gd name="T70" fmla="*/ 68 w 120"/>
              <a:gd name="T71" fmla="*/ 92 h 101"/>
              <a:gd name="T72" fmla="*/ 91 w 120"/>
              <a:gd name="T73" fmla="*/ 92 h 101"/>
              <a:gd name="T74" fmla="*/ 89 w 120"/>
              <a:gd name="T75" fmla="*/ 95 h 101"/>
              <a:gd name="T76" fmla="*/ 95 w 120"/>
              <a:gd name="T77" fmla="*/ 101 h 101"/>
              <a:gd name="T78" fmla="*/ 100 w 120"/>
              <a:gd name="T79" fmla="*/ 95 h 101"/>
              <a:gd name="T80" fmla="*/ 99 w 120"/>
              <a:gd name="T81" fmla="*/ 91 h 101"/>
              <a:gd name="T82" fmla="*/ 99 w 120"/>
              <a:gd name="T83" fmla="*/ 90 h 101"/>
              <a:gd name="T84" fmla="*/ 101 w 120"/>
              <a:gd name="T85" fmla="*/ 80 h 101"/>
              <a:gd name="T86" fmla="*/ 109 w 120"/>
              <a:gd name="T87" fmla="*/ 48 h 101"/>
              <a:gd name="T88" fmla="*/ 117 w 120"/>
              <a:gd name="T89" fmla="*/ 48 h 101"/>
              <a:gd name="T90" fmla="*/ 118 w 120"/>
              <a:gd name="T91" fmla="*/ 48 h 101"/>
              <a:gd name="T92" fmla="*/ 120 w 120"/>
              <a:gd name="T93" fmla="*/ 48 h 101"/>
              <a:gd name="T94" fmla="*/ 120 w 120"/>
              <a:gd name="T95" fmla="*/ 44 h 101"/>
              <a:gd name="T96" fmla="*/ 118 w 120"/>
              <a:gd name="T97" fmla="*/ 4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0" h="101">
                <a:moveTo>
                  <a:pt x="52" y="6"/>
                </a:moveTo>
                <a:cubicBezTo>
                  <a:pt x="23" y="48"/>
                  <a:pt x="23" y="48"/>
                  <a:pt x="23" y="48"/>
                </a:cubicBezTo>
                <a:cubicBezTo>
                  <a:pt x="0" y="29"/>
                  <a:pt x="0" y="29"/>
                  <a:pt x="0" y="29"/>
                </a:cubicBezTo>
                <a:cubicBezTo>
                  <a:pt x="7" y="21"/>
                  <a:pt x="7" y="21"/>
                  <a:pt x="7" y="21"/>
                </a:cubicBezTo>
                <a:cubicBezTo>
                  <a:pt x="21" y="33"/>
                  <a:pt x="21" y="33"/>
                  <a:pt x="21" y="33"/>
                </a:cubicBezTo>
                <a:cubicBezTo>
                  <a:pt x="43" y="0"/>
                  <a:pt x="43" y="0"/>
                  <a:pt x="43" y="0"/>
                </a:cubicBezTo>
                <a:lnTo>
                  <a:pt x="52" y="6"/>
                </a:lnTo>
                <a:close/>
                <a:moveTo>
                  <a:pt x="118" y="44"/>
                </a:moveTo>
                <a:cubicBezTo>
                  <a:pt x="117" y="44"/>
                  <a:pt x="117" y="44"/>
                  <a:pt x="117" y="44"/>
                </a:cubicBezTo>
                <a:cubicBezTo>
                  <a:pt x="108" y="44"/>
                  <a:pt x="108" y="44"/>
                  <a:pt x="108" y="44"/>
                </a:cubicBezTo>
                <a:cubicBezTo>
                  <a:pt x="107" y="44"/>
                  <a:pt x="107" y="44"/>
                  <a:pt x="107" y="44"/>
                </a:cubicBezTo>
                <a:cubicBezTo>
                  <a:pt x="105" y="44"/>
                  <a:pt x="105" y="44"/>
                  <a:pt x="105" y="44"/>
                </a:cubicBezTo>
                <a:cubicBezTo>
                  <a:pt x="103" y="52"/>
                  <a:pt x="103" y="52"/>
                  <a:pt x="103" y="52"/>
                </a:cubicBezTo>
                <a:cubicBezTo>
                  <a:pt x="56" y="52"/>
                  <a:pt x="56" y="52"/>
                  <a:pt x="56" y="52"/>
                </a:cubicBezTo>
                <a:cubicBezTo>
                  <a:pt x="53" y="52"/>
                  <a:pt x="53" y="52"/>
                  <a:pt x="53" y="52"/>
                </a:cubicBezTo>
                <a:cubicBezTo>
                  <a:pt x="50" y="52"/>
                  <a:pt x="50" y="52"/>
                  <a:pt x="50" y="52"/>
                </a:cubicBezTo>
                <a:cubicBezTo>
                  <a:pt x="51" y="55"/>
                  <a:pt x="51" y="55"/>
                  <a:pt x="51" y="55"/>
                </a:cubicBezTo>
                <a:cubicBezTo>
                  <a:pt x="51" y="55"/>
                  <a:pt x="51" y="55"/>
                  <a:pt x="51" y="55"/>
                </a:cubicBezTo>
                <a:cubicBezTo>
                  <a:pt x="56" y="80"/>
                  <a:pt x="56" y="80"/>
                  <a:pt x="56" y="80"/>
                </a:cubicBezTo>
                <a:cubicBezTo>
                  <a:pt x="56" y="81"/>
                  <a:pt x="57" y="81"/>
                  <a:pt x="57" y="81"/>
                </a:cubicBezTo>
                <a:cubicBezTo>
                  <a:pt x="57" y="82"/>
                  <a:pt x="57" y="82"/>
                  <a:pt x="57" y="82"/>
                </a:cubicBezTo>
                <a:cubicBezTo>
                  <a:pt x="59" y="82"/>
                  <a:pt x="59" y="82"/>
                  <a:pt x="59" y="82"/>
                </a:cubicBezTo>
                <a:cubicBezTo>
                  <a:pt x="59" y="82"/>
                  <a:pt x="59" y="82"/>
                  <a:pt x="59" y="82"/>
                </a:cubicBezTo>
                <a:cubicBezTo>
                  <a:pt x="96" y="82"/>
                  <a:pt x="96" y="82"/>
                  <a:pt x="96" y="82"/>
                </a:cubicBezTo>
                <a:cubicBezTo>
                  <a:pt x="95" y="87"/>
                  <a:pt x="95" y="87"/>
                  <a:pt x="95" y="87"/>
                </a:cubicBezTo>
                <a:cubicBezTo>
                  <a:pt x="56" y="87"/>
                  <a:pt x="56" y="87"/>
                  <a:pt x="56" y="87"/>
                </a:cubicBezTo>
                <a:cubicBezTo>
                  <a:pt x="55" y="87"/>
                  <a:pt x="55" y="87"/>
                  <a:pt x="55" y="87"/>
                </a:cubicBezTo>
                <a:cubicBezTo>
                  <a:pt x="53" y="87"/>
                  <a:pt x="53" y="87"/>
                  <a:pt x="53" y="87"/>
                </a:cubicBezTo>
                <a:cubicBezTo>
                  <a:pt x="53" y="92"/>
                  <a:pt x="53" y="92"/>
                  <a:pt x="53" y="92"/>
                </a:cubicBezTo>
                <a:cubicBezTo>
                  <a:pt x="55" y="92"/>
                  <a:pt x="55" y="92"/>
                  <a:pt x="55" y="92"/>
                </a:cubicBezTo>
                <a:cubicBezTo>
                  <a:pt x="55" y="92"/>
                  <a:pt x="55" y="92"/>
                  <a:pt x="55" y="92"/>
                </a:cubicBezTo>
                <a:cubicBezTo>
                  <a:pt x="59" y="92"/>
                  <a:pt x="59" y="92"/>
                  <a:pt x="59" y="92"/>
                </a:cubicBezTo>
                <a:cubicBezTo>
                  <a:pt x="59" y="93"/>
                  <a:pt x="58" y="94"/>
                  <a:pt x="58" y="95"/>
                </a:cubicBezTo>
                <a:cubicBezTo>
                  <a:pt x="58" y="98"/>
                  <a:pt x="61" y="101"/>
                  <a:pt x="64" y="101"/>
                </a:cubicBezTo>
                <a:cubicBezTo>
                  <a:pt x="67" y="101"/>
                  <a:pt x="69" y="98"/>
                  <a:pt x="69" y="95"/>
                </a:cubicBezTo>
                <a:cubicBezTo>
                  <a:pt x="69" y="94"/>
                  <a:pt x="69" y="93"/>
                  <a:pt x="68" y="92"/>
                </a:cubicBezTo>
                <a:cubicBezTo>
                  <a:pt x="91" y="92"/>
                  <a:pt x="91" y="92"/>
                  <a:pt x="91" y="92"/>
                </a:cubicBezTo>
                <a:cubicBezTo>
                  <a:pt x="90" y="93"/>
                  <a:pt x="89" y="94"/>
                  <a:pt x="89" y="95"/>
                </a:cubicBezTo>
                <a:cubicBezTo>
                  <a:pt x="89" y="98"/>
                  <a:pt x="92" y="101"/>
                  <a:pt x="95" y="101"/>
                </a:cubicBezTo>
                <a:cubicBezTo>
                  <a:pt x="98" y="101"/>
                  <a:pt x="100" y="98"/>
                  <a:pt x="100" y="95"/>
                </a:cubicBezTo>
                <a:cubicBezTo>
                  <a:pt x="100" y="94"/>
                  <a:pt x="100" y="92"/>
                  <a:pt x="99" y="91"/>
                </a:cubicBezTo>
                <a:cubicBezTo>
                  <a:pt x="99" y="91"/>
                  <a:pt x="99" y="90"/>
                  <a:pt x="99" y="90"/>
                </a:cubicBezTo>
                <a:cubicBezTo>
                  <a:pt x="101" y="80"/>
                  <a:pt x="101" y="80"/>
                  <a:pt x="101" y="80"/>
                </a:cubicBezTo>
                <a:cubicBezTo>
                  <a:pt x="109" y="48"/>
                  <a:pt x="109" y="48"/>
                  <a:pt x="109" y="48"/>
                </a:cubicBezTo>
                <a:cubicBezTo>
                  <a:pt x="117" y="48"/>
                  <a:pt x="117" y="48"/>
                  <a:pt x="117" y="48"/>
                </a:cubicBezTo>
                <a:cubicBezTo>
                  <a:pt x="118" y="48"/>
                  <a:pt x="118" y="48"/>
                  <a:pt x="118" y="48"/>
                </a:cubicBezTo>
                <a:cubicBezTo>
                  <a:pt x="120" y="48"/>
                  <a:pt x="120" y="48"/>
                  <a:pt x="120" y="48"/>
                </a:cubicBezTo>
                <a:cubicBezTo>
                  <a:pt x="120" y="44"/>
                  <a:pt x="120" y="44"/>
                  <a:pt x="120" y="44"/>
                </a:cubicBezTo>
                <a:lnTo>
                  <a:pt x="118" y="44"/>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 name="Freeform 83"/>
          <p:cNvSpPr>
            <a:spLocks noEditPoints="1"/>
          </p:cNvSpPr>
          <p:nvPr userDrawn="1"/>
        </p:nvSpPr>
        <p:spPr bwMode="black">
          <a:xfrm>
            <a:off x="1052568" y="4477805"/>
            <a:ext cx="215063" cy="306781"/>
          </a:xfrm>
          <a:custGeom>
            <a:avLst/>
            <a:gdLst>
              <a:gd name="T0" fmla="*/ 0 w 68"/>
              <a:gd name="T1" fmla="*/ 0 h 97"/>
              <a:gd name="T2" fmla="*/ 20 w 68"/>
              <a:gd name="T3" fmla="*/ 0 h 97"/>
              <a:gd name="T4" fmla="*/ 20 w 68"/>
              <a:gd name="T5" fmla="*/ 97 h 97"/>
              <a:gd name="T6" fmla="*/ 0 w 68"/>
              <a:gd name="T7" fmla="*/ 97 h 97"/>
              <a:gd name="T8" fmla="*/ 0 w 68"/>
              <a:gd name="T9" fmla="*/ 0 h 97"/>
              <a:gd name="T10" fmla="*/ 48 w 68"/>
              <a:gd name="T11" fmla="*/ 97 h 97"/>
              <a:gd name="T12" fmla="*/ 68 w 68"/>
              <a:gd name="T13" fmla="*/ 97 h 97"/>
              <a:gd name="T14" fmla="*/ 68 w 68"/>
              <a:gd name="T15" fmla="*/ 0 h 97"/>
              <a:gd name="T16" fmla="*/ 48 w 68"/>
              <a:gd name="T17" fmla="*/ 0 h 97"/>
              <a:gd name="T18" fmla="*/ 48 w 68"/>
              <a:gd name="T19"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97">
                <a:moveTo>
                  <a:pt x="0" y="0"/>
                </a:moveTo>
                <a:lnTo>
                  <a:pt x="20" y="0"/>
                </a:lnTo>
                <a:lnTo>
                  <a:pt x="20" y="97"/>
                </a:lnTo>
                <a:lnTo>
                  <a:pt x="0" y="97"/>
                </a:lnTo>
                <a:lnTo>
                  <a:pt x="0" y="0"/>
                </a:lnTo>
                <a:close/>
                <a:moveTo>
                  <a:pt x="48" y="97"/>
                </a:moveTo>
                <a:lnTo>
                  <a:pt x="68" y="97"/>
                </a:lnTo>
                <a:lnTo>
                  <a:pt x="68" y="0"/>
                </a:lnTo>
                <a:lnTo>
                  <a:pt x="48" y="0"/>
                </a:lnTo>
                <a:lnTo>
                  <a:pt x="48" y="97"/>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 name="Rectangle 84"/>
          <p:cNvSpPr>
            <a:spLocks noChangeArrowheads="1"/>
          </p:cNvSpPr>
          <p:nvPr userDrawn="1"/>
        </p:nvSpPr>
        <p:spPr bwMode="black">
          <a:xfrm>
            <a:off x="5633130" y="3613567"/>
            <a:ext cx="199248" cy="199247"/>
          </a:xfrm>
          <a:prstGeom prst="rect">
            <a:avLst/>
          </a:pr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 name="Freeform 85"/>
          <p:cNvSpPr>
            <a:spLocks noEditPoints="1"/>
          </p:cNvSpPr>
          <p:nvPr userDrawn="1"/>
        </p:nvSpPr>
        <p:spPr bwMode="black">
          <a:xfrm>
            <a:off x="3715510" y="3608822"/>
            <a:ext cx="376362" cy="208739"/>
          </a:xfrm>
          <a:custGeom>
            <a:avLst/>
            <a:gdLst>
              <a:gd name="T0" fmla="*/ 97 w 119"/>
              <a:gd name="T1" fmla="*/ 33 h 66"/>
              <a:gd name="T2" fmla="*/ 54 w 119"/>
              <a:gd name="T3" fmla="*/ 66 h 66"/>
              <a:gd name="T4" fmla="*/ 54 w 119"/>
              <a:gd name="T5" fmla="*/ 0 h 66"/>
              <a:gd name="T6" fmla="*/ 97 w 119"/>
              <a:gd name="T7" fmla="*/ 33 h 66"/>
              <a:gd name="T8" fmla="*/ 0 w 119"/>
              <a:gd name="T9" fmla="*/ 0 h 66"/>
              <a:gd name="T10" fmla="*/ 0 w 119"/>
              <a:gd name="T11" fmla="*/ 66 h 66"/>
              <a:gd name="T12" fmla="*/ 43 w 119"/>
              <a:gd name="T13" fmla="*/ 33 h 66"/>
              <a:gd name="T14" fmla="*/ 0 w 119"/>
              <a:gd name="T15" fmla="*/ 0 h 66"/>
              <a:gd name="T16" fmla="*/ 119 w 119"/>
              <a:gd name="T17" fmla="*/ 3 h 66"/>
              <a:gd name="T18" fmla="*/ 106 w 119"/>
              <a:gd name="T19" fmla="*/ 3 h 66"/>
              <a:gd name="T20" fmla="*/ 106 w 119"/>
              <a:gd name="T21" fmla="*/ 63 h 66"/>
              <a:gd name="T22" fmla="*/ 119 w 119"/>
              <a:gd name="T23" fmla="*/ 63 h 66"/>
              <a:gd name="T24" fmla="*/ 119 w 119"/>
              <a:gd name="T25"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66">
                <a:moveTo>
                  <a:pt x="97" y="33"/>
                </a:moveTo>
                <a:lnTo>
                  <a:pt x="54" y="66"/>
                </a:lnTo>
                <a:lnTo>
                  <a:pt x="54" y="0"/>
                </a:lnTo>
                <a:lnTo>
                  <a:pt x="97" y="33"/>
                </a:lnTo>
                <a:close/>
                <a:moveTo>
                  <a:pt x="0" y="0"/>
                </a:moveTo>
                <a:lnTo>
                  <a:pt x="0" y="66"/>
                </a:lnTo>
                <a:lnTo>
                  <a:pt x="43" y="33"/>
                </a:lnTo>
                <a:lnTo>
                  <a:pt x="0" y="0"/>
                </a:lnTo>
                <a:close/>
                <a:moveTo>
                  <a:pt x="119" y="3"/>
                </a:moveTo>
                <a:lnTo>
                  <a:pt x="106" y="3"/>
                </a:lnTo>
                <a:lnTo>
                  <a:pt x="106" y="63"/>
                </a:lnTo>
                <a:lnTo>
                  <a:pt x="119" y="63"/>
                </a:lnTo>
                <a:lnTo>
                  <a:pt x="119" y="3"/>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0" name="Freeform 86"/>
          <p:cNvSpPr>
            <a:spLocks/>
          </p:cNvSpPr>
          <p:nvPr userDrawn="1"/>
        </p:nvSpPr>
        <p:spPr bwMode="black">
          <a:xfrm>
            <a:off x="3699698" y="5356275"/>
            <a:ext cx="407989" cy="385850"/>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 name="Freeform 87"/>
          <p:cNvSpPr>
            <a:spLocks noEditPoints="1"/>
          </p:cNvSpPr>
          <p:nvPr userDrawn="1"/>
        </p:nvSpPr>
        <p:spPr bwMode="black">
          <a:xfrm>
            <a:off x="4630041" y="3608822"/>
            <a:ext cx="376362" cy="208739"/>
          </a:xfrm>
          <a:custGeom>
            <a:avLst/>
            <a:gdLst>
              <a:gd name="T0" fmla="*/ 67 w 119"/>
              <a:gd name="T1" fmla="*/ 0 h 66"/>
              <a:gd name="T2" fmla="*/ 67 w 119"/>
              <a:gd name="T3" fmla="*/ 66 h 66"/>
              <a:gd name="T4" fmla="*/ 23 w 119"/>
              <a:gd name="T5" fmla="*/ 33 h 66"/>
              <a:gd name="T6" fmla="*/ 67 w 119"/>
              <a:gd name="T7" fmla="*/ 0 h 66"/>
              <a:gd name="T8" fmla="*/ 76 w 119"/>
              <a:gd name="T9" fmla="*/ 33 h 66"/>
              <a:gd name="T10" fmla="*/ 119 w 119"/>
              <a:gd name="T11" fmla="*/ 66 h 66"/>
              <a:gd name="T12" fmla="*/ 119 w 119"/>
              <a:gd name="T13" fmla="*/ 0 h 66"/>
              <a:gd name="T14" fmla="*/ 76 w 119"/>
              <a:gd name="T15" fmla="*/ 33 h 66"/>
              <a:gd name="T16" fmla="*/ 0 w 119"/>
              <a:gd name="T17" fmla="*/ 63 h 66"/>
              <a:gd name="T18" fmla="*/ 14 w 119"/>
              <a:gd name="T19" fmla="*/ 63 h 66"/>
              <a:gd name="T20" fmla="*/ 14 w 119"/>
              <a:gd name="T21" fmla="*/ 3 h 66"/>
              <a:gd name="T22" fmla="*/ 0 w 119"/>
              <a:gd name="T23" fmla="*/ 3 h 66"/>
              <a:gd name="T24" fmla="*/ 0 w 119"/>
              <a:gd name="T2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66">
                <a:moveTo>
                  <a:pt x="67" y="0"/>
                </a:moveTo>
                <a:lnTo>
                  <a:pt x="67" y="66"/>
                </a:lnTo>
                <a:lnTo>
                  <a:pt x="23" y="33"/>
                </a:lnTo>
                <a:lnTo>
                  <a:pt x="67" y="0"/>
                </a:lnTo>
                <a:close/>
                <a:moveTo>
                  <a:pt x="76" y="33"/>
                </a:moveTo>
                <a:lnTo>
                  <a:pt x="119" y="66"/>
                </a:lnTo>
                <a:lnTo>
                  <a:pt x="119" y="0"/>
                </a:lnTo>
                <a:lnTo>
                  <a:pt x="76" y="33"/>
                </a:lnTo>
                <a:close/>
                <a:moveTo>
                  <a:pt x="0" y="63"/>
                </a:moveTo>
                <a:lnTo>
                  <a:pt x="14" y="63"/>
                </a:lnTo>
                <a:lnTo>
                  <a:pt x="14" y="3"/>
                </a:lnTo>
                <a:lnTo>
                  <a:pt x="0" y="3"/>
                </a:lnTo>
                <a:lnTo>
                  <a:pt x="0" y="63"/>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2" name="Freeform 90"/>
          <p:cNvSpPr>
            <a:spLocks noEditPoints="1"/>
          </p:cNvSpPr>
          <p:nvPr userDrawn="1"/>
        </p:nvSpPr>
        <p:spPr bwMode="black">
          <a:xfrm>
            <a:off x="7402101" y="3604078"/>
            <a:ext cx="319430" cy="218226"/>
          </a:xfrm>
          <a:custGeom>
            <a:avLst/>
            <a:gdLst>
              <a:gd name="T0" fmla="*/ 44 w 101"/>
              <a:gd name="T1" fmla="*/ 0 h 69"/>
              <a:gd name="T2" fmla="*/ 44 w 101"/>
              <a:gd name="T3" fmla="*/ 69 h 69"/>
              <a:gd name="T4" fmla="*/ 0 w 101"/>
              <a:gd name="T5" fmla="*/ 35 h 69"/>
              <a:gd name="T6" fmla="*/ 44 w 101"/>
              <a:gd name="T7" fmla="*/ 0 h 69"/>
              <a:gd name="T8" fmla="*/ 56 w 101"/>
              <a:gd name="T9" fmla="*/ 35 h 69"/>
              <a:gd name="T10" fmla="*/ 101 w 101"/>
              <a:gd name="T11" fmla="*/ 69 h 69"/>
              <a:gd name="T12" fmla="*/ 101 w 101"/>
              <a:gd name="T13" fmla="*/ 0 h 69"/>
              <a:gd name="T14" fmla="*/ 56 w 101"/>
              <a:gd name="T15" fmla="*/ 3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69">
                <a:moveTo>
                  <a:pt x="44" y="0"/>
                </a:moveTo>
                <a:lnTo>
                  <a:pt x="44" y="69"/>
                </a:lnTo>
                <a:lnTo>
                  <a:pt x="0" y="35"/>
                </a:lnTo>
                <a:lnTo>
                  <a:pt x="44" y="0"/>
                </a:lnTo>
                <a:close/>
                <a:moveTo>
                  <a:pt x="56" y="35"/>
                </a:moveTo>
                <a:lnTo>
                  <a:pt x="101" y="69"/>
                </a:lnTo>
                <a:lnTo>
                  <a:pt x="101" y="0"/>
                </a:lnTo>
                <a:lnTo>
                  <a:pt x="56" y="35"/>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3" name="Freeform 91"/>
          <p:cNvSpPr>
            <a:spLocks/>
          </p:cNvSpPr>
          <p:nvPr userDrawn="1"/>
        </p:nvSpPr>
        <p:spPr bwMode="black">
          <a:xfrm>
            <a:off x="7334104" y="5402134"/>
            <a:ext cx="455427" cy="294132"/>
          </a:xfrm>
          <a:custGeom>
            <a:avLst/>
            <a:gdLst>
              <a:gd name="T0" fmla="*/ 69 w 87"/>
              <a:gd name="T1" fmla="*/ 7 h 56"/>
              <a:gd name="T2" fmla="*/ 43 w 87"/>
              <a:gd name="T3" fmla="*/ 13 h 56"/>
              <a:gd name="T4" fmla="*/ 17 w 87"/>
              <a:gd name="T5" fmla="*/ 7 h 56"/>
              <a:gd name="T6" fmla="*/ 43 w 87"/>
              <a:gd name="T7" fmla="*/ 55 h 56"/>
              <a:gd name="T8" fmla="*/ 43 w 87"/>
              <a:gd name="T9" fmla="*/ 56 h 56"/>
              <a:gd name="T10" fmla="*/ 43 w 87"/>
              <a:gd name="T11" fmla="*/ 55 h 56"/>
              <a:gd name="T12" fmla="*/ 43 w 87"/>
              <a:gd name="T13" fmla="*/ 56 h 56"/>
              <a:gd name="T14" fmla="*/ 43 w 87"/>
              <a:gd name="T15" fmla="*/ 55 h 56"/>
              <a:gd name="T16" fmla="*/ 69 w 87"/>
              <a:gd name="T1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56">
                <a:moveTo>
                  <a:pt x="69" y="7"/>
                </a:moveTo>
                <a:cubicBezTo>
                  <a:pt x="63" y="0"/>
                  <a:pt x="51" y="3"/>
                  <a:pt x="43" y="13"/>
                </a:cubicBezTo>
                <a:cubicBezTo>
                  <a:pt x="34" y="2"/>
                  <a:pt x="23" y="0"/>
                  <a:pt x="17" y="7"/>
                </a:cubicBezTo>
                <a:cubicBezTo>
                  <a:pt x="0" y="25"/>
                  <a:pt x="36" y="52"/>
                  <a:pt x="43" y="55"/>
                </a:cubicBezTo>
                <a:cubicBezTo>
                  <a:pt x="43" y="56"/>
                  <a:pt x="43" y="56"/>
                  <a:pt x="43" y="56"/>
                </a:cubicBezTo>
                <a:cubicBezTo>
                  <a:pt x="43" y="55"/>
                  <a:pt x="43" y="55"/>
                  <a:pt x="43" y="55"/>
                </a:cubicBezTo>
                <a:cubicBezTo>
                  <a:pt x="43" y="55"/>
                  <a:pt x="43" y="55"/>
                  <a:pt x="43" y="56"/>
                </a:cubicBezTo>
                <a:cubicBezTo>
                  <a:pt x="43" y="55"/>
                  <a:pt x="43" y="55"/>
                  <a:pt x="43" y="55"/>
                </a:cubicBezTo>
                <a:cubicBezTo>
                  <a:pt x="50" y="52"/>
                  <a:pt x="87" y="25"/>
                  <a:pt x="69" y="7"/>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4" name="Freeform 92"/>
          <p:cNvSpPr>
            <a:spLocks noEditPoints="1"/>
          </p:cNvSpPr>
          <p:nvPr userDrawn="1"/>
        </p:nvSpPr>
        <p:spPr bwMode="black">
          <a:xfrm>
            <a:off x="7435308" y="4458828"/>
            <a:ext cx="253016" cy="344734"/>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5" name="Freeform 93"/>
          <p:cNvSpPr>
            <a:spLocks/>
          </p:cNvSpPr>
          <p:nvPr userDrawn="1"/>
        </p:nvSpPr>
        <p:spPr bwMode="black">
          <a:xfrm>
            <a:off x="9199536" y="1689004"/>
            <a:ext cx="382687" cy="376358"/>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6" name="Freeform 94"/>
          <p:cNvSpPr>
            <a:spLocks noEditPoints="1"/>
          </p:cNvSpPr>
          <p:nvPr userDrawn="1"/>
        </p:nvSpPr>
        <p:spPr bwMode="black">
          <a:xfrm>
            <a:off x="9253301" y="5362601"/>
            <a:ext cx="275155" cy="373198"/>
          </a:xfrm>
          <a:custGeom>
            <a:avLst/>
            <a:gdLst>
              <a:gd name="T0" fmla="*/ 50 w 53"/>
              <a:gd name="T1" fmla="*/ 15 h 71"/>
              <a:gd name="T2" fmla="*/ 50 w 53"/>
              <a:gd name="T3" fmla="*/ 15 h 71"/>
              <a:gd name="T4" fmla="*/ 3 w 53"/>
              <a:gd name="T5" fmla="*/ 15 h 71"/>
              <a:gd name="T6" fmla="*/ 0 w 53"/>
              <a:gd name="T7" fmla="*/ 11 h 71"/>
              <a:gd name="T8" fmla="*/ 3 w 53"/>
              <a:gd name="T9" fmla="*/ 8 h 71"/>
              <a:gd name="T10" fmla="*/ 3 w 53"/>
              <a:gd name="T11" fmla="*/ 8 h 71"/>
              <a:gd name="T12" fmla="*/ 50 w 53"/>
              <a:gd name="T13" fmla="*/ 8 h 71"/>
              <a:gd name="T14" fmla="*/ 53 w 53"/>
              <a:gd name="T15" fmla="*/ 11 h 71"/>
              <a:gd name="T16" fmla="*/ 50 w 53"/>
              <a:gd name="T17" fmla="*/ 15 h 71"/>
              <a:gd name="T18" fmla="*/ 34 w 53"/>
              <a:gd name="T19" fmla="*/ 3 h 71"/>
              <a:gd name="T20" fmla="*/ 32 w 53"/>
              <a:gd name="T21" fmla="*/ 0 h 71"/>
              <a:gd name="T22" fmla="*/ 21 w 53"/>
              <a:gd name="T23" fmla="*/ 0 h 71"/>
              <a:gd name="T24" fmla="*/ 21 w 53"/>
              <a:gd name="T25" fmla="*/ 0 h 71"/>
              <a:gd name="T26" fmla="*/ 19 w 53"/>
              <a:gd name="T27" fmla="*/ 3 h 71"/>
              <a:gd name="T28" fmla="*/ 21 w 53"/>
              <a:gd name="T29" fmla="*/ 5 h 71"/>
              <a:gd name="T30" fmla="*/ 32 w 53"/>
              <a:gd name="T31" fmla="*/ 5 h 71"/>
              <a:gd name="T32" fmla="*/ 32 w 53"/>
              <a:gd name="T33" fmla="*/ 5 h 71"/>
              <a:gd name="T34" fmla="*/ 34 w 53"/>
              <a:gd name="T35" fmla="*/ 3 h 71"/>
              <a:gd name="T36" fmla="*/ 49 w 53"/>
              <a:gd name="T37" fmla="*/ 24 h 71"/>
              <a:gd name="T38" fmla="*/ 47 w 53"/>
              <a:gd name="T39" fmla="*/ 65 h 71"/>
              <a:gd name="T40" fmla="*/ 42 w 53"/>
              <a:gd name="T41" fmla="*/ 71 h 71"/>
              <a:gd name="T42" fmla="*/ 12 w 53"/>
              <a:gd name="T43" fmla="*/ 71 h 71"/>
              <a:gd name="T44" fmla="*/ 6 w 53"/>
              <a:gd name="T45" fmla="*/ 65 h 71"/>
              <a:gd name="T46" fmla="*/ 4 w 53"/>
              <a:gd name="T47" fmla="*/ 24 h 71"/>
              <a:gd name="T48" fmla="*/ 9 w 53"/>
              <a:gd name="T49" fmla="*/ 19 h 71"/>
              <a:gd name="T50" fmla="*/ 44 w 53"/>
              <a:gd name="T51" fmla="*/ 19 h 71"/>
              <a:gd name="T52" fmla="*/ 49 w 53"/>
              <a:gd name="T53" fmla="*/ 24 h 71"/>
              <a:gd name="T54" fmla="*/ 17 w 53"/>
              <a:gd name="T55" fmla="*/ 62 h 71"/>
              <a:gd name="T56" fmla="*/ 16 w 53"/>
              <a:gd name="T57" fmla="*/ 27 h 71"/>
              <a:gd name="T58" fmla="*/ 13 w 53"/>
              <a:gd name="T59" fmla="*/ 25 h 71"/>
              <a:gd name="T60" fmla="*/ 11 w 53"/>
              <a:gd name="T61" fmla="*/ 27 h 71"/>
              <a:gd name="T62" fmla="*/ 12 w 53"/>
              <a:gd name="T63" fmla="*/ 63 h 71"/>
              <a:gd name="T64" fmla="*/ 14 w 53"/>
              <a:gd name="T65" fmla="*/ 65 h 71"/>
              <a:gd name="T66" fmla="*/ 14 w 53"/>
              <a:gd name="T67" fmla="*/ 65 h 71"/>
              <a:gd name="T68" fmla="*/ 17 w 53"/>
              <a:gd name="T69" fmla="*/ 62 h 71"/>
              <a:gd name="T70" fmla="*/ 29 w 53"/>
              <a:gd name="T71" fmla="*/ 27 h 71"/>
              <a:gd name="T72" fmla="*/ 27 w 53"/>
              <a:gd name="T73" fmla="*/ 25 h 71"/>
              <a:gd name="T74" fmla="*/ 27 w 53"/>
              <a:gd name="T75" fmla="*/ 25 h 71"/>
              <a:gd name="T76" fmla="*/ 24 w 53"/>
              <a:gd name="T77" fmla="*/ 27 h 71"/>
              <a:gd name="T78" fmla="*/ 24 w 53"/>
              <a:gd name="T79" fmla="*/ 62 h 71"/>
              <a:gd name="T80" fmla="*/ 26 w 53"/>
              <a:gd name="T81" fmla="*/ 65 h 71"/>
              <a:gd name="T82" fmla="*/ 26 w 53"/>
              <a:gd name="T83" fmla="*/ 65 h 71"/>
              <a:gd name="T84" fmla="*/ 29 w 53"/>
              <a:gd name="T85" fmla="*/ 62 h 71"/>
              <a:gd name="T86" fmla="*/ 29 w 53"/>
              <a:gd name="T87" fmla="*/ 27 h 71"/>
              <a:gd name="T88" fmla="*/ 43 w 53"/>
              <a:gd name="T89" fmla="*/ 27 h 71"/>
              <a:gd name="T90" fmla="*/ 40 w 53"/>
              <a:gd name="T91" fmla="*/ 25 h 71"/>
              <a:gd name="T92" fmla="*/ 38 w 53"/>
              <a:gd name="T93" fmla="*/ 27 h 71"/>
              <a:gd name="T94" fmla="*/ 36 w 53"/>
              <a:gd name="T95" fmla="*/ 62 h 71"/>
              <a:gd name="T96" fmla="*/ 39 w 53"/>
              <a:gd name="T97" fmla="*/ 65 h 71"/>
              <a:gd name="T98" fmla="*/ 39 w 53"/>
              <a:gd name="T99" fmla="*/ 65 h 71"/>
              <a:gd name="T100" fmla="*/ 41 w 53"/>
              <a:gd name="T101" fmla="*/ 63 h 71"/>
              <a:gd name="T102" fmla="*/ 43 w 53"/>
              <a:gd name="T103"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 h="71">
                <a:moveTo>
                  <a:pt x="50" y="15"/>
                </a:moveTo>
                <a:cubicBezTo>
                  <a:pt x="50" y="15"/>
                  <a:pt x="50" y="15"/>
                  <a:pt x="50" y="15"/>
                </a:cubicBezTo>
                <a:cubicBezTo>
                  <a:pt x="3" y="15"/>
                  <a:pt x="3" y="15"/>
                  <a:pt x="3" y="15"/>
                </a:cubicBezTo>
                <a:cubicBezTo>
                  <a:pt x="1" y="15"/>
                  <a:pt x="0" y="13"/>
                  <a:pt x="0" y="11"/>
                </a:cubicBezTo>
                <a:cubicBezTo>
                  <a:pt x="0" y="9"/>
                  <a:pt x="1" y="8"/>
                  <a:pt x="3" y="8"/>
                </a:cubicBezTo>
                <a:cubicBezTo>
                  <a:pt x="3" y="8"/>
                  <a:pt x="3" y="8"/>
                  <a:pt x="3" y="8"/>
                </a:cubicBezTo>
                <a:cubicBezTo>
                  <a:pt x="50" y="8"/>
                  <a:pt x="50" y="8"/>
                  <a:pt x="50" y="8"/>
                </a:cubicBezTo>
                <a:cubicBezTo>
                  <a:pt x="52" y="8"/>
                  <a:pt x="53" y="9"/>
                  <a:pt x="53" y="11"/>
                </a:cubicBezTo>
                <a:cubicBezTo>
                  <a:pt x="53" y="14"/>
                  <a:pt x="52" y="15"/>
                  <a:pt x="50" y="15"/>
                </a:cubicBezTo>
                <a:close/>
                <a:moveTo>
                  <a:pt x="34" y="3"/>
                </a:moveTo>
                <a:cubicBezTo>
                  <a:pt x="34" y="1"/>
                  <a:pt x="33" y="0"/>
                  <a:pt x="32" y="0"/>
                </a:cubicBezTo>
                <a:cubicBezTo>
                  <a:pt x="21" y="0"/>
                  <a:pt x="21" y="0"/>
                  <a:pt x="21" y="0"/>
                </a:cubicBezTo>
                <a:cubicBezTo>
                  <a:pt x="21" y="0"/>
                  <a:pt x="21" y="0"/>
                  <a:pt x="21" y="0"/>
                </a:cubicBezTo>
                <a:cubicBezTo>
                  <a:pt x="20" y="0"/>
                  <a:pt x="19" y="1"/>
                  <a:pt x="19" y="3"/>
                </a:cubicBezTo>
                <a:cubicBezTo>
                  <a:pt x="19" y="4"/>
                  <a:pt x="20" y="5"/>
                  <a:pt x="21" y="5"/>
                </a:cubicBezTo>
                <a:cubicBezTo>
                  <a:pt x="32" y="5"/>
                  <a:pt x="32" y="5"/>
                  <a:pt x="32" y="5"/>
                </a:cubicBezTo>
                <a:cubicBezTo>
                  <a:pt x="32" y="5"/>
                  <a:pt x="32" y="5"/>
                  <a:pt x="32" y="5"/>
                </a:cubicBezTo>
                <a:cubicBezTo>
                  <a:pt x="33" y="5"/>
                  <a:pt x="34" y="4"/>
                  <a:pt x="34" y="3"/>
                </a:cubicBezTo>
                <a:close/>
                <a:moveTo>
                  <a:pt x="49" y="24"/>
                </a:moveTo>
                <a:cubicBezTo>
                  <a:pt x="47" y="65"/>
                  <a:pt x="47" y="65"/>
                  <a:pt x="47" y="65"/>
                </a:cubicBezTo>
                <a:cubicBezTo>
                  <a:pt x="47" y="68"/>
                  <a:pt x="45" y="71"/>
                  <a:pt x="42" y="71"/>
                </a:cubicBezTo>
                <a:cubicBezTo>
                  <a:pt x="12" y="71"/>
                  <a:pt x="12" y="71"/>
                  <a:pt x="12" y="71"/>
                </a:cubicBezTo>
                <a:cubicBezTo>
                  <a:pt x="9" y="71"/>
                  <a:pt x="6" y="68"/>
                  <a:pt x="6" y="65"/>
                </a:cubicBezTo>
                <a:cubicBezTo>
                  <a:pt x="4" y="24"/>
                  <a:pt x="4" y="24"/>
                  <a:pt x="4" y="24"/>
                </a:cubicBezTo>
                <a:cubicBezTo>
                  <a:pt x="4" y="21"/>
                  <a:pt x="6" y="19"/>
                  <a:pt x="9" y="19"/>
                </a:cubicBezTo>
                <a:cubicBezTo>
                  <a:pt x="44" y="19"/>
                  <a:pt x="44" y="19"/>
                  <a:pt x="44" y="19"/>
                </a:cubicBezTo>
                <a:cubicBezTo>
                  <a:pt x="47" y="19"/>
                  <a:pt x="50" y="21"/>
                  <a:pt x="49" y="24"/>
                </a:cubicBezTo>
                <a:close/>
                <a:moveTo>
                  <a:pt x="17" y="62"/>
                </a:moveTo>
                <a:cubicBezTo>
                  <a:pt x="16" y="27"/>
                  <a:pt x="16" y="27"/>
                  <a:pt x="16" y="27"/>
                </a:cubicBezTo>
                <a:cubicBezTo>
                  <a:pt x="16" y="26"/>
                  <a:pt x="14" y="25"/>
                  <a:pt x="13" y="25"/>
                </a:cubicBezTo>
                <a:cubicBezTo>
                  <a:pt x="12" y="25"/>
                  <a:pt x="10" y="26"/>
                  <a:pt x="11" y="27"/>
                </a:cubicBezTo>
                <a:cubicBezTo>
                  <a:pt x="12" y="63"/>
                  <a:pt x="12" y="63"/>
                  <a:pt x="12" y="63"/>
                </a:cubicBezTo>
                <a:cubicBezTo>
                  <a:pt x="12" y="64"/>
                  <a:pt x="13" y="65"/>
                  <a:pt x="14" y="65"/>
                </a:cubicBezTo>
                <a:cubicBezTo>
                  <a:pt x="14" y="65"/>
                  <a:pt x="14" y="65"/>
                  <a:pt x="14" y="65"/>
                </a:cubicBezTo>
                <a:cubicBezTo>
                  <a:pt x="16" y="65"/>
                  <a:pt x="17" y="64"/>
                  <a:pt x="17" y="62"/>
                </a:cubicBezTo>
                <a:close/>
                <a:moveTo>
                  <a:pt x="29" y="27"/>
                </a:moveTo>
                <a:cubicBezTo>
                  <a:pt x="29" y="26"/>
                  <a:pt x="28" y="25"/>
                  <a:pt x="27" y="25"/>
                </a:cubicBezTo>
                <a:cubicBezTo>
                  <a:pt x="27" y="25"/>
                  <a:pt x="27" y="25"/>
                  <a:pt x="27" y="25"/>
                </a:cubicBezTo>
                <a:cubicBezTo>
                  <a:pt x="25" y="25"/>
                  <a:pt x="24" y="26"/>
                  <a:pt x="24" y="27"/>
                </a:cubicBezTo>
                <a:cubicBezTo>
                  <a:pt x="24" y="62"/>
                  <a:pt x="24" y="62"/>
                  <a:pt x="24" y="62"/>
                </a:cubicBezTo>
                <a:cubicBezTo>
                  <a:pt x="24" y="64"/>
                  <a:pt x="25" y="65"/>
                  <a:pt x="26" y="65"/>
                </a:cubicBezTo>
                <a:cubicBezTo>
                  <a:pt x="26" y="65"/>
                  <a:pt x="26" y="65"/>
                  <a:pt x="26" y="65"/>
                </a:cubicBezTo>
                <a:cubicBezTo>
                  <a:pt x="28" y="65"/>
                  <a:pt x="29" y="64"/>
                  <a:pt x="29" y="62"/>
                </a:cubicBezTo>
                <a:lnTo>
                  <a:pt x="29" y="27"/>
                </a:lnTo>
                <a:close/>
                <a:moveTo>
                  <a:pt x="43" y="27"/>
                </a:moveTo>
                <a:cubicBezTo>
                  <a:pt x="43" y="26"/>
                  <a:pt x="42" y="25"/>
                  <a:pt x="40" y="25"/>
                </a:cubicBezTo>
                <a:cubicBezTo>
                  <a:pt x="39" y="25"/>
                  <a:pt x="38" y="26"/>
                  <a:pt x="38" y="27"/>
                </a:cubicBezTo>
                <a:cubicBezTo>
                  <a:pt x="36" y="62"/>
                  <a:pt x="36" y="62"/>
                  <a:pt x="36" y="62"/>
                </a:cubicBezTo>
                <a:cubicBezTo>
                  <a:pt x="36" y="64"/>
                  <a:pt x="37" y="65"/>
                  <a:pt x="39" y="65"/>
                </a:cubicBezTo>
                <a:cubicBezTo>
                  <a:pt x="39" y="65"/>
                  <a:pt x="39" y="65"/>
                  <a:pt x="39" y="65"/>
                </a:cubicBezTo>
                <a:cubicBezTo>
                  <a:pt x="40" y="65"/>
                  <a:pt x="41" y="64"/>
                  <a:pt x="41" y="63"/>
                </a:cubicBezTo>
                <a:lnTo>
                  <a:pt x="43" y="27"/>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7" name="Freeform 95"/>
          <p:cNvSpPr>
            <a:spLocks/>
          </p:cNvSpPr>
          <p:nvPr userDrawn="1"/>
        </p:nvSpPr>
        <p:spPr bwMode="black">
          <a:xfrm>
            <a:off x="9215349" y="4455667"/>
            <a:ext cx="351058" cy="351057"/>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8" name="Rectangle 96"/>
          <p:cNvSpPr>
            <a:spLocks noChangeArrowheads="1"/>
          </p:cNvSpPr>
          <p:nvPr userDrawn="1"/>
        </p:nvSpPr>
        <p:spPr bwMode="black">
          <a:xfrm>
            <a:off x="8307109" y="1844637"/>
            <a:ext cx="338478" cy="65092"/>
          </a:xfrm>
          <a:prstGeom prst="rect">
            <a:avLst/>
          </a:pr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9" name="Freeform 97"/>
          <p:cNvSpPr>
            <a:spLocks noEditPoints="1"/>
          </p:cNvSpPr>
          <p:nvPr userDrawn="1"/>
        </p:nvSpPr>
        <p:spPr bwMode="black">
          <a:xfrm>
            <a:off x="6495476" y="1723793"/>
            <a:ext cx="303618" cy="306781"/>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20" name="Freeform 98"/>
          <p:cNvSpPr>
            <a:spLocks/>
          </p:cNvSpPr>
          <p:nvPr userDrawn="1"/>
        </p:nvSpPr>
        <p:spPr bwMode="black">
          <a:xfrm>
            <a:off x="6416408" y="5408459"/>
            <a:ext cx="461753" cy="281481"/>
          </a:xfrm>
          <a:custGeom>
            <a:avLst/>
            <a:gdLst>
              <a:gd name="T0" fmla="*/ 70 w 88"/>
              <a:gd name="T1" fmla="*/ 6 h 54"/>
              <a:gd name="T2" fmla="*/ 48 w 88"/>
              <a:gd name="T3" fmla="*/ 8 h 54"/>
              <a:gd name="T4" fmla="*/ 57 w 88"/>
              <a:gd name="T5" fmla="*/ 24 h 54"/>
              <a:gd name="T6" fmla="*/ 44 w 88"/>
              <a:gd name="T7" fmla="*/ 35 h 54"/>
              <a:gd name="T8" fmla="*/ 48 w 88"/>
              <a:gd name="T9" fmla="*/ 48 h 54"/>
              <a:gd name="T10" fmla="*/ 34 w 88"/>
              <a:gd name="T11" fmla="*/ 35 h 54"/>
              <a:gd name="T12" fmla="*/ 47 w 88"/>
              <a:gd name="T13" fmla="*/ 24 h 54"/>
              <a:gd name="T14" fmla="*/ 37 w 88"/>
              <a:gd name="T15" fmla="*/ 5 h 54"/>
              <a:gd name="T16" fmla="*/ 17 w 88"/>
              <a:gd name="T17" fmla="*/ 6 h 54"/>
              <a:gd name="T18" fmla="*/ 44 w 88"/>
              <a:gd name="T19" fmla="*/ 54 h 54"/>
              <a:gd name="T20" fmla="*/ 44 w 88"/>
              <a:gd name="T21" fmla="*/ 54 h 54"/>
              <a:gd name="T22" fmla="*/ 44 w 88"/>
              <a:gd name="T23" fmla="*/ 54 h 54"/>
              <a:gd name="T24" fmla="*/ 44 w 88"/>
              <a:gd name="T25" fmla="*/ 54 h 54"/>
              <a:gd name="T26" fmla="*/ 44 w 88"/>
              <a:gd name="T27" fmla="*/ 54 h 54"/>
              <a:gd name="T28" fmla="*/ 70 w 88"/>
              <a:gd name="T29"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54">
                <a:moveTo>
                  <a:pt x="70" y="6"/>
                </a:moveTo>
                <a:cubicBezTo>
                  <a:pt x="65" y="0"/>
                  <a:pt x="55" y="1"/>
                  <a:pt x="48" y="8"/>
                </a:cubicBezTo>
                <a:cubicBezTo>
                  <a:pt x="57" y="24"/>
                  <a:pt x="57" y="24"/>
                  <a:pt x="57" y="24"/>
                </a:cubicBezTo>
                <a:cubicBezTo>
                  <a:pt x="44" y="35"/>
                  <a:pt x="44" y="35"/>
                  <a:pt x="44" y="35"/>
                </a:cubicBezTo>
                <a:cubicBezTo>
                  <a:pt x="48" y="48"/>
                  <a:pt x="48" y="48"/>
                  <a:pt x="48" y="48"/>
                </a:cubicBezTo>
                <a:cubicBezTo>
                  <a:pt x="34" y="35"/>
                  <a:pt x="34" y="35"/>
                  <a:pt x="34" y="35"/>
                </a:cubicBezTo>
                <a:cubicBezTo>
                  <a:pt x="47" y="24"/>
                  <a:pt x="47" y="24"/>
                  <a:pt x="47" y="24"/>
                </a:cubicBezTo>
                <a:cubicBezTo>
                  <a:pt x="37" y="5"/>
                  <a:pt x="37" y="5"/>
                  <a:pt x="37" y="5"/>
                </a:cubicBezTo>
                <a:cubicBezTo>
                  <a:pt x="29" y="0"/>
                  <a:pt x="22" y="0"/>
                  <a:pt x="17" y="6"/>
                </a:cubicBezTo>
                <a:cubicBezTo>
                  <a:pt x="0" y="24"/>
                  <a:pt x="37" y="51"/>
                  <a:pt x="44" y="54"/>
                </a:cubicBezTo>
                <a:cubicBezTo>
                  <a:pt x="44" y="54"/>
                  <a:pt x="44" y="54"/>
                  <a:pt x="44" y="54"/>
                </a:cubicBezTo>
                <a:cubicBezTo>
                  <a:pt x="44" y="54"/>
                  <a:pt x="44" y="54"/>
                  <a:pt x="44" y="54"/>
                </a:cubicBezTo>
                <a:cubicBezTo>
                  <a:pt x="44" y="54"/>
                  <a:pt x="44" y="54"/>
                  <a:pt x="44" y="54"/>
                </a:cubicBezTo>
                <a:cubicBezTo>
                  <a:pt x="44" y="54"/>
                  <a:pt x="44" y="54"/>
                  <a:pt x="44" y="54"/>
                </a:cubicBezTo>
                <a:cubicBezTo>
                  <a:pt x="51" y="51"/>
                  <a:pt x="88" y="24"/>
                  <a:pt x="70" y="6"/>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21" name="Freeform 99"/>
          <p:cNvSpPr>
            <a:spLocks/>
          </p:cNvSpPr>
          <p:nvPr userDrawn="1"/>
        </p:nvSpPr>
        <p:spPr bwMode="black">
          <a:xfrm>
            <a:off x="2782003" y="1725374"/>
            <a:ext cx="414316" cy="303620"/>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22" name="Freeform 100"/>
          <p:cNvSpPr>
            <a:spLocks noEditPoints="1"/>
          </p:cNvSpPr>
          <p:nvPr userDrawn="1"/>
        </p:nvSpPr>
        <p:spPr bwMode="black">
          <a:xfrm>
            <a:off x="2826283" y="4523665"/>
            <a:ext cx="325757" cy="215061"/>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23" name="Freeform 101"/>
          <p:cNvSpPr>
            <a:spLocks/>
          </p:cNvSpPr>
          <p:nvPr userDrawn="1"/>
        </p:nvSpPr>
        <p:spPr bwMode="black">
          <a:xfrm>
            <a:off x="1970129" y="3556639"/>
            <a:ext cx="208738" cy="313103"/>
          </a:xfrm>
          <a:custGeom>
            <a:avLst/>
            <a:gdLst>
              <a:gd name="T0" fmla="*/ 0 w 66"/>
              <a:gd name="T1" fmla="*/ 49 h 99"/>
              <a:gd name="T2" fmla="*/ 66 w 66"/>
              <a:gd name="T3" fmla="*/ 0 h 99"/>
              <a:gd name="T4" fmla="*/ 66 w 66"/>
              <a:gd name="T5" fmla="*/ 99 h 99"/>
              <a:gd name="T6" fmla="*/ 0 w 66"/>
              <a:gd name="T7" fmla="*/ 49 h 99"/>
            </a:gdLst>
            <a:ahLst/>
            <a:cxnLst>
              <a:cxn ang="0">
                <a:pos x="T0" y="T1"/>
              </a:cxn>
              <a:cxn ang="0">
                <a:pos x="T2" y="T3"/>
              </a:cxn>
              <a:cxn ang="0">
                <a:pos x="T4" y="T5"/>
              </a:cxn>
              <a:cxn ang="0">
                <a:pos x="T6" y="T7"/>
              </a:cxn>
            </a:cxnLst>
            <a:rect l="0" t="0" r="r" b="b"/>
            <a:pathLst>
              <a:path w="66" h="99">
                <a:moveTo>
                  <a:pt x="0" y="49"/>
                </a:moveTo>
                <a:lnTo>
                  <a:pt x="66" y="0"/>
                </a:lnTo>
                <a:lnTo>
                  <a:pt x="66" y="99"/>
                </a:lnTo>
                <a:lnTo>
                  <a:pt x="0" y="49"/>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24" name="Freeform 102"/>
          <p:cNvSpPr>
            <a:spLocks/>
          </p:cNvSpPr>
          <p:nvPr userDrawn="1"/>
        </p:nvSpPr>
        <p:spPr bwMode="black">
          <a:xfrm>
            <a:off x="1922691" y="1670028"/>
            <a:ext cx="303616" cy="414310"/>
          </a:xfrm>
          <a:custGeom>
            <a:avLst/>
            <a:gdLst>
              <a:gd name="T0" fmla="*/ 37 w 96"/>
              <a:gd name="T1" fmla="*/ 45 h 131"/>
              <a:gd name="T2" fmla="*/ 0 w 96"/>
              <a:gd name="T3" fmla="*/ 83 h 131"/>
              <a:gd name="T4" fmla="*/ 0 w 96"/>
              <a:gd name="T5" fmla="*/ 52 h 131"/>
              <a:gd name="T6" fmla="*/ 48 w 96"/>
              <a:gd name="T7" fmla="*/ 0 h 131"/>
              <a:gd name="T8" fmla="*/ 96 w 96"/>
              <a:gd name="T9" fmla="*/ 52 h 131"/>
              <a:gd name="T10" fmla="*/ 96 w 96"/>
              <a:gd name="T11" fmla="*/ 83 h 131"/>
              <a:gd name="T12" fmla="*/ 60 w 96"/>
              <a:gd name="T13" fmla="*/ 45 h 131"/>
              <a:gd name="T14" fmla="*/ 60 w 96"/>
              <a:gd name="T15" fmla="*/ 131 h 131"/>
              <a:gd name="T16" fmla="*/ 37 w 96"/>
              <a:gd name="T17" fmla="*/ 131 h 131"/>
              <a:gd name="T18" fmla="*/ 37 w 96"/>
              <a:gd name="T19" fmla="*/ 4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31">
                <a:moveTo>
                  <a:pt x="37" y="45"/>
                </a:moveTo>
                <a:lnTo>
                  <a:pt x="0" y="83"/>
                </a:lnTo>
                <a:lnTo>
                  <a:pt x="0" y="52"/>
                </a:lnTo>
                <a:lnTo>
                  <a:pt x="48" y="0"/>
                </a:lnTo>
                <a:lnTo>
                  <a:pt x="96" y="52"/>
                </a:lnTo>
                <a:lnTo>
                  <a:pt x="96" y="83"/>
                </a:lnTo>
                <a:lnTo>
                  <a:pt x="60" y="45"/>
                </a:lnTo>
                <a:lnTo>
                  <a:pt x="60" y="131"/>
                </a:lnTo>
                <a:lnTo>
                  <a:pt x="37" y="131"/>
                </a:lnTo>
                <a:lnTo>
                  <a:pt x="37" y="45"/>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25" name="Freeform 103"/>
          <p:cNvSpPr>
            <a:spLocks noEditPoints="1"/>
          </p:cNvSpPr>
          <p:nvPr userDrawn="1"/>
        </p:nvSpPr>
        <p:spPr bwMode="black">
          <a:xfrm>
            <a:off x="8228075" y="4382924"/>
            <a:ext cx="496542" cy="496542"/>
          </a:xfrm>
          <a:custGeom>
            <a:avLst/>
            <a:gdLst>
              <a:gd name="T0" fmla="*/ 47 w 95"/>
              <a:gd name="T1" fmla="*/ 0 h 95"/>
              <a:gd name="T2" fmla="*/ 0 w 95"/>
              <a:gd name="T3" fmla="*/ 47 h 95"/>
              <a:gd name="T4" fmla="*/ 47 w 95"/>
              <a:gd name="T5" fmla="*/ 95 h 95"/>
              <a:gd name="T6" fmla="*/ 95 w 95"/>
              <a:gd name="T7" fmla="*/ 47 h 95"/>
              <a:gd name="T8" fmla="*/ 47 w 95"/>
              <a:gd name="T9" fmla="*/ 0 h 95"/>
              <a:gd name="T10" fmla="*/ 24 w 95"/>
              <a:gd name="T11" fmla="*/ 24 h 95"/>
              <a:gd name="T12" fmla="*/ 22 w 95"/>
              <a:gd name="T13" fmla="*/ 20 h 95"/>
              <a:gd name="T14" fmla="*/ 26 w 95"/>
              <a:gd name="T15" fmla="*/ 13 h 95"/>
              <a:gd name="T16" fmla="*/ 34 w 95"/>
              <a:gd name="T17" fmla="*/ 14 h 95"/>
              <a:gd name="T18" fmla="*/ 35 w 95"/>
              <a:gd name="T19" fmla="*/ 18 h 95"/>
              <a:gd name="T20" fmla="*/ 29 w 95"/>
              <a:gd name="T21" fmla="*/ 20 h 95"/>
              <a:gd name="T22" fmla="*/ 24 w 95"/>
              <a:gd name="T23" fmla="*/ 24 h 95"/>
              <a:gd name="T24" fmla="*/ 30 w 95"/>
              <a:gd name="T25" fmla="*/ 43 h 95"/>
              <a:gd name="T26" fmla="*/ 26 w 95"/>
              <a:gd name="T27" fmla="*/ 34 h 95"/>
              <a:gd name="T28" fmla="*/ 30 w 95"/>
              <a:gd name="T29" fmla="*/ 25 h 95"/>
              <a:gd name="T30" fmla="*/ 34 w 95"/>
              <a:gd name="T31" fmla="*/ 34 h 95"/>
              <a:gd name="T32" fmla="*/ 30 w 95"/>
              <a:gd name="T33" fmla="*/ 43 h 95"/>
              <a:gd name="T34" fmla="*/ 47 w 95"/>
              <a:gd name="T35" fmla="*/ 87 h 95"/>
              <a:gd name="T36" fmla="*/ 33 w 95"/>
              <a:gd name="T37" fmla="*/ 75 h 95"/>
              <a:gd name="T38" fmla="*/ 47 w 95"/>
              <a:gd name="T39" fmla="*/ 62 h 95"/>
              <a:gd name="T40" fmla="*/ 61 w 95"/>
              <a:gd name="T41" fmla="*/ 75 h 95"/>
              <a:gd name="T42" fmla="*/ 47 w 95"/>
              <a:gd name="T43" fmla="*/ 87 h 95"/>
              <a:gd name="T44" fmla="*/ 65 w 95"/>
              <a:gd name="T45" fmla="*/ 43 h 95"/>
              <a:gd name="T46" fmla="*/ 61 w 95"/>
              <a:gd name="T47" fmla="*/ 34 h 95"/>
              <a:gd name="T48" fmla="*/ 65 w 95"/>
              <a:gd name="T49" fmla="*/ 25 h 95"/>
              <a:gd name="T50" fmla="*/ 69 w 95"/>
              <a:gd name="T51" fmla="*/ 34 h 95"/>
              <a:gd name="T52" fmla="*/ 65 w 95"/>
              <a:gd name="T53" fmla="*/ 43 h 95"/>
              <a:gd name="T54" fmla="*/ 71 w 95"/>
              <a:gd name="T55" fmla="*/ 24 h 95"/>
              <a:gd name="T56" fmla="*/ 66 w 95"/>
              <a:gd name="T57" fmla="*/ 20 h 95"/>
              <a:gd name="T58" fmla="*/ 59 w 95"/>
              <a:gd name="T59" fmla="*/ 18 h 95"/>
              <a:gd name="T60" fmla="*/ 61 w 95"/>
              <a:gd name="T61" fmla="*/ 14 h 95"/>
              <a:gd name="T62" fmla="*/ 69 w 95"/>
              <a:gd name="T63" fmla="*/ 13 h 95"/>
              <a:gd name="T64" fmla="*/ 73 w 95"/>
              <a:gd name="T65" fmla="*/ 20 h 95"/>
              <a:gd name="T66" fmla="*/ 71 w 95"/>
              <a:gd name="T67" fmla="*/ 2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5">
                <a:moveTo>
                  <a:pt x="47" y="0"/>
                </a:moveTo>
                <a:cubicBezTo>
                  <a:pt x="21" y="0"/>
                  <a:pt x="0" y="21"/>
                  <a:pt x="0" y="47"/>
                </a:cubicBezTo>
                <a:cubicBezTo>
                  <a:pt x="0" y="74"/>
                  <a:pt x="21" y="95"/>
                  <a:pt x="47" y="95"/>
                </a:cubicBezTo>
                <a:cubicBezTo>
                  <a:pt x="74" y="95"/>
                  <a:pt x="95" y="74"/>
                  <a:pt x="95" y="47"/>
                </a:cubicBezTo>
                <a:cubicBezTo>
                  <a:pt x="95" y="21"/>
                  <a:pt x="74" y="0"/>
                  <a:pt x="47" y="0"/>
                </a:cubicBezTo>
                <a:close/>
                <a:moveTo>
                  <a:pt x="24" y="24"/>
                </a:moveTo>
                <a:cubicBezTo>
                  <a:pt x="23" y="24"/>
                  <a:pt x="22" y="23"/>
                  <a:pt x="22" y="20"/>
                </a:cubicBezTo>
                <a:cubicBezTo>
                  <a:pt x="22" y="18"/>
                  <a:pt x="23" y="15"/>
                  <a:pt x="26" y="13"/>
                </a:cubicBezTo>
                <a:cubicBezTo>
                  <a:pt x="29" y="12"/>
                  <a:pt x="32" y="13"/>
                  <a:pt x="34" y="14"/>
                </a:cubicBezTo>
                <a:cubicBezTo>
                  <a:pt x="36" y="15"/>
                  <a:pt x="36" y="17"/>
                  <a:pt x="35" y="18"/>
                </a:cubicBezTo>
                <a:cubicBezTo>
                  <a:pt x="34" y="19"/>
                  <a:pt x="31" y="18"/>
                  <a:pt x="29" y="20"/>
                </a:cubicBezTo>
                <a:cubicBezTo>
                  <a:pt x="27" y="21"/>
                  <a:pt x="26" y="23"/>
                  <a:pt x="24" y="24"/>
                </a:cubicBezTo>
                <a:close/>
                <a:moveTo>
                  <a:pt x="30" y="43"/>
                </a:moveTo>
                <a:cubicBezTo>
                  <a:pt x="28" y="43"/>
                  <a:pt x="26" y="39"/>
                  <a:pt x="26" y="34"/>
                </a:cubicBezTo>
                <a:cubicBezTo>
                  <a:pt x="26" y="29"/>
                  <a:pt x="28" y="25"/>
                  <a:pt x="30" y="25"/>
                </a:cubicBezTo>
                <a:cubicBezTo>
                  <a:pt x="32" y="25"/>
                  <a:pt x="34" y="29"/>
                  <a:pt x="34" y="34"/>
                </a:cubicBezTo>
                <a:cubicBezTo>
                  <a:pt x="34" y="39"/>
                  <a:pt x="32" y="43"/>
                  <a:pt x="30" y="43"/>
                </a:cubicBezTo>
                <a:close/>
                <a:moveTo>
                  <a:pt x="47" y="87"/>
                </a:moveTo>
                <a:cubicBezTo>
                  <a:pt x="38" y="87"/>
                  <a:pt x="33" y="82"/>
                  <a:pt x="33" y="75"/>
                </a:cubicBezTo>
                <a:cubicBezTo>
                  <a:pt x="33" y="68"/>
                  <a:pt x="38" y="62"/>
                  <a:pt x="47" y="62"/>
                </a:cubicBezTo>
                <a:cubicBezTo>
                  <a:pt x="57" y="62"/>
                  <a:pt x="61" y="68"/>
                  <a:pt x="61" y="75"/>
                </a:cubicBezTo>
                <a:cubicBezTo>
                  <a:pt x="61" y="82"/>
                  <a:pt x="57" y="87"/>
                  <a:pt x="47" y="87"/>
                </a:cubicBezTo>
                <a:close/>
                <a:moveTo>
                  <a:pt x="65" y="43"/>
                </a:moveTo>
                <a:cubicBezTo>
                  <a:pt x="63" y="43"/>
                  <a:pt x="61" y="39"/>
                  <a:pt x="61" y="34"/>
                </a:cubicBezTo>
                <a:cubicBezTo>
                  <a:pt x="61" y="29"/>
                  <a:pt x="63" y="25"/>
                  <a:pt x="65" y="25"/>
                </a:cubicBezTo>
                <a:cubicBezTo>
                  <a:pt x="67" y="25"/>
                  <a:pt x="69" y="29"/>
                  <a:pt x="69" y="34"/>
                </a:cubicBezTo>
                <a:cubicBezTo>
                  <a:pt x="69" y="39"/>
                  <a:pt x="67" y="43"/>
                  <a:pt x="65" y="43"/>
                </a:cubicBezTo>
                <a:close/>
                <a:moveTo>
                  <a:pt x="71" y="24"/>
                </a:moveTo>
                <a:cubicBezTo>
                  <a:pt x="68" y="23"/>
                  <a:pt x="68" y="21"/>
                  <a:pt x="66" y="20"/>
                </a:cubicBezTo>
                <a:cubicBezTo>
                  <a:pt x="63" y="18"/>
                  <a:pt x="61" y="19"/>
                  <a:pt x="59" y="18"/>
                </a:cubicBezTo>
                <a:cubicBezTo>
                  <a:pt x="59" y="17"/>
                  <a:pt x="59" y="15"/>
                  <a:pt x="61" y="14"/>
                </a:cubicBezTo>
                <a:cubicBezTo>
                  <a:pt x="63" y="13"/>
                  <a:pt x="66" y="12"/>
                  <a:pt x="69" y="13"/>
                </a:cubicBezTo>
                <a:cubicBezTo>
                  <a:pt x="72" y="15"/>
                  <a:pt x="73" y="18"/>
                  <a:pt x="73" y="20"/>
                </a:cubicBezTo>
                <a:cubicBezTo>
                  <a:pt x="73" y="23"/>
                  <a:pt x="72" y="24"/>
                  <a:pt x="71" y="24"/>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26" name="Freeform 104"/>
          <p:cNvSpPr>
            <a:spLocks noEditPoints="1"/>
          </p:cNvSpPr>
          <p:nvPr userDrawn="1"/>
        </p:nvSpPr>
        <p:spPr bwMode="black">
          <a:xfrm>
            <a:off x="3743977" y="1717469"/>
            <a:ext cx="319430" cy="31943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27" name="Freeform 105"/>
          <p:cNvSpPr>
            <a:spLocks/>
          </p:cNvSpPr>
          <p:nvPr userDrawn="1"/>
        </p:nvSpPr>
        <p:spPr bwMode="black">
          <a:xfrm>
            <a:off x="4707529" y="1651054"/>
            <a:ext cx="221388" cy="452259"/>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28" name="Freeform 106"/>
          <p:cNvSpPr>
            <a:spLocks noEditPoints="1"/>
          </p:cNvSpPr>
          <p:nvPr userDrawn="1"/>
        </p:nvSpPr>
        <p:spPr bwMode="black">
          <a:xfrm>
            <a:off x="5497134" y="1739606"/>
            <a:ext cx="471240" cy="275153"/>
          </a:xfrm>
          <a:custGeom>
            <a:avLst/>
            <a:gdLst>
              <a:gd name="T0" fmla="*/ 25 w 90"/>
              <a:gd name="T1" fmla="*/ 11 h 53"/>
              <a:gd name="T2" fmla="*/ 34 w 90"/>
              <a:gd name="T3" fmla="*/ 32 h 53"/>
              <a:gd name="T4" fmla="*/ 15 w 90"/>
              <a:gd name="T5" fmla="*/ 35 h 53"/>
              <a:gd name="T6" fmla="*/ 11 w 90"/>
              <a:gd name="T7" fmla="*/ 47 h 53"/>
              <a:gd name="T8" fmla="*/ 17 w 90"/>
              <a:gd name="T9" fmla="*/ 50 h 53"/>
              <a:gd name="T10" fmla="*/ 0 w 90"/>
              <a:gd name="T11" fmla="*/ 52 h 53"/>
              <a:gd name="T12" fmla="*/ 5 w 90"/>
              <a:gd name="T13" fmla="*/ 49 h 53"/>
              <a:gd name="T14" fmla="*/ 27 w 90"/>
              <a:gd name="T15" fmla="*/ 0 h 53"/>
              <a:gd name="T16" fmla="*/ 46 w 90"/>
              <a:gd name="T17" fmla="*/ 42 h 53"/>
              <a:gd name="T18" fmla="*/ 55 w 90"/>
              <a:gd name="T19" fmla="*/ 50 h 53"/>
              <a:gd name="T20" fmla="*/ 35 w 90"/>
              <a:gd name="T21" fmla="*/ 52 h 53"/>
              <a:gd name="T22" fmla="*/ 39 w 90"/>
              <a:gd name="T23" fmla="*/ 49 h 53"/>
              <a:gd name="T24" fmla="*/ 38 w 90"/>
              <a:gd name="T25" fmla="*/ 42 h 53"/>
              <a:gd name="T26" fmla="*/ 78 w 90"/>
              <a:gd name="T27" fmla="*/ 44 h 53"/>
              <a:gd name="T28" fmla="*/ 70 w 90"/>
              <a:gd name="T29" fmla="*/ 34 h 53"/>
              <a:gd name="T30" fmla="*/ 65 w 90"/>
              <a:gd name="T31" fmla="*/ 42 h 53"/>
              <a:gd name="T32" fmla="*/ 70 w 90"/>
              <a:gd name="T33" fmla="*/ 48 h 53"/>
              <a:gd name="T34" fmla="*/ 78 w 90"/>
              <a:gd name="T35" fmla="*/ 47 h 53"/>
              <a:gd name="T36" fmla="*/ 67 w 90"/>
              <a:gd name="T37" fmla="*/ 53 h 53"/>
              <a:gd name="T38" fmla="*/ 58 w 90"/>
              <a:gd name="T39" fmla="*/ 44 h 53"/>
              <a:gd name="T40" fmla="*/ 65 w 90"/>
              <a:gd name="T41" fmla="*/ 34 h 53"/>
              <a:gd name="T42" fmla="*/ 78 w 90"/>
              <a:gd name="T43" fmla="*/ 28 h 53"/>
              <a:gd name="T44" fmla="*/ 71 w 90"/>
              <a:gd name="T45" fmla="*/ 19 h 53"/>
              <a:gd name="T46" fmla="*/ 66 w 90"/>
              <a:gd name="T47" fmla="*/ 23 h 53"/>
              <a:gd name="T48" fmla="*/ 65 w 90"/>
              <a:gd name="T49" fmla="*/ 28 h 53"/>
              <a:gd name="T50" fmla="*/ 61 w 90"/>
              <a:gd name="T51" fmla="*/ 28 h 53"/>
              <a:gd name="T52" fmla="*/ 63 w 90"/>
              <a:gd name="T53" fmla="*/ 19 h 53"/>
              <a:gd name="T54" fmla="*/ 80 w 90"/>
              <a:gd name="T55" fmla="*/ 18 h 53"/>
              <a:gd name="T56" fmla="*/ 84 w 90"/>
              <a:gd name="T57" fmla="*/ 28 h 53"/>
              <a:gd name="T58" fmla="*/ 84 w 90"/>
              <a:gd name="T59" fmla="*/ 46 h 53"/>
              <a:gd name="T60" fmla="*/ 86 w 90"/>
              <a:gd name="T61" fmla="*/ 48 h 53"/>
              <a:gd name="T62" fmla="*/ 90 w 90"/>
              <a:gd name="T63" fmla="*/ 45 h 53"/>
              <a:gd name="T64" fmla="*/ 82 w 90"/>
              <a:gd name="T65" fmla="*/ 53 h 53"/>
              <a:gd name="T66" fmla="*/ 78 w 90"/>
              <a:gd name="T67" fmla="*/ 4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53">
                <a:moveTo>
                  <a:pt x="34" y="32"/>
                </a:moveTo>
                <a:cubicBezTo>
                  <a:pt x="25" y="11"/>
                  <a:pt x="25" y="11"/>
                  <a:pt x="25" y="11"/>
                </a:cubicBezTo>
                <a:cubicBezTo>
                  <a:pt x="17" y="32"/>
                  <a:pt x="17" y="32"/>
                  <a:pt x="17" y="32"/>
                </a:cubicBezTo>
                <a:lnTo>
                  <a:pt x="34" y="32"/>
                </a:lnTo>
                <a:close/>
                <a:moveTo>
                  <a:pt x="35" y="35"/>
                </a:moveTo>
                <a:cubicBezTo>
                  <a:pt x="15" y="35"/>
                  <a:pt x="15" y="35"/>
                  <a:pt x="15" y="35"/>
                </a:cubicBezTo>
                <a:cubicBezTo>
                  <a:pt x="12" y="43"/>
                  <a:pt x="12" y="43"/>
                  <a:pt x="12" y="43"/>
                </a:cubicBezTo>
                <a:cubicBezTo>
                  <a:pt x="11" y="45"/>
                  <a:pt x="11" y="46"/>
                  <a:pt x="11" y="47"/>
                </a:cubicBezTo>
                <a:cubicBezTo>
                  <a:pt x="11" y="48"/>
                  <a:pt x="11" y="49"/>
                  <a:pt x="12" y="49"/>
                </a:cubicBezTo>
                <a:cubicBezTo>
                  <a:pt x="12" y="50"/>
                  <a:pt x="14" y="50"/>
                  <a:pt x="17" y="50"/>
                </a:cubicBezTo>
                <a:cubicBezTo>
                  <a:pt x="17" y="52"/>
                  <a:pt x="17" y="52"/>
                  <a:pt x="17" y="52"/>
                </a:cubicBezTo>
                <a:cubicBezTo>
                  <a:pt x="0" y="52"/>
                  <a:pt x="0" y="52"/>
                  <a:pt x="0" y="52"/>
                </a:cubicBezTo>
                <a:cubicBezTo>
                  <a:pt x="0" y="50"/>
                  <a:pt x="0" y="50"/>
                  <a:pt x="0" y="50"/>
                </a:cubicBezTo>
                <a:cubicBezTo>
                  <a:pt x="3" y="50"/>
                  <a:pt x="4" y="50"/>
                  <a:pt x="5" y="49"/>
                </a:cubicBezTo>
                <a:cubicBezTo>
                  <a:pt x="6" y="48"/>
                  <a:pt x="7" y="45"/>
                  <a:pt x="9" y="42"/>
                </a:cubicBezTo>
                <a:cubicBezTo>
                  <a:pt x="27" y="0"/>
                  <a:pt x="27" y="0"/>
                  <a:pt x="27" y="0"/>
                </a:cubicBezTo>
                <a:cubicBezTo>
                  <a:pt x="28" y="0"/>
                  <a:pt x="28" y="0"/>
                  <a:pt x="28" y="0"/>
                </a:cubicBezTo>
                <a:cubicBezTo>
                  <a:pt x="46" y="42"/>
                  <a:pt x="46" y="42"/>
                  <a:pt x="46" y="42"/>
                </a:cubicBezTo>
                <a:cubicBezTo>
                  <a:pt x="47" y="46"/>
                  <a:pt x="49" y="48"/>
                  <a:pt x="50" y="49"/>
                </a:cubicBezTo>
                <a:cubicBezTo>
                  <a:pt x="51" y="50"/>
                  <a:pt x="53" y="50"/>
                  <a:pt x="55" y="50"/>
                </a:cubicBezTo>
                <a:cubicBezTo>
                  <a:pt x="55" y="52"/>
                  <a:pt x="55" y="52"/>
                  <a:pt x="55" y="52"/>
                </a:cubicBezTo>
                <a:cubicBezTo>
                  <a:pt x="35" y="52"/>
                  <a:pt x="35" y="52"/>
                  <a:pt x="35" y="52"/>
                </a:cubicBezTo>
                <a:cubicBezTo>
                  <a:pt x="35" y="50"/>
                  <a:pt x="35" y="50"/>
                  <a:pt x="35" y="50"/>
                </a:cubicBezTo>
                <a:cubicBezTo>
                  <a:pt x="37" y="50"/>
                  <a:pt x="38" y="50"/>
                  <a:pt x="39" y="49"/>
                </a:cubicBezTo>
                <a:cubicBezTo>
                  <a:pt x="39" y="49"/>
                  <a:pt x="40" y="48"/>
                  <a:pt x="40" y="47"/>
                </a:cubicBezTo>
                <a:cubicBezTo>
                  <a:pt x="40" y="46"/>
                  <a:pt x="39" y="44"/>
                  <a:pt x="38" y="42"/>
                </a:cubicBezTo>
                <a:lnTo>
                  <a:pt x="35" y="35"/>
                </a:lnTo>
                <a:close/>
                <a:moveTo>
                  <a:pt x="78" y="44"/>
                </a:moveTo>
                <a:cubicBezTo>
                  <a:pt x="78" y="31"/>
                  <a:pt x="78" y="31"/>
                  <a:pt x="78" y="31"/>
                </a:cubicBezTo>
                <a:cubicBezTo>
                  <a:pt x="74" y="33"/>
                  <a:pt x="71" y="34"/>
                  <a:pt x="70" y="34"/>
                </a:cubicBezTo>
                <a:cubicBezTo>
                  <a:pt x="68" y="36"/>
                  <a:pt x="67" y="37"/>
                  <a:pt x="66" y="38"/>
                </a:cubicBezTo>
                <a:cubicBezTo>
                  <a:pt x="65" y="39"/>
                  <a:pt x="65" y="40"/>
                  <a:pt x="65" y="42"/>
                </a:cubicBezTo>
                <a:cubicBezTo>
                  <a:pt x="65" y="44"/>
                  <a:pt x="65" y="45"/>
                  <a:pt x="66" y="46"/>
                </a:cubicBezTo>
                <a:cubicBezTo>
                  <a:pt x="67" y="48"/>
                  <a:pt x="69" y="48"/>
                  <a:pt x="70" y="48"/>
                </a:cubicBezTo>
                <a:cubicBezTo>
                  <a:pt x="72" y="48"/>
                  <a:pt x="75" y="47"/>
                  <a:pt x="78" y="44"/>
                </a:cubicBezTo>
                <a:moveTo>
                  <a:pt x="78" y="47"/>
                </a:moveTo>
                <a:cubicBezTo>
                  <a:pt x="74" y="50"/>
                  <a:pt x="72" y="51"/>
                  <a:pt x="71" y="52"/>
                </a:cubicBezTo>
                <a:cubicBezTo>
                  <a:pt x="70" y="52"/>
                  <a:pt x="68" y="53"/>
                  <a:pt x="67" y="53"/>
                </a:cubicBezTo>
                <a:cubicBezTo>
                  <a:pt x="64" y="53"/>
                  <a:pt x="62" y="52"/>
                  <a:pt x="61" y="50"/>
                </a:cubicBezTo>
                <a:cubicBezTo>
                  <a:pt x="59" y="49"/>
                  <a:pt x="58" y="46"/>
                  <a:pt x="58" y="44"/>
                </a:cubicBezTo>
                <a:cubicBezTo>
                  <a:pt x="58" y="42"/>
                  <a:pt x="59" y="41"/>
                  <a:pt x="60" y="39"/>
                </a:cubicBezTo>
                <a:cubicBezTo>
                  <a:pt x="61" y="38"/>
                  <a:pt x="62" y="36"/>
                  <a:pt x="65" y="34"/>
                </a:cubicBezTo>
                <a:cubicBezTo>
                  <a:pt x="67" y="33"/>
                  <a:pt x="72" y="31"/>
                  <a:pt x="78" y="29"/>
                </a:cubicBezTo>
                <a:cubicBezTo>
                  <a:pt x="78" y="28"/>
                  <a:pt x="78" y="28"/>
                  <a:pt x="78" y="28"/>
                </a:cubicBezTo>
                <a:cubicBezTo>
                  <a:pt x="78" y="24"/>
                  <a:pt x="77" y="22"/>
                  <a:pt x="76" y="21"/>
                </a:cubicBezTo>
                <a:cubicBezTo>
                  <a:pt x="75" y="19"/>
                  <a:pt x="73" y="19"/>
                  <a:pt x="71" y="19"/>
                </a:cubicBezTo>
                <a:cubicBezTo>
                  <a:pt x="70" y="19"/>
                  <a:pt x="68" y="19"/>
                  <a:pt x="67" y="20"/>
                </a:cubicBezTo>
                <a:cubicBezTo>
                  <a:pt x="66" y="21"/>
                  <a:pt x="66" y="22"/>
                  <a:pt x="66" y="23"/>
                </a:cubicBezTo>
                <a:cubicBezTo>
                  <a:pt x="66" y="25"/>
                  <a:pt x="66" y="25"/>
                  <a:pt x="66" y="25"/>
                </a:cubicBezTo>
                <a:cubicBezTo>
                  <a:pt x="66" y="26"/>
                  <a:pt x="66" y="27"/>
                  <a:pt x="65" y="28"/>
                </a:cubicBezTo>
                <a:cubicBezTo>
                  <a:pt x="65" y="28"/>
                  <a:pt x="64" y="29"/>
                  <a:pt x="63" y="29"/>
                </a:cubicBezTo>
                <a:cubicBezTo>
                  <a:pt x="62" y="29"/>
                  <a:pt x="61" y="28"/>
                  <a:pt x="61" y="28"/>
                </a:cubicBezTo>
                <a:cubicBezTo>
                  <a:pt x="60" y="27"/>
                  <a:pt x="60" y="26"/>
                  <a:pt x="60" y="25"/>
                </a:cubicBezTo>
                <a:cubicBezTo>
                  <a:pt x="60" y="23"/>
                  <a:pt x="61" y="21"/>
                  <a:pt x="63" y="19"/>
                </a:cubicBezTo>
                <a:cubicBezTo>
                  <a:pt x="65" y="17"/>
                  <a:pt x="68" y="16"/>
                  <a:pt x="72" y="16"/>
                </a:cubicBezTo>
                <a:cubicBezTo>
                  <a:pt x="75" y="16"/>
                  <a:pt x="78" y="17"/>
                  <a:pt x="80" y="18"/>
                </a:cubicBezTo>
                <a:cubicBezTo>
                  <a:pt x="81" y="19"/>
                  <a:pt x="82" y="20"/>
                  <a:pt x="83" y="21"/>
                </a:cubicBezTo>
                <a:cubicBezTo>
                  <a:pt x="84" y="23"/>
                  <a:pt x="84" y="25"/>
                  <a:pt x="84" y="28"/>
                </a:cubicBezTo>
                <a:cubicBezTo>
                  <a:pt x="84" y="40"/>
                  <a:pt x="84" y="40"/>
                  <a:pt x="84" y="40"/>
                </a:cubicBezTo>
                <a:cubicBezTo>
                  <a:pt x="84" y="43"/>
                  <a:pt x="84" y="45"/>
                  <a:pt x="84" y="46"/>
                </a:cubicBezTo>
                <a:cubicBezTo>
                  <a:pt x="84" y="47"/>
                  <a:pt x="84" y="47"/>
                  <a:pt x="85" y="47"/>
                </a:cubicBezTo>
                <a:cubicBezTo>
                  <a:pt x="85" y="48"/>
                  <a:pt x="85" y="48"/>
                  <a:pt x="86" y="48"/>
                </a:cubicBezTo>
                <a:cubicBezTo>
                  <a:pt x="86" y="48"/>
                  <a:pt x="86" y="48"/>
                  <a:pt x="87" y="48"/>
                </a:cubicBezTo>
                <a:cubicBezTo>
                  <a:pt x="87" y="47"/>
                  <a:pt x="88" y="46"/>
                  <a:pt x="90" y="45"/>
                </a:cubicBezTo>
                <a:cubicBezTo>
                  <a:pt x="90" y="47"/>
                  <a:pt x="90" y="47"/>
                  <a:pt x="90" y="47"/>
                </a:cubicBezTo>
                <a:cubicBezTo>
                  <a:pt x="87" y="51"/>
                  <a:pt x="84" y="53"/>
                  <a:pt x="82" y="53"/>
                </a:cubicBezTo>
                <a:cubicBezTo>
                  <a:pt x="80" y="53"/>
                  <a:pt x="80" y="52"/>
                  <a:pt x="79" y="51"/>
                </a:cubicBezTo>
                <a:cubicBezTo>
                  <a:pt x="78" y="50"/>
                  <a:pt x="78" y="49"/>
                  <a:pt x="78" y="47"/>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29" name="Freeform 107"/>
          <p:cNvSpPr>
            <a:spLocks noEditPoints="1"/>
          </p:cNvSpPr>
          <p:nvPr userDrawn="1"/>
        </p:nvSpPr>
        <p:spPr bwMode="black">
          <a:xfrm>
            <a:off x="7305639" y="1698492"/>
            <a:ext cx="512356" cy="357384"/>
          </a:xfrm>
          <a:custGeom>
            <a:avLst/>
            <a:gdLst>
              <a:gd name="T0" fmla="*/ 86 w 98"/>
              <a:gd name="T1" fmla="*/ 21 h 68"/>
              <a:gd name="T2" fmla="*/ 83 w 98"/>
              <a:gd name="T3" fmla="*/ 18 h 68"/>
              <a:gd name="T4" fmla="*/ 86 w 98"/>
              <a:gd name="T5" fmla="*/ 15 h 68"/>
              <a:gd name="T6" fmla="*/ 89 w 98"/>
              <a:gd name="T7" fmla="*/ 18 h 68"/>
              <a:gd name="T8" fmla="*/ 86 w 98"/>
              <a:gd name="T9" fmla="*/ 21 h 68"/>
              <a:gd name="T10" fmla="*/ 78 w 98"/>
              <a:gd name="T11" fmla="*/ 14 h 68"/>
              <a:gd name="T12" fmla="*/ 75 w 98"/>
              <a:gd name="T13" fmla="*/ 11 h 68"/>
              <a:gd name="T14" fmla="*/ 78 w 98"/>
              <a:gd name="T15" fmla="*/ 8 h 68"/>
              <a:gd name="T16" fmla="*/ 81 w 98"/>
              <a:gd name="T17" fmla="*/ 11 h 68"/>
              <a:gd name="T18" fmla="*/ 78 w 98"/>
              <a:gd name="T19" fmla="*/ 14 h 68"/>
              <a:gd name="T20" fmla="*/ 78 w 98"/>
              <a:gd name="T21" fmla="*/ 29 h 68"/>
              <a:gd name="T22" fmla="*/ 75 w 98"/>
              <a:gd name="T23" fmla="*/ 26 h 68"/>
              <a:gd name="T24" fmla="*/ 78 w 98"/>
              <a:gd name="T25" fmla="*/ 23 h 68"/>
              <a:gd name="T26" fmla="*/ 81 w 98"/>
              <a:gd name="T27" fmla="*/ 26 h 68"/>
              <a:gd name="T28" fmla="*/ 78 w 98"/>
              <a:gd name="T29" fmla="*/ 29 h 68"/>
              <a:gd name="T30" fmla="*/ 70 w 98"/>
              <a:gd name="T31" fmla="*/ 21 h 68"/>
              <a:gd name="T32" fmla="*/ 67 w 98"/>
              <a:gd name="T33" fmla="*/ 18 h 68"/>
              <a:gd name="T34" fmla="*/ 70 w 98"/>
              <a:gd name="T35" fmla="*/ 15 h 68"/>
              <a:gd name="T36" fmla="*/ 73 w 98"/>
              <a:gd name="T37" fmla="*/ 18 h 68"/>
              <a:gd name="T38" fmla="*/ 70 w 98"/>
              <a:gd name="T39" fmla="*/ 21 h 68"/>
              <a:gd name="T40" fmla="*/ 63 w 98"/>
              <a:gd name="T41" fmla="*/ 42 h 68"/>
              <a:gd name="T42" fmla="*/ 56 w 98"/>
              <a:gd name="T43" fmla="*/ 36 h 68"/>
              <a:gd name="T44" fmla="*/ 63 w 98"/>
              <a:gd name="T45" fmla="*/ 29 h 68"/>
              <a:gd name="T46" fmla="*/ 69 w 98"/>
              <a:gd name="T47" fmla="*/ 36 h 68"/>
              <a:gd name="T48" fmla="*/ 63 w 98"/>
              <a:gd name="T49" fmla="*/ 42 h 68"/>
              <a:gd name="T50" fmla="*/ 49 w 98"/>
              <a:gd name="T51" fmla="*/ 25 h 68"/>
              <a:gd name="T52" fmla="*/ 43 w 98"/>
              <a:gd name="T53" fmla="*/ 19 h 68"/>
              <a:gd name="T54" fmla="*/ 49 w 98"/>
              <a:gd name="T55" fmla="*/ 13 h 68"/>
              <a:gd name="T56" fmla="*/ 55 w 98"/>
              <a:gd name="T57" fmla="*/ 19 h 68"/>
              <a:gd name="T58" fmla="*/ 49 w 98"/>
              <a:gd name="T59" fmla="*/ 25 h 68"/>
              <a:gd name="T60" fmla="*/ 34 w 98"/>
              <a:gd name="T61" fmla="*/ 44 h 68"/>
              <a:gd name="T62" fmla="*/ 25 w 98"/>
              <a:gd name="T63" fmla="*/ 36 h 68"/>
              <a:gd name="T64" fmla="*/ 34 w 98"/>
              <a:gd name="T65" fmla="*/ 27 h 68"/>
              <a:gd name="T66" fmla="*/ 43 w 98"/>
              <a:gd name="T67" fmla="*/ 36 h 68"/>
              <a:gd name="T68" fmla="*/ 34 w 98"/>
              <a:gd name="T69" fmla="*/ 44 h 68"/>
              <a:gd name="T70" fmla="*/ 20 w 98"/>
              <a:gd name="T71" fmla="*/ 25 h 68"/>
              <a:gd name="T72" fmla="*/ 13 w 98"/>
              <a:gd name="T73" fmla="*/ 18 h 68"/>
              <a:gd name="T74" fmla="*/ 20 w 98"/>
              <a:gd name="T75" fmla="*/ 11 h 68"/>
              <a:gd name="T76" fmla="*/ 26 w 98"/>
              <a:gd name="T77" fmla="*/ 18 h 68"/>
              <a:gd name="T78" fmla="*/ 20 w 98"/>
              <a:gd name="T79" fmla="*/ 25 h 68"/>
              <a:gd name="T80" fmla="*/ 89 w 98"/>
              <a:gd name="T81" fmla="*/ 14 h 68"/>
              <a:gd name="T82" fmla="*/ 83 w 98"/>
              <a:gd name="T83" fmla="*/ 5 h 68"/>
              <a:gd name="T84" fmla="*/ 83 w 98"/>
              <a:gd name="T85" fmla="*/ 3 h 68"/>
              <a:gd name="T86" fmla="*/ 70 w 98"/>
              <a:gd name="T87" fmla="*/ 1 h 68"/>
              <a:gd name="T88" fmla="*/ 70 w 98"/>
              <a:gd name="T89" fmla="*/ 2 h 68"/>
              <a:gd name="T90" fmla="*/ 49 w 98"/>
              <a:gd name="T91" fmla="*/ 9 h 68"/>
              <a:gd name="T92" fmla="*/ 28 w 98"/>
              <a:gd name="T93" fmla="*/ 2 h 68"/>
              <a:gd name="T94" fmla="*/ 28 w 98"/>
              <a:gd name="T95" fmla="*/ 1 h 68"/>
              <a:gd name="T96" fmla="*/ 15 w 98"/>
              <a:gd name="T97" fmla="*/ 3 h 68"/>
              <a:gd name="T98" fmla="*/ 15 w 98"/>
              <a:gd name="T99" fmla="*/ 5 h 68"/>
              <a:gd name="T100" fmla="*/ 9 w 98"/>
              <a:gd name="T101" fmla="*/ 14 h 68"/>
              <a:gd name="T102" fmla="*/ 2 w 98"/>
              <a:gd name="T103" fmla="*/ 54 h 68"/>
              <a:gd name="T104" fmla="*/ 10 w 98"/>
              <a:gd name="T105" fmla="*/ 67 h 68"/>
              <a:gd name="T106" fmla="*/ 28 w 98"/>
              <a:gd name="T107" fmla="*/ 53 h 68"/>
              <a:gd name="T108" fmla="*/ 70 w 98"/>
              <a:gd name="T109" fmla="*/ 53 h 68"/>
              <a:gd name="T110" fmla="*/ 88 w 98"/>
              <a:gd name="T111" fmla="*/ 67 h 68"/>
              <a:gd name="T112" fmla="*/ 96 w 98"/>
              <a:gd name="T113" fmla="*/ 54 h 68"/>
              <a:gd name="T114" fmla="*/ 89 w 98"/>
              <a:gd name="T115" fmla="*/ 1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68">
                <a:moveTo>
                  <a:pt x="86" y="21"/>
                </a:moveTo>
                <a:cubicBezTo>
                  <a:pt x="84" y="21"/>
                  <a:pt x="83" y="20"/>
                  <a:pt x="83" y="18"/>
                </a:cubicBezTo>
                <a:cubicBezTo>
                  <a:pt x="83" y="17"/>
                  <a:pt x="84" y="15"/>
                  <a:pt x="86" y="15"/>
                </a:cubicBezTo>
                <a:cubicBezTo>
                  <a:pt x="87" y="15"/>
                  <a:pt x="89" y="17"/>
                  <a:pt x="89" y="18"/>
                </a:cubicBezTo>
                <a:cubicBezTo>
                  <a:pt x="89" y="20"/>
                  <a:pt x="87" y="21"/>
                  <a:pt x="86" y="21"/>
                </a:cubicBezTo>
                <a:moveTo>
                  <a:pt x="78" y="14"/>
                </a:moveTo>
                <a:cubicBezTo>
                  <a:pt x="76" y="14"/>
                  <a:pt x="75" y="12"/>
                  <a:pt x="75" y="11"/>
                </a:cubicBezTo>
                <a:cubicBezTo>
                  <a:pt x="75" y="9"/>
                  <a:pt x="76" y="8"/>
                  <a:pt x="78" y="8"/>
                </a:cubicBezTo>
                <a:cubicBezTo>
                  <a:pt x="80" y="8"/>
                  <a:pt x="81" y="9"/>
                  <a:pt x="81" y="11"/>
                </a:cubicBezTo>
                <a:cubicBezTo>
                  <a:pt x="81" y="12"/>
                  <a:pt x="80" y="14"/>
                  <a:pt x="78" y="14"/>
                </a:cubicBezTo>
                <a:moveTo>
                  <a:pt x="78" y="29"/>
                </a:moveTo>
                <a:cubicBezTo>
                  <a:pt x="76" y="29"/>
                  <a:pt x="75" y="27"/>
                  <a:pt x="75" y="26"/>
                </a:cubicBezTo>
                <a:cubicBezTo>
                  <a:pt x="75" y="24"/>
                  <a:pt x="76" y="23"/>
                  <a:pt x="78" y="23"/>
                </a:cubicBezTo>
                <a:cubicBezTo>
                  <a:pt x="80" y="23"/>
                  <a:pt x="81" y="24"/>
                  <a:pt x="81" y="26"/>
                </a:cubicBezTo>
                <a:cubicBezTo>
                  <a:pt x="81" y="27"/>
                  <a:pt x="80" y="29"/>
                  <a:pt x="78" y="29"/>
                </a:cubicBezTo>
                <a:moveTo>
                  <a:pt x="70" y="21"/>
                </a:moveTo>
                <a:cubicBezTo>
                  <a:pt x="68" y="21"/>
                  <a:pt x="67" y="20"/>
                  <a:pt x="67" y="18"/>
                </a:cubicBezTo>
                <a:cubicBezTo>
                  <a:pt x="67" y="17"/>
                  <a:pt x="68" y="15"/>
                  <a:pt x="70" y="15"/>
                </a:cubicBezTo>
                <a:cubicBezTo>
                  <a:pt x="72" y="15"/>
                  <a:pt x="73" y="17"/>
                  <a:pt x="73" y="18"/>
                </a:cubicBezTo>
                <a:cubicBezTo>
                  <a:pt x="73" y="20"/>
                  <a:pt x="72" y="21"/>
                  <a:pt x="70" y="21"/>
                </a:cubicBezTo>
                <a:moveTo>
                  <a:pt x="63" y="42"/>
                </a:moveTo>
                <a:cubicBezTo>
                  <a:pt x="59" y="42"/>
                  <a:pt x="56" y="39"/>
                  <a:pt x="56" y="36"/>
                </a:cubicBezTo>
                <a:cubicBezTo>
                  <a:pt x="56" y="32"/>
                  <a:pt x="59" y="29"/>
                  <a:pt x="63" y="29"/>
                </a:cubicBezTo>
                <a:cubicBezTo>
                  <a:pt x="66" y="29"/>
                  <a:pt x="69" y="32"/>
                  <a:pt x="69" y="36"/>
                </a:cubicBezTo>
                <a:cubicBezTo>
                  <a:pt x="69" y="39"/>
                  <a:pt x="66" y="42"/>
                  <a:pt x="63" y="42"/>
                </a:cubicBezTo>
                <a:moveTo>
                  <a:pt x="49" y="25"/>
                </a:moveTo>
                <a:cubicBezTo>
                  <a:pt x="46" y="25"/>
                  <a:pt x="43" y="22"/>
                  <a:pt x="43" y="19"/>
                </a:cubicBezTo>
                <a:cubicBezTo>
                  <a:pt x="43" y="15"/>
                  <a:pt x="46" y="13"/>
                  <a:pt x="49" y="13"/>
                </a:cubicBezTo>
                <a:cubicBezTo>
                  <a:pt x="52" y="13"/>
                  <a:pt x="55" y="15"/>
                  <a:pt x="55" y="19"/>
                </a:cubicBezTo>
                <a:cubicBezTo>
                  <a:pt x="55" y="22"/>
                  <a:pt x="52" y="25"/>
                  <a:pt x="49" y="25"/>
                </a:cubicBezTo>
                <a:moveTo>
                  <a:pt x="34" y="44"/>
                </a:moveTo>
                <a:cubicBezTo>
                  <a:pt x="29" y="44"/>
                  <a:pt x="25" y="40"/>
                  <a:pt x="25" y="36"/>
                </a:cubicBezTo>
                <a:cubicBezTo>
                  <a:pt x="25" y="31"/>
                  <a:pt x="29" y="27"/>
                  <a:pt x="34" y="27"/>
                </a:cubicBezTo>
                <a:cubicBezTo>
                  <a:pt x="39" y="27"/>
                  <a:pt x="43" y="31"/>
                  <a:pt x="43" y="36"/>
                </a:cubicBezTo>
                <a:cubicBezTo>
                  <a:pt x="43" y="40"/>
                  <a:pt x="39" y="44"/>
                  <a:pt x="34" y="44"/>
                </a:cubicBezTo>
                <a:moveTo>
                  <a:pt x="20" y="25"/>
                </a:moveTo>
                <a:cubicBezTo>
                  <a:pt x="16" y="25"/>
                  <a:pt x="13" y="22"/>
                  <a:pt x="13" y="18"/>
                </a:cubicBezTo>
                <a:cubicBezTo>
                  <a:pt x="13" y="14"/>
                  <a:pt x="16" y="11"/>
                  <a:pt x="20" y="11"/>
                </a:cubicBezTo>
                <a:cubicBezTo>
                  <a:pt x="23" y="11"/>
                  <a:pt x="26" y="14"/>
                  <a:pt x="26" y="18"/>
                </a:cubicBezTo>
                <a:cubicBezTo>
                  <a:pt x="26" y="22"/>
                  <a:pt x="23" y="25"/>
                  <a:pt x="20" y="25"/>
                </a:cubicBezTo>
                <a:moveTo>
                  <a:pt x="89" y="14"/>
                </a:moveTo>
                <a:cubicBezTo>
                  <a:pt x="88" y="11"/>
                  <a:pt x="86" y="7"/>
                  <a:pt x="83" y="5"/>
                </a:cubicBezTo>
                <a:cubicBezTo>
                  <a:pt x="83" y="3"/>
                  <a:pt x="83" y="3"/>
                  <a:pt x="83" y="3"/>
                </a:cubicBezTo>
                <a:cubicBezTo>
                  <a:pt x="79" y="0"/>
                  <a:pt x="70" y="1"/>
                  <a:pt x="70" y="1"/>
                </a:cubicBezTo>
                <a:cubicBezTo>
                  <a:pt x="70" y="2"/>
                  <a:pt x="70" y="2"/>
                  <a:pt x="70" y="2"/>
                </a:cubicBezTo>
                <a:cubicBezTo>
                  <a:pt x="63" y="3"/>
                  <a:pt x="64" y="9"/>
                  <a:pt x="49" y="9"/>
                </a:cubicBezTo>
                <a:cubicBezTo>
                  <a:pt x="34" y="9"/>
                  <a:pt x="35" y="3"/>
                  <a:pt x="28" y="2"/>
                </a:cubicBezTo>
                <a:cubicBezTo>
                  <a:pt x="28" y="1"/>
                  <a:pt x="28" y="1"/>
                  <a:pt x="28" y="1"/>
                </a:cubicBezTo>
                <a:cubicBezTo>
                  <a:pt x="28" y="1"/>
                  <a:pt x="19" y="0"/>
                  <a:pt x="15" y="3"/>
                </a:cubicBezTo>
                <a:cubicBezTo>
                  <a:pt x="15" y="5"/>
                  <a:pt x="15" y="5"/>
                  <a:pt x="15" y="5"/>
                </a:cubicBezTo>
                <a:cubicBezTo>
                  <a:pt x="12" y="7"/>
                  <a:pt x="10" y="11"/>
                  <a:pt x="9" y="14"/>
                </a:cubicBezTo>
                <a:cubicBezTo>
                  <a:pt x="5" y="21"/>
                  <a:pt x="0" y="40"/>
                  <a:pt x="2" y="54"/>
                </a:cubicBezTo>
                <a:cubicBezTo>
                  <a:pt x="3" y="65"/>
                  <a:pt x="5" y="67"/>
                  <a:pt x="10" y="67"/>
                </a:cubicBezTo>
                <a:cubicBezTo>
                  <a:pt x="15" y="68"/>
                  <a:pt x="22" y="58"/>
                  <a:pt x="28" y="53"/>
                </a:cubicBezTo>
                <a:cubicBezTo>
                  <a:pt x="36" y="48"/>
                  <a:pt x="62" y="48"/>
                  <a:pt x="70" y="53"/>
                </a:cubicBezTo>
                <a:cubicBezTo>
                  <a:pt x="76" y="58"/>
                  <a:pt x="83" y="68"/>
                  <a:pt x="88" y="67"/>
                </a:cubicBezTo>
                <a:cubicBezTo>
                  <a:pt x="93" y="67"/>
                  <a:pt x="95" y="65"/>
                  <a:pt x="96" y="54"/>
                </a:cubicBezTo>
                <a:cubicBezTo>
                  <a:pt x="98" y="40"/>
                  <a:pt x="93" y="21"/>
                  <a:pt x="89" y="14"/>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0" name="Freeform 108"/>
          <p:cNvSpPr>
            <a:spLocks noEditPoints="1"/>
          </p:cNvSpPr>
          <p:nvPr userDrawn="1"/>
        </p:nvSpPr>
        <p:spPr bwMode="black">
          <a:xfrm>
            <a:off x="9209023" y="2591195"/>
            <a:ext cx="363711" cy="407984"/>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1" name="Freeform 109"/>
          <p:cNvSpPr>
            <a:spLocks noEditPoints="1"/>
          </p:cNvSpPr>
          <p:nvPr userDrawn="1"/>
        </p:nvSpPr>
        <p:spPr bwMode="black">
          <a:xfrm>
            <a:off x="8266027" y="2624403"/>
            <a:ext cx="420639" cy="341569"/>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2" name="Freeform 110"/>
          <p:cNvSpPr>
            <a:spLocks noEditPoints="1"/>
          </p:cNvSpPr>
          <p:nvPr userDrawn="1"/>
        </p:nvSpPr>
        <p:spPr bwMode="black">
          <a:xfrm>
            <a:off x="7379961" y="2611752"/>
            <a:ext cx="363711" cy="366871"/>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3" name="Freeform 111"/>
          <p:cNvSpPr>
            <a:spLocks noEditPoints="1"/>
          </p:cNvSpPr>
          <p:nvPr userDrawn="1"/>
        </p:nvSpPr>
        <p:spPr bwMode="black">
          <a:xfrm>
            <a:off x="6511289" y="2607008"/>
            <a:ext cx="271993" cy="376358"/>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4" name="Freeform 112"/>
          <p:cNvSpPr>
            <a:spLocks noEditPoints="1"/>
          </p:cNvSpPr>
          <p:nvPr userDrawn="1"/>
        </p:nvSpPr>
        <p:spPr bwMode="black">
          <a:xfrm>
            <a:off x="5696384" y="2591199"/>
            <a:ext cx="72742" cy="407976"/>
          </a:xfrm>
          <a:custGeom>
            <a:avLst/>
            <a:gdLst>
              <a:gd name="T0" fmla="*/ 1 w 14"/>
              <a:gd name="T1" fmla="*/ 24 h 78"/>
              <a:gd name="T2" fmla="*/ 13 w 14"/>
              <a:gd name="T3" fmla="*/ 24 h 78"/>
              <a:gd name="T4" fmla="*/ 13 w 14"/>
              <a:gd name="T5" fmla="*/ 78 h 78"/>
              <a:gd name="T6" fmla="*/ 1 w 14"/>
              <a:gd name="T7" fmla="*/ 78 h 78"/>
              <a:gd name="T8" fmla="*/ 1 w 14"/>
              <a:gd name="T9" fmla="*/ 24 h 78"/>
              <a:gd name="T10" fmla="*/ 14 w 14"/>
              <a:gd name="T11" fmla="*/ 6 h 78"/>
              <a:gd name="T12" fmla="*/ 12 w 14"/>
              <a:gd name="T13" fmla="*/ 2 h 78"/>
              <a:gd name="T14" fmla="*/ 7 w 14"/>
              <a:gd name="T15" fmla="*/ 0 h 78"/>
              <a:gd name="T16" fmla="*/ 2 w 14"/>
              <a:gd name="T17" fmla="*/ 2 h 78"/>
              <a:gd name="T18" fmla="*/ 0 w 14"/>
              <a:gd name="T19" fmla="*/ 6 h 78"/>
              <a:gd name="T20" fmla="*/ 2 w 14"/>
              <a:gd name="T21" fmla="*/ 11 h 78"/>
              <a:gd name="T22" fmla="*/ 7 w 14"/>
              <a:gd name="T23" fmla="*/ 13 h 78"/>
              <a:gd name="T24" fmla="*/ 12 w 14"/>
              <a:gd name="T25" fmla="*/ 11 h 78"/>
              <a:gd name="T26" fmla="*/ 14 w 14"/>
              <a:gd name="T27"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78">
                <a:moveTo>
                  <a:pt x="1" y="24"/>
                </a:moveTo>
                <a:cubicBezTo>
                  <a:pt x="13" y="24"/>
                  <a:pt x="13" y="24"/>
                  <a:pt x="13" y="24"/>
                </a:cubicBezTo>
                <a:cubicBezTo>
                  <a:pt x="13" y="78"/>
                  <a:pt x="13" y="78"/>
                  <a:pt x="13" y="78"/>
                </a:cubicBezTo>
                <a:cubicBezTo>
                  <a:pt x="1" y="78"/>
                  <a:pt x="1" y="78"/>
                  <a:pt x="1" y="78"/>
                </a:cubicBezTo>
                <a:lnTo>
                  <a:pt x="1" y="24"/>
                </a:lnTo>
                <a:close/>
                <a:moveTo>
                  <a:pt x="14" y="6"/>
                </a:moveTo>
                <a:cubicBezTo>
                  <a:pt x="14" y="5"/>
                  <a:pt x="14" y="3"/>
                  <a:pt x="12" y="2"/>
                </a:cubicBezTo>
                <a:cubicBezTo>
                  <a:pt x="11" y="1"/>
                  <a:pt x="9" y="0"/>
                  <a:pt x="7" y="0"/>
                </a:cubicBezTo>
                <a:cubicBezTo>
                  <a:pt x="5" y="0"/>
                  <a:pt x="3" y="1"/>
                  <a:pt x="2" y="2"/>
                </a:cubicBezTo>
                <a:cubicBezTo>
                  <a:pt x="0" y="3"/>
                  <a:pt x="0" y="5"/>
                  <a:pt x="0" y="6"/>
                </a:cubicBezTo>
                <a:cubicBezTo>
                  <a:pt x="0" y="8"/>
                  <a:pt x="0" y="10"/>
                  <a:pt x="2" y="11"/>
                </a:cubicBezTo>
                <a:cubicBezTo>
                  <a:pt x="3" y="12"/>
                  <a:pt x="5" y="13"/>
                  <a:pt x="7" y="13"/>
                </a:cubicBezTo>
                <a:cubicBezTo>
                  <a:pt x="9" y="13"/>
                  <a:pt x="11" y="12"/>
                  <a:pt x="12" y="11"/>
                </a:cubicBezTo>
                <a:cubicBezTo>
                  <a:pt x="14" y="10"/>
                  <a:pt x="14" y="8"/>
                  <a:pt x="14" y="6"/>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5" name="Freeform 113"/>
          <p:cNvSpPr>
            <a:spLocks noEditPoints="1"/>
          </p:cNvSpPr>
          <p:nvPr userDrawn="1"/>
        </p:nvSpPr>
        <p:spPr bwMode="black">
          <a:xfrm>
            <a:off x="4645855" y="2622820"/>
            <a:ext cx="344734" cy="344734"/>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6" name="Freeform 114"/>
          <p:cNvSpPr>
            <a:spLocks noEditPoints="1"/>
          </p:cNvSpPr>
          <p:nvPr userDrawn="1"/>
        </p:nvSpPr>
        <p:spPr bwMode="black">
          <a:xfrm>
            <a:off x="3707605" y="2640214"/>
            <a:ext cx="392175" cy="309946"/>
          </a:xfrm>
          <a:custGeom>
            <a:avLst/>
            <a:gdLst>
              <a:gd name="T0" fmla="*/ 22 w 75"/>
              <a:gd name="T1" fmla="*/ 22 h 59"/>
              <a:gd name="T2" fmla="*/ 33 w 75"/>
              <a:gd name="T3" fmla="*/ 11 h 59"/>
              <a:gd name="T4" fmla="*/ 22 w 75"/>
              <a:gd name="T5" fmla="*/ 0 h 59"/>
              <a:gd name="T6" fmla="*/ 11 w 75"/>
              <a:gd name="T7" fmla="*/ 11 h 59"/>
              <a:gd name="T8" fmla="*/ 22 w 75"/>
              <a:gd name="T9" fmla="*/ 22 h 59"/>
              <a:gd name="T10" fmla="*/ 45 w 75"/>
              <a:gd name="T11" fmla="*/ 22 h 59"/>
              <a:gd name="T12" fmla="*/ 56 w 75"/>
              <a:gd name="T13" fmla="*/ 11 h 59"/>
              <a:gd name="T14" fmla="*/ 45 w 75"/>
              <a:gd name="T15" fmla="*/ 0 h 59"/>
              <a:gd name="T16" fmla="*/ 34 w 75"/>
              <a:gd name="T17" fmla="*/ 11 h 59"/>
              <a:gd name="T18" fmla="*/ 45 w 75"/>
              <a:gd name="T19" fmla="*/ 22 h 59"/>
              <a:gd name="T20" fmla="*/ 3 w 75"/>
              <a:gd name="T21" fmla="*/ 25 h 59"/>
              <a:gd name="T22" fmla="*/ 0 w 75"/>
              <a:gd name="T23" fmla="*/ 27 h 59"/>
              <a:gd name="T24" fmla="*/ 0 w 75"/>
              <a:gd name="T25" fmla="*/ 38 h 59"/>
              <a:gd name="T26" fmla="*/ 3 w 75"/>
              <a:gd name="T27" fmla="*/ 41 h 59"/>
              <a:gd name="T28" fmla="*/ 5 w 75"/>
              <a:gd name="T29" fmla="*/ 38 h 59"/>
              <a:gd name="T30" fmla="*/ 5 w 75"/>
              <a:gd name="T31" fmla="*/ 27 h 59"/>
              <a:gd name="T32" fmla="*/ 3 w 75"/>
              <a:gd name="T33" fmla="*/ 25 h 59"/>
              <a:gd name="T34" fmla="*/ 75 w 75"/>
              <a:gd name="T35" fmla="*/ 23 h 59"/>
              <a:gd name="T36" fmla="*/ 75 w 75"/>
              <a:gd name="T37" fmla="*/ 56 h 59"/>
              <a:gd name="T38" fmla="*/ 73 w 75"/>
              <a:gd name="T39" fmla="*/ 57 h 59"/>
              <a:gd name="T40" fmla="*/ 65 w 75"/>
              <a:gd name="T41" fmla="*/ 51 h 59"/>
              <a:gd name="T42" fmla="*/ 64 w 75"/>
              <a:gd name="T43" fmla="*/ 49 h 59"/>
              <a:gd name="T44" fmla="*/ 60 w 75"/>
              <a:gd name="T45" fmla="*/ 49 h 59"/>
              <a:gd name="T46" fmla="*/ 60 w 75"/>
              <a:gd name="T47" fmla="*/ 56 h 59"/>
              <a:gd name="T48" fmla="*/ 57 w 75"/>
              <a:gd name="T49" fmla="*/ 59 h 59"/>
              <a:gd name="T50" fmla="*/ 11 w 75"/>
              <a:gd name="T51" fmla="*/ 59 h 59"/>
              <a:gd name="T52" fmla="*/ 8 w 75"/>
              <a:gd name="T53" fmla="*/ 55 h 59"/>
              <a:gd name="T54" fmla="*/ 8 w 75"/>
              <a:gd name="T55" fmla="*/ 27 h 59"/>
              <a:gd name="T56" fmla="*/ 11 w 75"/>
              <a:gd name="T57" fmla="*/ 23 h 59"/>
              <a:gd name="T58" fmla="*/ 57 w 75"/>
              <a:gd name="T59" fmla="*/ 23 h 59"/>
              <a:gd name="T60" fmla="*/ 60 w 75"/>
              <a:gd name="T61" fmla="*/ 27 h 59"/>
              <a:gd name="T62" fmla="*/ 60 w 75"/>
              <a:gd name="T63" fmla="*/ 30 h 59"/>
              <a:gd name="T64" fmla="*/ 64 w 75"/>
              <a:gd name="T65" fmla="*/ 30 h 59"/>
              <a:gd name="T66" fmla="*/ 65 w 75"/>
              <a:gd name="T67" fmla="*/ 29 h 59"/>
              <a:gd name="T68" fmla="*/ 73 w 75"/>
              <a:gd name="T69" fmla="*/ 22 h 59"/>
              <a:gd name="T70" fmla="*/ 75 w 75"/>
              <a:gd name="T7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59">
                <a:moveTo>
                  <a:pt x="22" y="22"/>
                </a:moveTo>
                <a:cubicBezTo>
                  <a:pt x="28" y="22"/>
                  <a:pt x="33" y="17"/>
                  <a:pt x="33" y="11"/>
                </a:cubicBezTo>
                <a:cubicBezTo>
                  <a:pt x="33" y="5"/>
                  <a:pt x="28" y="0"/>
                  <a:pt x="22" y="0"/>
                </a:cubicBezTo>
                <a:cubicBezTo>
                  <a:pt x="16" y="0"/>
                  <a:pt x="11" y="5"/>
                  <a:pt x="11" y="11"/>
                </a:cubicBezTo>
                <a:cubicBezTo>
                  <a:pt x="11" y="17"/>
                  <a:pt x="16" y="22"/>
                  <a:pt x="22" y="22"/>
                </a:cubicBezTo>
                <a:moveTo>
                  <a:pt x="45" y="22"/>
                </a:moveTo>
                <a:cubicBezTo>
                  <a:pt x="51" y="22"/>
                  <a:pt x="56" y="17"/>
                  <a:pt x="56" y="11"/>
                </a:cubicBezTo>
                <a:cubicBezTo>
                  <a:pt x="56" y="5"/>
                  <a:pt x="51" y="0"/>
                  <a:pt x="45" y="0"/>
                </a:cubicBezTo>
                <a:cubicBezTo>
                  <a:pt x="39" y="0"/>
                  <a:pt x="34" y="5"/>
                  <a:pt x="34" y="11"/>
                </a:cubicBezTo>
                <a:cubicBezTo>
                  <a:pt x="34" y="17"/>
                  <a:pt x="39" y="22"/>
                  <a:pt x="45" y="22"/>
                </a:cubicBezTo>
                <a:moveTo>
                  <a:pt x="3" y="25"/>
                </a:moveTo>
                <a:cubicBezTo>
                  <a:pt x="1" y="25"/>
                  <a:pt x="0" y="26"/>
                  <a:pt x="0" y="27"/>
                </a:cubicBezTo>
                <a:cubicBezTo>
                  <a:pt x="0" y="38"/>
                  <a:pt x="0" y="38"/>
                  <a:pt x="0" y="38"/>
                </a:cubicBezTo>
                <a:cubicBezTo>
                  <a:pt x="0" y="39"/>
                  <a:pt x="1" y="41"/>
                  <a:pt x="3" y="41"/>
                </a:cubicBezTo>
                <a:cubicBezTo>
                  <a:pt x="4" y="41"/>
                  <a:pt x="5" y="39"/>
                  <a:pt x="5" y="38"/>
                </a:cubicBezTo>
                <a:cubicBezTo>
                  <a:pt x="5" y="27"/>
                  <a:pt x="5" y="27"/>
                  <a:pt x="5" y="27"/>
                </a:cubicBezTo>
                <a:cubicBezTo>
                  <a:pt x="5" y="26"/>
                  <a:pt x="4" y="25"/>
                  <a:pt x="3" y="25"/>
                </a:cubicBezTo>
                <a:moveTo>
                  <a:pt x="75" y="23"/>
                </a:moveTo>
                <a:cubicBezTo>
                  <a:pt x="75" y="56"/>
                  <a:pt x="75" y="56"/>
                  <a:pt x="75" y="56"/>
                </a:cubicBezTo>
                <a:cubicBezTo>
                  <a:pt x="75" y="58"/>
                  <a:pt x="74" y="58"/>
                  <a:pt x="73" y="57"/>
                </a:cubicBezTo>
                <a:cubicBezTo>
                  <a:pt x="65" y="51"/>
                  <a:pt x="65" y="51"/>
                  <a:pt x="65" y="51"/>
                </a:cubicBezTo>
                <a:cubicBezTo>
                  <a:pt x="64" y="50"/>
                  <a:pt x="64" y="50"/>
                  <a:pt x="64" y="49"/>
                </a:cubicBezTo>
                <a:cubicBezTo>
                  <a:pt x="60" y="49"/>
                  <a:pt x="60" y="49"/>
                  <a:pt x="60" y="49"/>
                </a:cubicBezTo>
                <a:cubicBezTo>
                  <a:pt x="60" y="56"/>
                  <a:pt x="60" y="56"/>
                  <a:pt x="60" y="56"/>
                </a:cubicBezTo>
                <a:cubicBezTo>
                  <a:pt x="60" y="58"/>
                  <a:pt x="59" y="59"/>
                  <a:pt x="57" y="59"/>
                </a:cubicBezTo>
                <a:cubicBezTo>
                  <a:pt x="11" y="59"/>
                  <a:pt x="11" y="59"/>
                  <a:pt x="11" y="59"/>
                </a:cubicBezTo>
                <a:cubicBezTo>
                  <a:pt x="9" y="59"/>
                  <a:pt x="8" y="57"/>
                  <a:pt x="8" y="55"/>
                </a:cubicBezTo>
                <a:cubicBezTo>
                  <a:pt x="8" y="27"/>
                  <a:pt x="8" y="27"/>
                  <a:pt x="8" y="27"/>
                </a:cubicBezTo>
                <a:cubicBezTo>
                  <a:pt x="8" y="25"/>
                  <a:pt x="9" y="23"/>
                  <a:pt x="11" y="23"/>
                </a:cubicBezTo>
                <a:cubicBezTo>
                  <a:pt x="57" y="23"/>
                  <a:pt x="57" y="23"/>
                  <a:pt x="57" y="23"/>
                </a:cubicBezTo>
                <a:cubicBezTo>
                  <a:pt x="59" y="23"/>
                  <a:pt x="60" y="25"/>
                  <a:pt x="60" y="27"/>
                </a:cubicBezTo>
                <a:cubicBezTo>
                  <a:pt x="60" y="30"/>
                  <a:pt x="60" y="30"/>
                  <a:pt x="60" y="30"/>
                </a:cubicBezTo>
                <a:cubicBezTo>
                  <a:pt x="64" y="30"/>
                  <a:pt x="64" y="30"/>
                  <a:pt x="64" y="30"/>
                </a:cubicBezTo>
                <a:cubicBezTo>
                  <a:pt x="64" y="30"/>
                  <a:pt x="64" y="29"/>
                  <a:pt x="65" y="29"/>
                </a:cubicBezTo>
                <a:cubicBezTo>
                  <a:pt x="73" y="22"/>
                  <a:pt x="73" y="22"/>
                  <a:pt x="73" y="22"/>
                </a:cubicBezTo>
                <a:cubicBezTo>
                  <a:pt x="74" y="21"/>
                  <a:pt x="75" y="21"/>
                  <a:pt x="75" y="23"/>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7" name="Freeform 115"/>
          <p:cNvSpPr>
            <a:spLocks noEditPoints="1"/>
          </p:cNvSpPr>
          <p:nvPr userDrawn="1"/>
        </p:nvSpPr>
        <p:spPr bwMode="black">
          <a:xfrm>
            <a:off x="2812051" y="2621239"/>
            <a:ext cx="354221" cy="347896"/>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8" name="Freeform 116"/>
          <p:cNvSpPr>
            <a:spLocks noEditPoints="1"/>
          </p:cNvSpPr>
          <p:nvPr userDrawn="1"/>
        </p:nvSpPr>
        <p:spPr bwMode="black">
          <a:xfrm>
            <a:off x="1886317" y="2644961"/>
            <a:ext cx="376362" cy="300453"/>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39" name="Freeform 117"/>
          <p:cNvSpPr>
            <a:spLocks noEditPoints="1"/>
          </p:cNvSpPr>
          <p:nvPr userDrawn="1"/>
        </p:nvSpPr>
        <p:spPr bwMode="black">
          <a:xfrm>
            <a:off x="2810469" y="3502873"/>
            <a:ext cx="357383" cy="420637"/>
          </a:xfrm>
          <a:custGeom>
            <a:avLst/>
            <a:gdLst>
              <a:gd name="T0" fmla="*/ 55 w 68"/>
              <a:gd name="T1" fmla="*/ 49 h 80"/>
              <a:gd name="T2" fmla="*/ 66 w 68"/>
              <a:gd name="T3" fmla="*/ 21 h 80"/>
              <a:gd name="T4" fmla="*/ 36 w 68"/>
              <a:gd name="T5" fmla="*/ 1 h 80"/>
              <a:gd name="T6" fmla="*/ 1 w 68"/>
              <a:gd name="T7" fmla="*/ 22 h 80"/>
              <a:gd name="T8" fmla="*/ 12 w 68"/>
              <a:gd name="T9" fmla="*/ 31 h 80"/>
              <a:gd name="T10" fmla="*/ 1 w 68"/>
              <a:gd name="T11" fmla="*/ 59 h 80"/>
              <a:gd name="T12" fmla="*/ 32 w 68"/>
              <a:gd name="T13" fmla="*/ 79 h 80"/>
              <a:gd name="T14" fmla="*/ 67 w 68"/>
              <a:gd name="T15" fmla="*/ 58 h 80"/>
              <a:gd name="T16" fmla="*/ 9 w 68"/>
              <a:gd name="T17" fmla="*/ 25 h 80"/>
              <a:gd name="T18" fmla="*/ 26 w 68"/>
              <a:gd name="T19" fmla="*/ 9 h 80"/>
              <a:gd name="T20" fmla="*/ 19 w 68"/>
              <a:gd name="T21" fmla="*/ 26 h 80"/>
              <a:gd name="T22" fmla="*/ 9 w 68"/>
              <a:gd name="T23" fmla="*/ 25 h 80"/>
              <a:gd name="T24" fmla="*/ 17 w 68"/>
              <a:gd name="T25" fmla="*/ 37 h 80"/>
              <a:gd name="T26" fmla="*/ 27 w 68"/>
              <a:gd name="T27" fmla="*/ 39 h 80"/>
              <a:gd name="T28" fmla="*/ 10 w 68"/>
              <a:gd name="T29" fmla="*/ 54 h 80"/>
              <a:gd name="T30" fmla="*/ 29 w 68"/>
              <a:gd name="T31" fmla="*/ 73 h 80"/>
              <a:gd name="T32" fmla="*/ 9 w 68"/>
              <a:gd name="T33" fmla="*/ 59 h 80"/>
              <a:gd name="T34" fmla="*/ 32 w 68"/>
              <a:gd name="T35" fmla="*/ 47 h 80"/>
              <a:gd name="T36" fmla="*/ 29 w 68"/>
              <a:gd name="T37" fmla="*/ 73 h 80"/>
              <a:gd name="T38" fmla="*/ 29 w 68"/>
              <a:gd name="T39" fmla="*/ 35 h 80"/>
              <a:gd name="T40" fmla="*/ 22 w 68"/>
              <a:gd name="T41" fmla="*/ 28 h 80"/>
              <a:gd name="T42" fmla="*/ 32 w 68"/>
              <a:gd name="T43" fmla="*/ 12 h 80"/>
              <a:gd name="T44" fmla="*/ 59 w 68"/>
              <a:gd name="T45" fmla="*/ 26 h 80"/>
              <a:gd name="T46" fmla="*/ 46 w 68"/>
              <a:gd name="T47" fmla="*/ 44 h 80"/>
              <a:gd name="T48" fmla="*/ 40 w 68"/>
              <a:gd name="T49" fmla="*/ 38 h 80"/>
              <a:gd name="T50" fmla="*/ 59 w 68"/>
              <a:gd name="T51" fmla="*/ 26 h 80"/>
              <a:gd name="T52" fmla="*/ 58 w 68"/>
              <a:gd name="T53" fmla="*/ 17 h 80"/>
              <a:gd name="T54" fmla="*/ 38 w 68"/>
              <a:gd name="T55" fmla="*/ 34 h 80"/>
              <a:gd name="T56" fmla="*/ 36 w 68"/>
              <a:gd name="T57" fmla="*/ 9 h 80"/>
              <a:gd name="T58" fmla="*/ 37 w 68"/>
              <a:gd name="T59" fmla="*/ 68 h 80"/>
              <a:gd name="T60" fmla="*/ 36 w 68"/>
              <a:gd name="T61" fmla="*/ 46 h 80"/>
              <a:gd name="T62" fmla="*/ 44 w 68"/>
              <a:gd name="T63" fmla="*/ 47 h 80"/>
              <a:gd name="T64" fmla="*/ 37 w 68"/>
              <a:gd name="T65" fmla="*/ 68 h 80"/>
              <a:gd name="T66" fmla="*/ 42 w 68"/>
              <a:gd name="T67" fmla="*/ 71 h 80"/>
              <a:gd name="T68" fmla="*/ 49 w 68"/>
              <a:gd name="T69" fmla="*/ 54 h 80"/>
              <a:gd name="T70" fmla="*/ 59 w 68"/>
              <a:gd name="T71"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 h="80">
                <a:moveTo>
                  <a:pt x="66" y="55"/>
                </a:moveTo>
                <a:cubicBezTo>
                  <a:pt x="55" y="49"/>
                  <a:pt x="55" y="49"/>
                  <a:pt x="55" y="49"/>
                </a:cubicBezTo>
                <a:cubicBezTo>
                  <a:pt x="54" y="48"/>
                  <a:pt x="53" y="46"/>
                  <a:pt x="54" y="44"/>
                </a:cubicBezTo>
                <a:cubicBezTo>
                  <a:pt x="66" y="21"/>
                  <a:pt x="66" y="21"/>
                  <a:pt x="66" y="21"/>
                </a:cubicBezTo>
                <a:cubicBezTo>
                  <a:pt x="67" y="19"/>
                  <a:pt x="66" y="17"/>
                  <a:pt x="65" y="16"/>
                </a:cubicBezTo>
                <a:cubicBezTo>
                  <a:pt x="36" y="1"/>
                  <a:pt x="36" y="1"/>
                  <a:pt x="36" y="1"/>
                </a:cubicBezTo>
                <a:cubicBezTo>
                  <a:pt x="34" y="0"/>
                  <a:pt x="32" y="1"/>
                  <a:pt x="30" y="2"/>
                </a:cubicBezTo>
                <a:cubicBezTo>
                  <a:pt x="1" y="22"/>
                  <a:pt x="1" y="22"/>
                  <a:pt x="1" y="22"/>
                </a:cubicBezTo>
                <a:cubicBezTo>
                  <a:pt x="0" y="23"/>
                  <a:pt x="0" y="24"/>
                  <a:pt x="2" y="25"/>
                </a:cubicBezTo>
                <a:cubicBezTo>
                  <a:pt x="12" y="31"/>
                  <a:pt x="12" y="31"/>
                  <a:pt x="12" y="31"/>
                </a:cubicBezTo>
                <a:cubicBezTo>
                  <a:pt x="14" y="32"/>
                  <a:pt x="15" y="34"/>
                  <a:pt x="14" y="35"/>
                </a:cubicBezTo>
                <a:cubicBezTo>
                  <a:pt x="1" y="59"/>
                  <a:pt x="1" y="59"/>
                  <a:pt x="1" y="59"/>
                </a:cubicBezTo>
                <a:cubicBezTo>
                  <a:pt x="1" y="61"/>
                  <a:pt x="1" y="63"/>
                  <a:pt x="3" y="63"/>
                </a:cubicBezTo>
                <a:cubicBezTo>
                  <a:pt x="32" y="79"/>
                  <a:pt x="32" y="79"/>
                  <a:pt x="32" y="79"/>
                </a:cubicBezTo>
                <a:cubicBezTo>
                  <a:pt x="34" y="80"/>
                  <a:pt x="36" y="79"/>
                  <a:pt x="38" y="78"/>
                </a:cubicBezTo>
                <a:cubicBezTo>
                  <a:pt x="67" y="58"/>
                  <a:pt x="67" y="58"/>
                  <a:pt x="67" y="58"/>
                </a:cubicBezTo>
                <a:cubicBezTo>
                  <a:pt x="68" y="57"/>
                  <a:pt x="68" y="55"/>
                  <a:pt x="66" y="55"/>
                </a:cubicBezTo>
                <a:close/>
                <a:moveTo>
                  <a:pt x="9" y="25"/>
                </a:moveTo>
                <a:cubicBezTo>
                  <a:pt x="7" y="24"/>
                  <a:pt x="7" y="22"/>
                  <a:pt x="9" y="21"/>
                </a:cubicBezTo>
                <a:cubicBezTo>
                  <a:pt x="26" y="9"/>
                  <a:pt x="26" y="9"/>
                  <a:pt x="26" y="9"/>
                </a:cubicBezTo>
                <a:cubicBezTo>
                  <a:pt x="27" y="8"/>
                  <a:pt x="28" y="9"/>
                  <a:pt x="27" y="10"/>
                </a:cubicBezTo>
                <a:cubicBezTo>
                  <a:pt x="19" y="26"/>
                  <a:pt x="19" y="26"/>
                  <a:pt x="19" y="26"/>
                </a:cubicBezTo>
                <a:cubicBezTo>
                  <a:pt x="18" y="28"/>
                  <a:pt x="16" y="28"/>
                  <a:pt x="14" y="27"/>
                </a:cubicBezTo>
                <a:lnTo>
                  <a:pt x="9" y="25"/>
                </a:lnTo>
                <a:close/>
                <a:moveTo>
                  <a:pt x="9" y="53"/>
                </a:moveTo>
                <a:cubicBezTo>
                  <a:pt x="17" y="37"/>
                  <a:pt x="17" y="37"/>
                  <a:pt x="17" y="37"/>
                </a:cubicBezTo>
                <a:cubicBezTo>
                  <a:pt x="18" y="35"/>
                  <a:pt x="20" y="35"/>
                  <a:pt x="22" y="36"/>
                </a:cubicBezTo>
                <a:cubicBezTo>
                  <a:pt x="27" y="39"/>
                  <a:pt x="27" y="39"/>
                  <a:pt x="27" y="39"/>
                </a:cubicBezTo>
                <a:cubicBezTo>
                  <a:pt x="29" y="39"/>
                  <a:pt x="29" y="41"/>
                  <a:pt x="27" y="42"/>
                </a:cubicBezTo>
                <a:cubicBezTo>
                  <a:pt x="10" y="54"/>
                  <a:pt x="10" y="54"/>
                  <a:pt x="10" y="54"/>
                </a:cubicBezTo>
                <a:cubicBezTo>
                  <a:pt x="8" y="55"/>
                  <a:pt x="8" y="55"/>
                  <a:pt x="9" y="53"/>
                </a:cubicBezTo>
                <a:close/>
                <a:moveTo>
                  <a:pt x="29" y="73"/>
                </a:moveTo>
                <a:cubicBezTo>
                  <a:pt x="10" y="63"/>
                  <a:pt x="10" y="63"/>
                  <a:pt x="10" y="63"/>
                </a:cubicBezTo>
                <a:cubicBezTo>
                  <a:pt x="8" y="62"/>
                  <a:pt x="8" y="60"/>
                  <a:pt x="9" y="59"/>
                </a:cubicBezTo>
                <a:cubicBezTo>
                  <a:pt x="29" y="46"/>
                  <a:pt x="29" y="46"/>
                  <a:pt x="29" y="46"/>
                </a:cubicBezTo>
                <a:cubicBezTo>
                  <a:pt x="31" y="45"/>
                  <a:pt x="32" y="45"/>
                  <a:pt x="32" y="47"/>
                </a:cubicBezTo>
                <a:cubicBezTo>
                  <a:pt x="32" y="71"/>
                  <a:pt x="32" y="71"/>
                  <a:pt x="32" y="71"/>
                </a:cubicBezTo>
                <a:cubicBezTo>
                  <a:pt x="32" y="73"/>
                  <a:pt x="30" y="74"/>
                  <a:pt x="29" y="73"/>
                </a:cubicBezTo>
                <a:close/>
                <a:moveTo>
                  <a:pt x="32" y="33"/>
                </a:moveTo>
                <a:cubicBezTo>
                  <a:pt x="32" y="35"/>
                  <a:pt x="31" y="36"/>
                  <a:pt x="29" y="35"/>
                </a:cubicBezTo>
                <a:cubicBezTo>
                  <a:pt x="23" y="32"/>
                  <a:pt x="23" y="32"/>
                  <a:pt x="23" y="32"/>
                </a:cubicBezTo>
                <a:cubicBezTo>
                  <a:pt x="22" y="31"/>
                  <a:pt x="21" y="29"/>
                  <a:pt x="22" y="28"/>
                </a:cubicBezTo>
                <a:cubicBezTo>
                  <a:pt x="30" y="12"/>
                  <a:pt x="30" y="12"/>
                  <a:pt x="30" y="12"/>
                </a:cubicBezTo>
                <a:cubicBezTo>
                  <a:pt x="31" y="10"/>
                  <a:pt x="32" y="10"/>
                  <a:pt x="32" y="12"/>
                </a:cubicBezTo>
                <a:lnTo>
                  <a:pt x="32" y="33"/>
                </a:lnTo>
                <a:close/>
                <a:moveTo>
                  <a:pt x="59" y="26"/>
                </a:moveTo>
                <a:cubicBezTo>
                  <a:pt x="50" y="43"/>
                  <a:pt x="50" y="43"/>
                  <a:pt x="50" y="43"/>
                </a:cubicBezTo>
                <a:cubicBezTo>
                  <a:pt x="50" y="44"/>
                  <a:pt x="48" y="45"/>
                  <a:pt x="46" y="44"/>
                </a:cubicBezTo>
                <a:cubicBezTo>
                  <a:pt x="40" y="41"/>
                  <a:pt x="40" y="41"/>
                  <a:pt x="40" y="41"/>
                </a:cubicBezTo>
                <a:cubicBezTo>
                  <a:pt x="39" y="40"/>
                  <a:pt x="39" y="39"/>
                  <a:pt x="40" y="38"/>
                </a:cubicBezTo>
                <a:cubicBezTo>
                  <a:pt x="58" y="25"/>
                  <a:pt x="58" y="25"/>
                  <a:pt x="58" y="25"/>
                </a:cubicBezTo>
                <a:cubicBezTo>
                  <a:pt x="59" y="24"/>
                  <a:pt x="60" y="25"/>
                  <a:pt x="59" y="26"/>
                </a:cubicBezTo>
                <a:close/>
                <a:moveTo>
                  <a:pt x="39" y="7"/>
                </a:moveTo>
                <a:cubicBezTo>
                  <a:pt x="58" y="17"/>
                  <a:pt x="58" y="17"/>
                  <a:pt x="58" y="17"/>
                </a:cubicBezTo>
                <a:cubicBezTo>
                  <a:pt x="59" y="18"/>
                  <a:pt x="59" y="20"/>
                  <a:pt x="58" y="21"/>
                </a:cubicBezTo>
                <a:cubicBezTo>
                  <a:pt x="38" y="34"/>
                  <a:pt x="38" y="34"/>
                  <a:pt x="38" y="34"/>
                </a:cubicBezTo>
                <a:cubicBezTo>
                  <a:pt x="37" y="35"/>
                  <a:pt x="36" y="35"/>
                  <a:pt x="36" y="33"/>
                </a:cubicBezTo>
                <a:cubicBezTo>
                  <a:pt x="36" y="9"/>
                  <a:pt x="36" y="9"/>
                  <a:pt x="36" y="9"/>
                </a:cubicBezTo>
                <a:cubicBezTo>
                  <a:pt x="36" y="7"/>
                  <a:pt x="37" y="6"/>
                  <a:pt x="39" y="7"/>
                </a:cubicBezTo>
                <a:close/>
                <a:moveTo>
                  <a:pt x="37" y="68"/>
                </a:moveTo>
                <a:cubicBezTo>
                  <a:pt x="36" y="70"/>
                  <a:pt x="36" y="70"/>
                  <a:pt x="36" y="68"/>
                </a:cubicBezTo>
                <a:cubicBezTo>
                  <a:pt x="36" y="46"/>
                  <a:pt x="36" y="46"/>
                  <a:pt x="36" y="46"/>
                </a:cubicBezTo>
                <a:cubicBezTo>
                  <a:pt x="36" y="44"/>
                  <a:pt x="37" y="44"/>
                  <a:pt x="39" y="44"/>
                </a:cubicBezTo>
                <a:cubicBezTo>
                  <a:pt x="44" y="47"/>
                  <a:pt x="44" y="47"/>
                  <a:pt x="44" y="47"/>
                </a:cubicBezTo>
                <a:cubicBezTo>
                  <a:pt x="46" y="48"/>
                  <a:pt x="46" y="50"/>
                  <a:pt x="46" y="52"/>
                </a:cubicBezTo>
                <a:lnTo>
                  <a:pt x="37" y="68"/>
                </a:lnTo>
                <a:close/>
                <a:moveTo>
                  <a:pt x="59" y="58"/>
                </a:moveTo>
                <a:cubicBezTo>
                  <a:pt x="42" y="71"/>
                  <a:pt x="42" y="71"/>
                  <a:pt x="42" y="71"/>
                </a:cubicBezTo>
                <a:cubicBezTo>
                  <a:pt x="40" y="72"/>
                  <a:pt x="40" y="71"/>
                  <a:pt x="40" y="70"/>
                </a:cubicBezTo>
                <a:cubicBezTo>
                  <a:pt x="49" y="54"/>
                  <a:pt x="49" y="54"/>
                  <a:pt x="49" y="54"/>
                </a:cubicBezTo>
                <a:cubicBezTo>
                  <a:pt x="50" y="52"/>
                  <a:pt x="52" y="51"/>
                  <a:pt x="53" y="52"/>
                </a:cubicBezTo>
                <a:cubicBezTo>
                  <a:pt x="59" y="55"/>
                  <a:pt x="59" y="55"/>
                  <a:pt x="59" y="55"/>
                </a:cubicBezTo>
                <a:cubicBezTo>
                  <a:pt x="61" y="56"/>
                  <a:pt x="61" y="57"/>
                  <a:pt x="59" y="58"/>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0" name="Freeform 118"/>
          <p:cNvSpPr>
            <a:spLocks noEditPoints="1"/>
          </p:cNvSpPr>
          <p:nvPr userDrawn="1"/>
        </p:nvSpPr>
        <p:spPr bwMode="black">
          <a:xfrm>
            <a:off x="6436965" y="3567706"/>
            <a:ext cx="420639" cy="290969"/>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1" name="Freeform 119"/>
          <p:cNvSpPr>
            <a:spLocks/>
          </p:cNvSpPr>
          <p:nvPr userDrawn="1"/>
        </p:nvSpPr>
        <p:spPr bwMode="black">
          <a:xfrm>
            <a:off x="8308724" y="3513941"/>
            <a:ext cx="335249" cy="398498"/>
          </a:xfrm>
          <a:custGeom>
            <a:avLst/>
            <a:gdLst>
              <a:gd name="T0" fmla="*/ 35 w 64"/>
              <a:gd name="T1" fmla="*/ 44 h 76"/>
              <a:gd name="T2" fmla="*/ 40 w 64"/>
              <a:gd name="T3" fmla="*/ 0 h 76"/>
              <a:gd name="T4" fmla="*/ 22 w 64"/>
              <a:gd name="T5" fmla="*/ 6 h 76"/>
              <a:gd name="T6" fmla="*/ 10 w 64"/>
              <a:gd name="T7" fmla="*/ 54 h 76"/>
              <a:gd name="T8" fmla="*/ 59 w 64"/>
              <a:gd name="T9" fmla="*/ 65 h 76"/>
              <a:gd name="T10" fmla="*/ 64 w 64"/>
              <a:gd name="T11" fmla="*/ 61 h 76"/>
              <a:gd name="T12" fmla="*/ 35 w 64"/>
              <a:gd name="T13" fmla="*/ 44 h 76"/>
            </a:gdLst>
            <a:ahLst/>
            <a:cxnLst>
              <a:cxn ang="0">
                <a:pos x="T0" y="T1"/>
              </a:cxn>
              <a:cxn ang="0">
                <a:pos x="T2" y="T3"/>
              </a:cxn>
              <a:cxn ang="0">
                <a:pos x="T4" y="T5"/>
              </a:cxn>
              <a:cxn ang="0">
                <a:pos x="T6" y="T7"/>
              </a:cxn>
              <a:cxn ang="0">
                <a:pos x="T8" y="T9"/>
              </a:cxn>
              <a:cxn ang="0">
                <a:pos x="T10" y="T11"/>
              </a:cxn>
              <a:cxn ang="0">
                <a:pos x="T12" y="T13"/>
              </a:cxn>
            </a:cxnLst>
            <a:rect l="0" t="0" r="r" b="b"/>
            <a:pathLst>
              <a:path w="64" h="76">
                <a:moveTo>
                  <a:pt x="35" y="44"/>
                </a:moveTo>
                <a:cubicBezTo>
                  <a:pt x="26" y="30"/>
                  <a:pt x="29" y="12"/>
                  <a:pt x="40" y="0"/>
                </a:cubicBezTo>
                <a:cubicBezTo>
                  <a:pt x="34" y="0"/>
                  <a:pt x="27" y="2"/>
                  <a:pt x="22" y="6"/>
                </a:cubicBezTo>
                <a:cubicBezTo>
                  <a:pt x="5" y="16"/>
                  <a:pt x="0" y="37"/>
                  <a:pt x="10" y="54"/>
                </a:cubicBezTo>
                <a:cubicBezTo>
                  <a:pt x="21" y="71"/>
                  <a:pt x="42" y="76"/>
                  <a:pt x="59" y="65"/>
                </a:cubicBezTo>
                <a:cubicBezTo>
                  <a:pt x="61" y="64"/>
                  <a:pt x="63" y="63"/>
                  <a:pt x="64" y="61"/>
                </a:cubicBezTo>
                <a:cubicBezTo>
                  <a:pt x="53" y="61"/>
                  <a:pt x="42" y="55"/>
                  <a:pt x="35" y="44"/>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2" name="Freeform 120"/>
          <p:cNvSpPr>
            <a:spLocks noEditPoints="1"/>
          </p:cNvSpPr>
          <p:nvPr userDrawn="1"/>
        </p:nvSpPr>
        <p:spPr bwMode="black">
          <a:xfrm>
            <a:off x="9155258" y="3480734"/>
            <a:ext cx="471240" cy="464913"/>
          </a:xfrm>
          <a:custGeom>
            <a:avLst/>
            <a:gdLst>
              <a:gd name="T0" fmla="*/ 40 w 90"/>
              <a:gd name="T1" fmla="*/ 16 h 89"/>
              <a:gd name="T2" fmla="*/ 40 w 90"/>
              <a:gd name="T3" fmla="*/ 5 h 89"/>
              <a:gd name="T4" fmla="*/ 45 w 90"/>
              <a:gd name="T5" fmla="*/ 0 h 89"/>
              <a:gd name="T6" fmla="*/ 50 w 90"/>
              <a:gd name="T7" fmla="*/ 5 h 89"/>
              <a:gd name="T8" fmla="*/ 50 w 90"/>
              <a:gd name="T9" fmla="*/ 16 h 89"/>
              <a:gd name="T10" fmla="*/ 45 w 90"/>
              <a:gd name="T11" fmla="*/ 16 h 89"/>
              <a:gd name="T12" fmla="*/ 40 w 90"/>
              <a:gd name="T13" fmla="*/ 16 h 89"/>
              <a:gd name="T14" fmla="*/ 16 w 90"/>
              <a:gd name="T15" fmla="*/ 45 h 89"/>
              <a:gd name="T16" fmla="*/ 16 w 90"/>
              <a:gd name="T17" fmla="*/ 40 h 89"/>
              <a:gd name="T18" fmla="*/ 5 w 90"/>
              <a:gd name="T19" fmla="*/ 40 h 89"/>
              <a:gd name="T20" fmla="*/ 0 w 90"/>
              <a:gd name="T21" fmla="*/ 45 h 89"/>
              <a:gd name="T22" fmla="*/ 5 w 90"/>
              <a:gd name="T23" fmla="*/ 49 h 89"/>
              <a:gd name="T24" fmla="*/ 16 w 90"/>
              <a:gd name="T25" fmla="*/ 49 h 89"/>
              <a:gd name="T26" fmla="*/ 16 w 90"/>
              <a:gd name="T27" fmla="*/ 45 h 89"/>
              <a:gd name="T28" fmla="*/ 21 w 90"/>
              <a:gd name="T29" fmla="*/ 28 h 89"/>
              <a:gd name="T30" fmla="*/ 28 w 90"/>
              <a:gd name="T31" fmla="*/ 21 h 89"/>
              <a:gd name="T32" fmla="*/ 20 w 90"/>
              <a:gd name="T33" fmla="*/ 13 h 89"/>
              <a:gd name="T34" fmla="*/ 13 w 90"/>
              <a:gd name="T35" fmla="*/ 13 h 89"/>
              <a:gd name="T36" fmla="*/ 13 w 90"/>
              <a:gd name="T37" fmla="*/ 20 h 89"/>
              <a:gd name="T38" fmla="*/ 21 w 90"/>
              <a:gd name="T39" fmla="*/ 28 h 89"/>
              <a:gd name="T40" fmla="*/ 68 w 90"/>
              <a:gd name="T41" fmla="*/ 28 h 89"/>
              <a:gd name="T42" fmla="*/ 76 w 90"/>
              <a:gd name="T43" fmla="*/ 20 h 89"/>
              <a:gd name="T44" fmla="*/ 76 w 90"/>
              <a:gd name="T45" fmla="*/ 13 h 89"/>
              <a:gd name="T46" fmla="*/ 70 w 90"/>
              <a:gd name="T47" fmla="*/ 13 h 89"/>
              <a:gd name="T48" fmla="*/ 61 w 90"/>
              <a:gd name="T49" fmla="*/ 21 h 89"/>
              <a:gd name="T50" fmla="*/ 68 w 90"/>
              <a:gd name="T51" fmla="*/ 28 h 89"/>
              <a:gd name="T52" fmla="*/ 85 w 90"/>
              <a:gd name="T53" fmla="*/ 40 h 89"/>
              <a:gd name="T54" fmla="*/ 73 w 90"/>
              <a:gd name="T55" fmla="*/ 40 h 89"/>
              <a:gd name="T56" fmla="*/ 74 w 90"/>
              <a:gd name="T57" fmla="*/ 45 h 89"/>
              <a:gd name="T58" fmla="*/ 73 w 90"/>
              <a:gd name="T59" fmla="*/ 49 h 89"/>
              <a:gd name="T60" fmla="*/ 85 w 90"/>
              <a:gd name="T61" fmla="*/ 49 h 89"/>
              <a:gd name="T62" fmla="*/ 90 w 90"/>
              <a:gd name="T63" fmla="*/ 45 h 89"/>
              <a:gd name="T64" fmla="*/ 85 w 90"/>
              <a:gd name="T65" fmla="*/ 40 h 89"/>
              <a:gd name="T66" fmla="*/ 68 w 90"/>
              <a:gd name="T67" fmla="*/ 61 h 89"/>
              <a:gd name="T68" fmla="*/ 61 w 90"/>
              <a:gd name="T69" fmla="*/ 68 h 89"/>
              <a:gd name="T70" fmla="*/ 70 w 90"/>
              <a:gd name="T71" fmla="*/ 76 h 89"/>
              <a:gd name="T72" fmla="*/ 73 w 90"/>
              <a:gd name="T73" fmla="*/ 78 h 89"/>
              <a:gd name="T74" fmla="*/ 76 w 90"/>
              <a:gd name="T75" fmla="*/ 76 h 89"/>
              <a:gd name="T76" fmla="*/ 76 w 90"/>
              <a:gd name="T77" fmla="*/ 69 h 89"/>
              <a:gd name="T78" fmla="*/ 68 w 90"/>
              <a:gd name="T79" fmla="*/ 61 h 89"/>
              <a:gd name="T80" fmla="*/ 45 w 90"/>
              <a:gd name="T81" fmla="*/ 73 h 89"/>
              <a:gd name="T82" fmla="*/ 40 w 90"/>
              <a:gd name="T83" fmla="*/ 73 h 89"/>
              <a:gd name="T84" fmla="*/ 40 w 90"/>
              <a:gd name="T85" fmla="*/ 85 h 89"/>
              <a:gd name="T86" fmla="*/ 45 w 90"/>
              <a:gd name="T87" fmla="*/ 89 h 89"/>
              <a:gd name="T88" fmla="*/ 50 w 90"/>
              <a:gd name="T89" fmla="*/ 85 h 89"/>
              <a:gd name="T90" fmla="*/ 50 w 90"/>
              <a:gd name="T91" fmla="*/ 73 h 89"/>
              <a:gd name="T92" fmla="*/ 45 w 90"/>
              <a:gd name="T93" fmla="*/ 73 h 89"/>
              <a:gd name="T94" fmla="*/ 21 w 90"/>
              <a:gd name="T95" fmla="*/ 61 h 89"/>
              <a:gd name="T96" fmla="*/ 13 w 90"/>
              <a:gd name="T97" fmla="*/ 69 h 89"/>
              <a:gd name="T98" fmla="*/ 13 w 90"/>
              <a:gd name="T99" fmla="*/ 76 h 89"/>
              <a:gd name="T100" fmla="*/ 16 w 90"/>
              <a:gd name="T101" fmla="*/ 78 h 89"/>
              <a:gd name="T102" fmla="*/ 20 w 90"/>
              <a:gd name="T103" fmla="*/ 76 h 89"/>
              <a:gd name="T104" fmla="*/ 28 w 90"/>
              <a:gd name="T105" fmla="*/ 68 h 89"/>
              <a:gd name="T106" fmla="*/ 21 w 90"/>
              <a:gd name="T107" fmla="*/ 61 h 89"/>
              <a:gd name="T108" fmla="*/ 45 w 90"/>
              <a:gd name="T109" fmla="*/ 23 h 89"/>
              <a:gd name="T110" fmla="*/ 23 w 90"/>
              <a:gd name="T111" fmla="*/ 45 h 89"/>
              <a:gd name="T112" fmla="*/ 45 w 90"/>
              <a:gd name="T113" fmla="*/ 66 h 89"/>
              <a:gd name="T114" fmla="*/ 66 w 90"/>
              <a:gd name="T115" fmla="*/ 45 h 89"/>
              <a:gd name="T116" fmla="*/ 45 w 90"/>
              <a:gd name="T117"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89">
                <a:moveTo>
                  <a:pt x="40" y="16"/>
                </a:moveTo>
                <a:cubicBezTo>
                  <a:pt x="40" y="5"/>
                  <a:pt x="40" y="5"/>
                  <a:pt x="40" y="5"/>
                </a:cubicBezTo>
                <a:cubicBezTo>
                  <a:pt x="40" y="2"/>
                  <a:pt x="42" y="0"/>
                  <a:pt x="45" y="0"/>
                </a:cubicBezTo>
                <a:cubicBezTo>
                  <a:pt x="47" y="0"/>
                  <a:pt x="50" y="2"/>
                  <a:pt x="50" y="5"/>
                </a:cubicBezTo>
                <a:cubicBezTo>
                  <a:pt x="50" y="16"/>
                  <a:pt x="50" y="16"/>
                  <a:pt x="50" y="16"/>
                </a:cubicBezTo>
                <a:cubicBezTo>
                  <a:pt x="48" y="16"/>
                  <a:pt x="46" y="16"/>
                  <a:pt x="45" y="16"/>
                </a:cubicBezTo>
                <a:cubicBezTo>
                  <a:pt x="43" y="16"/>
                  <a:pt x="42" y="16"/>
                  <a:pt x="40" y="16"/>
                </a:cubicBezTo>
                <a:close/>
                <a:moveTo>
                  <a:pt x="16" y="45"/>
                </a:moveTo>
                <a:cubicBezTo>
                  <a:pt x="16" y="43"/>
                  <a:pt x="16" y="41"/>
                  <a:pt x="16" y="40"/>
                </a:cubicBezTo>
                <a:cubicBezTo>
                  <a:pt x="5" y="40"/>
                  <a:pt x="5" y="40"/>
                  <a:pt x="5" y="40"/>
                </a:cubicBezTo>
                <a:cubicBezTo>
                  <a:pt x="2" y="40"/>
                  <a:pt x="0" y="42"/>
                  <a:pt x="0" y="45"/>
                </a:cubicBezTo>
                <a:cubicBezTo>
                  <a:pt x="0" y="47"/>
                  <a:pt x="2" y="49"/>
                  <a:pt x="5" y="49"/>
                </a:cubicBezTo>
                <a:cubicBezTo>
                  <a:pt x="16" y="49"/>
                  <a:pt x="16" y="49"/>
                  <a:pt x="16" y="49"/>
                </a:cubicBezTo>
                <a:cubicBezTo>
                  <a:pt x="16" y="48"/>
                  <a:pt x="16" y="46"/>
                  <a:pt x="16" y="45"/>
                </a:cubicBezTo>
                <a:close/>
                <a:moveTo>
                  <a:pt x="21" y="28"/>
                </a:moveTo>
                <a:cubicBezTo>
                  <a:pt x="23" y="25"/>
                  <a:pt x="25" y="23"/>
                  <a:pt x="28" y="21"/>
                </a:cubicBezTo>
                <a:cubicBezTo>
                  <a:pt x="20" y="13"/>
                  <a:pt x="20" y="13"/>
                  <a:pt x="20" y="13"/>
                </a:cubicBezTo>
                <a:cubicBezTo>
                  <a:pt x="18" y="11"/>
                  <a:pt x="15" y="11"/>
                  <a:pt x="13" y="13"/>
                </a:cubicBezTo>
                <a:cubicBezTo>
                  <a:pt x="11" y="15"/>
                  <a:pt x="11" y="18"/>
                  <a:pt x="13" y="20"/>
                </a:cubicBezTo>
                <a:lnTo>
                  <a:pt x="21" y="28"/>
                </a:lnTo>
                <a:close/>
                <a:moveTo>
                  <a:pt x="68" y="28"/>
                </a:moveTo>
                <a:cubicBezTo>
                  <a:pt x="76" y="20"/>
                  <a:pt x="76" y="20"/>
                  <a:pt x="76" y="20"/>
                </a:cubicBezTo>
                <a:cubicBezTo>
                  <a:pt x="78" y="18"/>
                  <a:pt x="78" y="15"/>
                  <a:pt x="76" y="13"/>
                </a:cubicBezTo>
                <a:cubicBezTo>
                  <a:pt x="75" y="11"/>
                  <a:pt x="72" y="11"/>
                  <a:pt x="70" y="13"/>
                </a:cubicBezTo>
                <a:cubicBezTo>
                  <a:pt x="61" y="21"/>
                  <a:pt x="61" y="21"/>
                  <a:pt x="61" y="21"/>
                </a:cubicBezTo>
                <a:cubicBezTo>
                  <a:pt x="64" y="23"/>
                  <a:pt x="66" y="25"/>
                  <a:pt x="68" y="28"/>
                </a:cubicBezTo>
                <a:close/>
                <a:moveTo>
                  <a:pt x="85" y="40"/>
                </a:moveTo>
                <a:cubicBezTo>
                  <a:pt x="73" y="40"/>
                  <a:pt x="73" y="40"/>
                  <a:pt x="73" y="40"/>
                </a:cubicBezTo>
                <a:cubicBezTo>
                  <a:pt x="73" y="41"/>
                  <a:pt x="74" y="43"/>
                  <a:pt x="74" y="45"/>
                </a:cubicBezTo>
                <a:cubicBezTo>
                  <a:pt x="74" y="46"/>
                  <a:pt x="73" y="48"/>
                  <a:pt x="73" y="49"/>
                </a:cubicBezTo>
                <a:cubicBezTo>
                  <a:pt x="85" y="49"/>
                  <a:pt x="85" y="49"/>
                  <a:pt x="85" y="49"/>
                </a:cubicBezTo>
                <a:cubicBezTo>
                  <a:pt x="87" y="49"/>
                  <a:pt x="90" y="47"/>
                  <a:pt x="90" y="45"/>
                </a:cubicBezTo>
                <a:cubicBezTo>
                  <a:pt x="90" y="42"/>
                  <a:pt x="87" y="40"/>
                  <a:pt x="85" y="40"/>
                </a:cubicBezTo>
                <a:close/>
                <a:moveTo>
                  <a:pt x="68" y="61"/>
                </a:moveTo>
                <a:cubicBezTo>
                  <a:pt x="66" y="64"/>
                  <a:pt x="64" y="66"/>
                  <a:pt x="61" y="68"/>
                </a:cubicBezTo>
                <a:cubicBezTo>
                  <a:pt x="70" y="76"/>
                  <a:pt x="70" y="76"/>
                  <a:pt x="70" y="76"/>
                </a:cubicBezTo>
                <a:cubicBezTo>
                  <a:pt x="71" y="77"/>
                  <a:pt x="72" y="78"/>
                  <a:pt x="73" y="78"/>
                </a:cubicBezTo>
                <a:cubicBezTo>
                  <a:pt x="74" y="78"/>
                  <a:pt x="75" y="77"/>
                  <a:pt x="76" y="76"/>
                </a:cubicBezTo>
                <a:cubicBezTo>
                  <a:pt x="78" y="74"/>
                  <a:pt x="78" y="71"/>
                  <a:pt x="76" y="69"/>
                </a:cubicBezTo>
                <a:lnTo>
                  <a:pt x="68" y="61"/>
                </a:lnTo>
                <a:close/>
                <a:moveTo>
                  <a:pt x="45" y="73"/>
                </a:moveTo>
                <a:cubicBezTo>
                  <a:pt x="43" y="73"/>
                  <a:pt x="42" y="73"/>
                  <a:pt x="40" y="73"/>
                </a:cubicBezTo>
                <a:cubicBezTo>
                  <a:pt x="40" y="85"/>
                  <a:pt x="40" y="85"/>
                  <a:pt x="40" y="85"/>
                </a:cubicBezTo>
                <a:cubicBezTo>
                  <a:pt x="40" y="87"/>
                  <a:pt x="42" y="89"/>
                  <a:pt x="45" y="89"/>
                </a:cubicBezTo>
                <a:cubicBezTo>
                  <a:pt x="47" y="89"/>
                  <a:pt x="50" y="87"/>
                  <a:pt x="50" y="85"/>
                </a:cubicBezTo>
                <a:cubicBezTo>
                  <a:pt x="50" y="73"/>
                  <a:pt x="50" y="73"/>
                  <a:pt x="50" y="73"/>
                </a:cubicBezTo>
                <a:cubicBezTo>
                  <a:pt x="48" y="73"/>
                  <a:pt x="46" y="73"/>
                  <a:pt x="45" y="73"/>
                </a:cubicBezTo>
                <a:close/>
                <a:moveTo>
                  <a:pt x="21" y="61"/>
                </a:moveTo>
                <a:cubicBezTo>
                  <a:pt x="13" y="69"/>
                  <a:pt x="13" y="69"/>
                  <a:pt x="13" y="69"/>
                </a:cubicBezTo>
                <a:cubicBezTo>
                  <a:pt x="11" y="71"/>
                  <a:pt x="11" y="74"/>
                  <a:pt x="13" y="76"/>
                </a:cubicBezTo>
                <a:cubicBezTo>
                  <a:pt x="14" y="77"/>
                  <a:pt x="15" y="78"/>
                  <a:pt x="16" y="78"/>
                </a:cubicBezTo>
                <a:cubicBezTo>
                  <a:pt x="18" y="78"/>
                  <a:pt x="19" y="77"/>
                  <a:pt x="20" y="76"/>
                </a:cubicBezTo>
                <a:cubicBezTo>
                  <a:pt x="28" y="68"/>
                  <a:pt x="28" y="68"/>
                  <a:pt x="28" y="68"/>
                </a:cubicBezTo>
                <a:cubicBezTo>
                  <a:pt x="25" y="66"/>
                  <a:pt x="23" y="64"/>
                  <a:pt x="21" y="61"/>
                </a:cubicBezTo>
                <a:close/>
                <a:moveTo>
                  <a:pt x="45" y="23"/>
                </a:moveTo>
                <a:cubicBezTo>
                  <a:pt x="33" y="23"/>
                  <a:pt x="23" y="33"/>
                  <a:pt x="23" y="45"/>
                </a:cubicBezTo>
                <a:cubicBezTo>
                  <a:pt x="23" y="57"/>
                  <a:pt x="33" y="66"/>
                  <a:pt x="45" y="66"/>
                </a:cubicBezTo>
                <a:cubicBezTo>
                  <a:pt x="57" y="66"/>
                  <a:pt x="66" y="57"/>
                  <a:pt x="66" y="45"/>
                </a:cubicBezTo>
                <a:cubicBezTo>
                  <a:pt x="66" y="33"/>
                  <a:pt x="57" y="23"/>
                  <a:pt x="45" y="23"/>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3" name="Freeform 121"/>
          <p:cNvSpPr>
            <a:spLocks/>
          </p:cNvSpPr>
          <p:nvPr userDrawn="1"/>
        </p:nvSpPr>
        <p:spPr bwMode="black">
          <a:xfrm>
            <a:off x="5571457" y="4414552"/>
            <a:ext cx="322594" cy="433287"/>
          </a:xfrm>
          <a:custGeom>
            <a:avLst/>
            <a:gdLst>
              <a:gd name="T0" fmla="*/ 30 w 62"/>
              <a:gd name="T1" fmla="*/ 81 h 83"/>
              <a:gd name="T2" fmla="*/ 9 w 62"/>
              <a:gd name="T3" fmla="*/ 56 h 83"/>
              <a:gd name="T4" fmla="*/ 35 w 62"/>
              <a:gd name="T5" fmla="*/ 31 h 83"/>
              <a:gd name="T6" fmla="*/ 35 w 62"/>
              <a:gd name="T7" fmla="*/ 47 h 83"/>
              <a:gd name="T8" fmla="*/ 62 w 62"/>
              <a:gd name="T9" fmla="*/ 23 h 83"/>
              <a:gd name="T10" fmla="*/ 35 w 62"/>
              <a:gd name="T11" fmla="*/ 0 h 83"/>
              <a:gd name="T12" fmla="*/ 35 w 62"/>
              <a:gd name="T13" fmla="*/ 15 h 83"/>
              <a:gd name="T14" fmla="*/ 34 w 62"/>
              <a:gd name="T15" fmla="*/ 15 h 83"/>
              <a:gd name="T16" fmla="*/ 0 w 62"/>
              <a:gd name="T17" fmla="*/ 50 h 83"/>
              <a:gd name="T18" fmla="*/ 30 w 62"/>
              <a:gd name="T19" fmla="*/ 83 h 83"/>
              <a:gd name="T20" fmla="*/ 30 w 62"/>
              <a:gd name="T21"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3">
                <a:moveTo>
                  <a:pt x="30" y="81"/>
                </a:moveTo>
                <a:cubicBezTo>
                  <a:pt x="18" y="78"/>
                  <a:pt x="9" y="68"/>
                  <a:pt x="9" y="56"/>
                </a:cubicBezTo>
                <a:cubicBezTo>
                  <a:pt x="9" y="42"/>
                  <a:pt x="20" y="32"/>
                  <a:pt x="35" y="31"/>
                </a:cubicBezTo>
                <a:cubicBezTo>
                  <a:pt x="35" y="47"/>
                  <a:pt x="35" y="47"/>
                  <a:pt x="35" y="47"/>
                </a:cubicBezTo>
                <a:cubicBezTo>
                  <a:pt x="62" y="23"/>
                  <a:pt x="62" y="23"/>
                  <a:pt x="62" y="23"/>
                </a:cubicBezTo>
                <a:cubicBezTo>
                  <a:pt x="35" y="0"/>
                  <a:pt x="35" y="0"/>
                  <a:pt x="35" y="0"/>
                </a:cubicBezTo>
                <a:cubicBezTo>
                  <a:pt x="35" y="15"/>
                  <a:pt x="35" y="15"/>
                  <a:pt x="35" y="15"/>
                </a:cubicBezTo>
                <a:cubicBezTo>
                  <a:pt x="35" y="15"/>
                  <a:pt x="35" y="15"/>
                  <a:pt x="34" y="15"/>
                </a:cubicBezTo>
                <a:cubicBezTo>
                  <a:pt x="16" y="15"/>
                  <a:pt x="0" y="31"/>
                  <a:pt x="0" y="50"/>
                </a:cubicBezTo>
                <a:cubicBezTo>
                  <a:pt x="0" y="67"/>
                  <a:pt x="13" y="81"/>
                  <a:pt x="30" y="83"/>
                </a:cubicBezTo>
                <a:lnTo>
                  <a:pt x="30" y="81"/>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4" name="Freeform 122"/>
          <p:cNvSpPr>
            <a:spLocks/>
          </p:cNvSpPr>
          <p:nvPr userDrawn="1"/>
        </p:nvSpPr>
        <p:spPr bwMode="black">
          <a:xfrm>
            <a:off x="4634786" y="4446177"/>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5" name="Freeform 123"/>
          <p:cNvSpPr>
            <a:spLocks noEditPoints="1"/>
          </p:cNvSpPr>
          <p:nvPr userDrawn="1"/>
        </p:nvSpPr>
        <p:spPr bwMode="black">
          <a:xfrm>
            <a:off x="3739233" y="4460411"/>
            <a:ext cx="328917" cy="341569"/>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6" name="Freeform 124"/>
          <p:cNvSpPr>
            <a:spLocks noEditPoints="1"/>
          </p:cNvSpPr>
          <p:nvPr userDrawn="1"/>
        </p:nvSpPr>
        <p:spPr bwMode="black">
          <a:xfrm>
            <a:off x="2028641" y="4450923"/>
            <a:ext cx="91717" cy="360544"/>
          </a:xfrm>
          <a:custGeom>
            <a:avLst/>
            <a:gdLst>
              <a:gd name="T0" fmla="*/ 16 w 17"/>
              <a:gd name="T1" fmla="*/ 0 h 69"/>
              <a:gd name="T2" fmla="*/ 14 w 17"/>
              <a:gd name="T3" fmla="*/ 47 h 69"/>
              <a:gd name="T4" fmla="*/ 2 w 17"/>
              <a:gd name="T5" fmla="*/ 47 h 69"/>
              <a:gd name="T6" fmla="*/ 0 w 17"/>
              <a:gd name="T7" fmla="*/ 0 h 69"/>
              <a:gd name="T8" fmla="*/ 16 w 17"/>
              <a:gd name="T9" fmla="*/ 0 h 69"/>
              <a:gd name="T10" fmla="*/ 17 w 17"/>
              <a:gd name="T11" fmla="*/ 61 h 69"/>
              <a:gd name="T12" fmla="*/ 15 w 17"/>
              <a:gd name="T13" fmla="*/ 67 h 69"/>
              <a:gd name="T14" fmla="*/ 8 w 17"/>
              <a:gd name="T15" fmla="*/ 69 h 69"/>
              <a:gd name="T16" fmla="*/ 2 w 17"/>
              <a:gd name="T17" fmla="*/ 67 h 69"/>
              <a:gd name="T18" fmla="*/ 0 w 17"/>
              <a:gd name="T19" fmla="*/ 61 h 69"/>
              <a:gd name="T20" fmla="*/ 2 w 17"/>
              <a:gd name="T21" fmla="*/ 56 h 69"/>
              <a:gd name="T22" fmla="*/ 8 w 17"/>
              <a:gd name="T23" fmla="*/ 54 h 69"/>
              <a:gd name="T24" fmla="*/ 14 w 17"/>
              <a:gd name="T25" fmla="*/ 56 h 69"/>
              <a:gd name="T26" fmla="*/ 17 w 17"/>
              <a:gd name="T27"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69">
                <a:moveTo>
                  <a:pt x="16" y="0"/>
                </a:moveTo>
                <a:cubicBezTo>
                  <a:pt x="14" y="47"/>
                  <a:pt x="14" y="47"/>
                  <a:pt x="14" y="47"/>
                </a:cubicBezTo>
                <a:cubicBezTo>
                  <a:pt x="2" y="47"/>
                  <a:pt x="2" y="47"/>
                  <a:pt x="2" y="47"/>
                </a:cubicBezTo>
                <a:cubicBezTo>
                  <a:pt x="0" y="0"/>
                  <a:pt x="0" y="0"/>
                  <a:pt x="0" y="0"/>
                </a:cubicBezTo>
                <a:lnTo>
                  <a:pt x="16" y="0"/>
                </a:lnTo>
                <a:close/>
                <a:moveTo>
                  <a:pt x="17" y="61"/>
                </a:moveTo>
                <a:cubicBezTo>
                  <a:pt x="17" y="64"/>
                  <a:pt x="16" y="66"/>
                  <a:pt x="15" y="67"/>
                </a:cubicBezTo>
                <a:cubicBezTo>
                  <a:pt x="13" y="69"/>
                  <a:pt x="11" y="69"/>
                  <a:pt x="8" y="69"/>
                </a:cubicBezTo>
                <a:cubicBezTo>
                  <a:pt x="6" y="69"/>
                  <a:pt x="4" y="69"/>
                  <a:pt x="2" y="67"/>
                </a:cubicBezTo>
                <a:cubicBezTo>
                  <a:pt x="0" y="65"/>
                  <a:pt x="0" y="64"/>
                  <a:pt x="0" y="61"/>
                </a:cubicBezTo>
                <a:cubicBezTo>
                  <a:pt x="0" y="59"/>
                  <a:pt x="0" y="57"/>
                  <a:pt x="2" y="56"/>
                </a:cubicBezTo>
                <a:cubicBezTo>
                  <a:pt x="4" y="54"/>
                  <a:pt x="6" y="54"/>
                  <a:pt x="8" y="54"/>
                </a:cubicBezTo>
                <a:cubicBezTo>
                  <a:pt x="11" y="54"/>
                  <a:pt x="13" y="54"/>
                  <a:pt x="14" y="56"/>
                </a:cubicBezTo>
                <a:cubicBezTo>
                  <a:pt x="16" y="57"/>
                  <a:pt x="17" y="59"/>
                  <a:pt x="17" y="61"/>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7" name="Freeform 125"/>
          <p:cNvSpPr>
            <a:spLocks noEditPoints="1"/>
          </p:cNvSpPr>
          <p:nvPr userDrawn="1"/>
        </p:nvSpPr>
        <p:spPr bwMode="black">
          <a:xfrm>
            <a:off x="1940084" y="5346788"/>
            <a:ext cx="268829" cy="404825"/>
          </a:xfrm>
          <a:custGeom>
            <a:avLst/>
            <a:gdLst>
              <a:gd name="T0" fmla="*/ 2 w 51"/>
              <a:gd name="T1" fmla="*/ 16 h 77"/>
              <a:gd name="T2" fmla="*/ 7 w 51"/>
              <a:gd name="T3" fmla="*/ 8 h 77"/>
              <a:gd name="T4" fmla="*/ 15 w 51"/>
              <a:gd name="T5" fmla="*/ 2 h 77"/>
              <a:gd name="T6" fmla="*/ 25 w 51"/>
              <a:gd name="T7" fmla="*/ 0 h 77"/>
              <a:gd name="T8" fmla="*/ 37 w 51"/>
              <a:gd name="T9" fmla="*/ 2 h 77"/>
              <a:gd name="T10" fmla="*/ 45 w 51"/>
              <a:gd name="T11" fmla="*/ 7 h 77"/>
              <a:gd name="T12" fmla="*/ 50 w 51"/>
              <a:gd name="T13" fmla="*/ 14 h 77"/>
              <a:gd name="T14" fmla="*/ 51 w 51"/>
              <a:gd name="T15" fmla="*/ 20 h 77"/>
              <a:gd name="T16" fmla="*/ 50 w 51"/>
              <a:gd name="T17" fmla="*/ 29 h 77"/>
              <a:gd name="T18" fmla="*/ 46 w 51"/>
              <a:gd name="T19" fmla="*/ 34 h 77"/>
              <a:gd name="T20" fmla="*/ 42 w 51"/>
              <a:gd name="T21" fmla="*/ 38 h 77"/>
              <a:gd name="T22" fmla="*/ 38 w 51"/>
              <a:gd name="T23" fmla="*/ 41 h 77"/>
              <a:gd name="T24" fmla="*/ 34 w 51"/>
              <a:gd name="T25" fmla="*/ 45 h 77"/>
              <a:gd name="T26" fmla="*/ 32 w 51"/>
              <a:gd name="T27" fmla="*/ 50 h 77"/>
              <a:gd name="T28" fmla="*/ 32 w 51"/>
              <a:gd name="T29" fmla="*/ 54 h 77"/>
              <a:gd name="T30" fmla="*/ 18 w 51"/>
              <a:gd name="T31" fmla="*/ 54 h 77"/>
              <a:gd name="T32" fmla="*/ 18 w 51"/>
              <a:gd name="T33" fmla="*/ 49 h 77"/>
              <a:gd name="T34" fmla="*/ 20 w 51"/>
              <a:gd name="T35" fmla="*/ 42 h 77"/>
              <a:gd name="T36" fmla="*/ 23 w 51"/>
              <a:gd name="T37" fmla="*/ 37 h 77"/>
              <a:gd name="T38" fmla="*/ 27 w 51"/>
              <a:gd name="T39" fmla="*/ 33 h 77"/>
              <a:gd name="T40" fmla="*/ 31 w 51"/>
              <a:gd name="T41" fmla="*/ 30 h 77"/>
              <a:gd name="T42" fmla="*/ 34 w 51"/>
              <a:gd name="T43" fmla="*/ 27 h 77"/>
              <a:gd name="T44" fmla="*/ 35 w 51"/>
              <a:gd name="T45" fmla="*/ 22 h 77"/>
              <a:gd name="T46" fmla="*/ 32 w 51"/>
              <a:gd name="T47" fmla="*/ 15 h 77"/>
              <a:gd name="T48" fmla="*/ 26 w 51"/>
              <a:gd name="T49" fmla="*/ 13 h 77"/>
              <a:gd name="T50" fmla="*/ 21 w 51"/>
              <a:gd name="T51" fmla="*/ 14 h 77"/>
              <a:gd name="T52" fmla="*/ 18 w 51"/>
              <a:gd name="T53" fmla="*/ 17 h 77"/>
              <a:gd name="T54" fmla="*/ 16 w 51"/>
              <a:gd name="T55" fmla="*/ 21 h 77"/>
              <a:gd name="T56" fmla="*/ 15 w 51"/>
              <a:gd name="T57" fmla="*/ 26 h 77"/>
              <a:gd name="T58" fmla="*/ 0 w 51"/>
              <a:gd name="T59" fmla="*/ 26 h 77"/>
              <a:gd name="T60" fmla="*/ 2 w 51"/>
              <a:gd name="T61" fmla="*/ 16 h 77"/>
              <a:gd name="T62" fmla="*/ 33 w 51"/>
              <a:gd name="T63" fmla="*/ 68 h 77"/>
              <a:gd name="T64" fmla="*/ 25 w 51"/>
              <a:gd name="T65" fmla="*/ 60 h 77"/>
              <a:gd name="T66" fmla="*/ 17 w 51"/>
              <a:gd name="T67" fmla="*/ 68 h 77"/>
              <a:gd name="T68" fmla="*/ 25 w 51"/>
              <a:gd name="T69" fmla="*/ 77 h 77"/>
              <a:gd name="T70" fmla="*/ 33 w 51"/>
              <a:gd name="T71"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77">
                <a:moveTo>
                  <a:pt x="2" y="16"/>
                </a:moveTo>
                <a:cubicBezTo>
                  <a:pt x="3" y="13"/>
                  <a:pt x="5" y="10"/>
                  <a:pt x="7" y="8"/>
                </a:cubicBezTo>
                <a:cubicBezTo>
                  <a:pt x="9" y="5"/>
                  <a:pt x="12" y="4"/>
                  <a:pt x="15" y="2"/>
                </a:cubicBezTo>
                <a:cubicBezTo>
                  <a:pt x="18" y="1"/>
                  <a:pt x="21" y="0"/>
                  <a:pt x="25" y="0"/>
                </a:cubicBezTo>
                <a:cubicBezTo>
                  <a:pt x="30" y="0"/>
                  <a:pt x="34" y="1"/>
                  <a:pt x="37" y="2"/>
                </a:cubicBezTo>
                <a:cubicBezTo>
                  <a:pt x="41" y="4"/>
                  <a:pt x="43" y="5"/>
                  <a:pt x="45" y="7"/>
                </a:cubicBezTo>
                <a:cubicBezTo>
                  <a:pt x="47" y="9"/>
                  <a:pt x="49" y="12"/>
                  <a:pt x="50" y="14"/>
                </a:cubicBezTo>
                <a:cubicBezTo>
                  <a:pt x="50" y="16"/>
                  <a:pt x="51" y="18"/>
                  <a:pt x="51" y="20"/>
                </a:cubicBezTo>
                <a:cubicBezTo>
                  <a:pt x="51" y="24"/>
                  <a:pt x="50" y="26"/>
                  <a:pt x="50" y="29"/>
                </a:cubicBezTo>
                <a:cubicBezTo>
                  <a:pt x="49" y="31"/>
                  <a:pt x="48" y="33"/>
                  <a:pt x="46" y="34"/>
                </a:cubicBezTo>
                <a:cubicBezTo>
                  <a:pt x="45" y="36"/>
                  <a:pt x="44" y="37"/>
                  <a:pt x="42" y="38"/>
                </a:cubicBezTo>
                <a:cubicBezTo>
                  <a:pt x="41" y="39"/>
                  <a:pt x="39" y="40"/>
                  <a:pt x="38" y="41"/>
                </a:cubicBezTo>
                <a:cubicBezTo>
                  <a:pt x="36" y="42"/>
                  <a:pt x="35" y="44"/>
                  <a:pt x="34" y="45"/>
                </a:cubicBezTo>
                <a:cubicBezTo>
                  <a:pt x="33" y="46"/>
                  <a:pt x="32" y="48"/>
                  <a:pt x="32" y="50"/>
                </a:cubicBezTo>
                <a:cubicBezTo>
                  <a:pt x="32" y="54"/>
                  <a:pt x="32" y="54"/>
                  <a:pt x="32" y="54"/>
                </a:cubicBezTo>
                <a:cubicBezTo>
                  <a:pt x="18" y="54"/>
                  <a:pt x="18" y="54"/>
                  <a:pt x="18" y="54"/>
                </a:cubicBezTo>
                <a:cubicBezTo>
                  <a:pt x="18" y="49"/>
                  <a:pt x="18" y="49"/>
                  <a:pt x="18" y="49"/>
                </a:cubicBezTo>
                <a:cubicBezTo>
                  <a:pt x="18" y="46"/>
                  <a:pt x="19" y="44"/>
                  <a:pt x="20" y="42"/>
                </a:cubicBezTo>
                <a:cubicBezTo>
                  <a:pt x="21" y="40"/>
                  <a:pt x="22" y="38"/>
                  <a:pt x="23" y="37"/>
                </a:cubicBezTo>
                <a:cubicBezTo>
                  <a:pt x="24" y="35"/>
                  <a:pt x="25" y="34"/>
                  <a:pt x="27" y="33"/>
                </a:cubicBezTo>
                <a:cubicBezTo>
                  <a:pt x="28" y="32"/>
                  <a:pt x="30" y="31"/>
                  <a:pt x="31" y="30"/>
                </a:cubicBezTo>
                <a:cubicBezTo>
                  <a:pt x="32" y="29"/>
                  <a:pt x="33" y="28"/>
                  <a:pt x="34" y="27"/>
                </a:cubicBezTo>
                <a:cubicBezTo>
                  <a:pt x="34" y="25"/>
                  <a:pt x="35" y="24"/>
                  <a:pt x="35" y="22"/>
                </a:cubicBezTo>
                <a:cubicBezTo>
                  <a:pt x="35" y="19"/>
                  <a:pt x="34" y="16"/>
                  <a:pt x="32" y="15"/>
                </a:cubicBezTo>
                <a:cubicBezTo>
                  <a:pt x="31" y="13"/>
                  <a:pt x="29" y="13"/>
                  <a:pt x="26" y="13"/>
                </a:cubicBezTo>
                <a:cubicBezTo>
                  <a:pt x="24" y="13"/>
                  <a:pt x="22" y="13"/>
                  <a:pt x="21" y="14"/>
                </a:cubicBezTo>
                <a:cubicBezTo>
                  <a:pt x="20" y="14"/>
                  <a:pt x="18" y="15"/>
                  <a:pt x="18" y="17"/>
                </a:cubicBezTo>
                <a:cubicBezTo>
                  <a:pt x="17" y="18"/>
                  <a:pt x="16" y="19"/>
                  <a:pt x="16" y="21"/>
                </a:cubicBezTo>
                <a:cubicBezTo>
                  <a:pt x="15" y="22"/>
                  <a:pt x="15" y="24"/>
                  <a:pt x="15" y="26"/>
                </a:cubicBezTo>
                <a:cubicBezTo>
                  <a:pt x="0" y="26"/>
                  <a:pt x="0" y="26"/>
                  <a:pt x="0" y="26"/>
                </a:cubicBezTo>
                <a:cubicBezTo>
                  <a:pt x="0" y="22"/>
                  <a:pt x="0" y="19"/>
                  <a:pt x="2" y="16"/>
                </a:cubicBezTo>
                <a:moveTo>
                  <a:pt x="33" y="68"/>
                </a:moveTo>
                <a:cubicBezTo>
                  <a:pt x="33" y="64"/>
                  <a:pt x="29" y="60"/>
                  <a:pt x="25" y="60"/>
                </a:cubicBezTo>
                <a:cubicBezTo>
                  <a:pt x="20" y="60"/>
                  <a:pt x="17" y="64"/>
                  <a:pt x="17" y="68"/>
                </a:cubicBezTo>
                <a:cubicBezTo>
                  <a:pt x="17" y="73"/>
                  <a:pt x="20" y="77"/>
                  <a:pt x="25" y="77"/>
                </a:cubicBezTo>
                <a:cubicBezTo>
                  <a:pt x="29" y="77"/>
                  <a:pt x="33" y="73"/>
                  <a:pt x="33" y="68"/>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8" name="Freeform 126"/>
          <p:cNvSpPr>
            <a:spLocks noEditPoints="1"/>
          </p:cNvSpPr>
          <p:nvPr userDrawn="1"/>
        </p:nvSpPr>
        <p:spPr bwMode="black">
          <a:xfrm>
            <a:off x="2889536" y="5315163"/>
            <a:ext cx="199251" cy="468074"/>
          </a:xfrm>
          <a:custGeom>
            <a:avLst/>
            <a:gdLst>
              <a:gd name="T0" fmla="*/ 38 w 38"/>
              <a:gd name="T1" fmla="*/ 89 h 89"/>
              <a:gd name="T2" fmla="*/ 34 w 38"/>
              <a:gd name="T3" fmla="*/ 86 h 89"/>
              <a:gd name="T4" fmla="*/ 30 w 38"/>
              <a:gd name="T5" fmla="*/ 89 h 89"/>
              <a:gd name="T6" fmla="*/ 26 w 38"/>
              <a:gd name="T7" fmla="*/ 86 h 89"/>
              <a:gd name="T8" fmla="*/ 23 w 38"/>
              <a:gd name="T9" fmla="*/ 89 h 89"/>
              <a:gd name="T10" fmla="*/ 19 w 38"/>
              <a:gd name="T11" fmla="*/ 86 h 89"/>
              <a:gd name="T12" fmla="*/ 15 w 38"/>
              <a:gd name="T13" fmla="*/ 89 h 89"/>
              <a:gd name="T14" fmla="*/ 11 w 38"/>
              <a:gd name="T15" fmla="*/ 86 h 89"/>
              <a:gd name="T16" fmla="*/ 7 w 38"/>
              <a:gd name="T17" fmla="*/ 89 h 89"/>
              <a:gd name="T18" fmla="*/ 4 w 38"/>
              <a:gd name="T19" fmla="*/ 86 h 89"/>
              <a:gd name="T20" fmla="*/ 0 w 38"/>
              <a:gd name="T21" fmla="*/ 89 h 89"/>
              <a:gd name="T22" fmla="*/ 0 w 38"/>
              <a:gd name="T23" fmla="*/ 64 h 89"/>
              <a:gd name="T24" fmla="*/ 38 w 38"/>
              <a:gd name="T25" fmla="*/ 64 h 89"/>
              <a:gd name="T26" fmla="*/ 38 w 38"/>
              <a:gd name="T27" fmla="*/ 89 h 89"/>
              <a:gd name="T28" fmla="*/ 38 w 38"/>
              <a:gd name="T29" fmla="*/ 55 h 89"/>
              <a:gd name="T30" fmla="*/ 38 w 38"/>
              <a:gd name="T31" fmla="*/ 59 h 89"/>
              <a:gd name="T32" fmla="*/ 0 w 38"/>
              <a:gd name="T33" fmla="*/ 59 h 89"/>
              <a:gd name="T34" fmla="*/ 0 w 38"/>
              <a:gd name="T35" fmla="*/ 55 h 89"/>
              <a:gd name="T36" fmla="*/ 6 w 38"/>
              <a:gd name="T37" fmla="*/ 47 h 89"/>
              <a:gd name="T38" fmla="*/ 15 w 38"/>
              <a:gd name="T39" fmla="*/ 35 h 89"/>
              <a:gd name="T40" fmla="*/ 12 w 38"/>
              <a:gd name="T41" fmla="*/ 12 h 89"/>
              <a:gd name="T42" fmla="*/ 19 w 38"/>
              <a:gd name="T43" fmla="*/ 0 h 89"/>
              <a:gd name="T44" fmla="*/ 26 w 38"/>
              <a:gd name="T45" fmla="*/ 12 h 89"/>
              <a:gd name="T46" fmla="*/ 23 w 38"/>
              <a:gd name="T47" fmla="*/ 35 h 89"/>
              <a:gd name="T48" fmla="*/ 32 w 38"/>
              <a:gd name="T49" fmla="*/ 47 h 89"/>
              <a:gd name="T50" fmla="*/ 38 w 38"/>
              <a:gd name="T51" fmla="*/ 55 h 89"/>
              <a:gd name="T52" fmla="*/ 21 w 38"/>
              <a:gd name="T53" fmla="*/ 6 h 89"/>
              <a:gd name="T54" fmla="*/ 19 w 38"/>
              <a:gd name="T55" fmla="*/ 4 h 89"/>
              <a:gd name="T56" fmla="*/ 16 w 38"/>
              <a:gd name="T57" fmla="*/ 6 h 89"/>
              <a:gd name="T58" fmla="*/ 19 w 38"/>
              <a:gd name="T59" fmla="*/ 9 h 89"/>
              <a:gd name="T60" fmla="*/ 21 w 38"/>
              <a:gd name="T61" fmla="*/ 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 h="89">
                <a:moveTo>
                  <a:pt x="38" y="89"/>
                </a:moveTo>
                <a:cubicBezTo>
                  <a:pt x="34" y="86"/>
                  <a:pt x="34" y="86"/>
                  <a:pt x="34" y="86"/>
                </a:cubicBezTo>
                <a:cubicBezTo>
                  <a:pt x="30" y="89"/>
                  <a:pt x="30" y="89"/>
                  <a:pt x="30" y="89"/>
                </a:cubicBezTo>
                <a:cubicBezTo>
                  <a:pt x="26" y="86"/>
                  <a:pt x="26" y="86"/>
                  <a:pt x="26" y="86"/>
                </a:cubicBezTo>
                <a:cubicBezTo>
                  <a:pt x="23" y="89"/>
                  <a:pt x="23" y="89"/>
                  <a:pt x="23" y="89"/>
                </a:cubicBezTo>
                <a:cubicBezTo>
                  <a:pt x="19" y="86"/>
                  <a:pt x="19" y="86"/>
                  <a:pt x="19" y="86"/>
                </a:cubicBezTo>
                <a:cubicBezTo>
                  <a:pt x="15" y="89"/>
                  <a:pt x="15" y="89"/>
                  <a:pt x="15" y="89"/>
                </a:cubicBezTo>
                <a:cubicBezTo>
                  <a:pt x="11" y="86"/>
                  <a:pt x="11" y="86"/>
                  <a:pt x="11" y="86"/>
                </a:cubicBezTo>
                <a:cubicBezTo>
                  <a:pt x="7" y="89"/>
                  <a:pt x="7" y="89"/>
                  <a:pt x="7" y="89"/>
                </a:cubicBezTo>
                <a:cubicBezTo>
                  <a:pt x="4" y="86"/>
                  <a:pt x="4" y="86"/>
                  <a:pt x="4" y="86"/>
                </a:cubicBezTo>
                <a:cubicBezTo>
                  <a:pt x="0" y="89"/>
                  <a:pt x="0" y="89"/>
                  <a:pt x="0" y="89"/>
                </a:cubicBezTo>
                <a:cubicBezTo>
                  <a:pt x="0" y="64"/>
                  <a:pt x="0" y="64"/>
                  <a:pt x="0" y="64"/>
                </a:cubicBezTo>
                <a:cubicBezTo>
                  <a:pt x="38" y="64"/>
                  <a:pt x="38" y="64"/>
                  <a:pt x="38" y="64"/>
                </a:cubicBezTo>
                <a:lnTo>
                  <a:pt x="38" y="89"/>
                </a:lnTo>
                <a:close/>
                <a:moveTo>
                  <a:pt x="38" y="55"/>
                </a:moveTo>
                <a:cubicBezTo>
                  <a:pt x="38" y="59"/>
                  <a:pt x="38" y="59"/>
                  <a:pt x="38" y="59"/>
                </a:cubicBezTo>
                <a:cubicBezTo>
                  <a:pt x="0" y="59"/>
                  <a:pt x="0" y="59"/>
                  <a:pt x="0" y="59"/>
                </a:cubicBezTo>
                <a:cubicBezTo>
                  <a:pt x="0" y="55"/>
                  <a:pt x="0" y="55"/>
                  <a:pt x="0" y="55"/>
                </a:cubicBezTo>
                <a:cubicBezTo>
                  <a:pt x="0" y="50"/>
                  <a:pt x="2" y="48"/>
                  <a:pt x="6" y="47"/>
                </a:cubicBezTo>
                <a:cubicBezTo>
                  <a:pt x="9" y="46"/>
                  <a:pt x="15" y="44"/>
                  <a:pt x="15" y="35"/>
                </a:cubicBezTo>
                <a:cubicBezTo>
                  <a:pt x="15" y="26"/>
                  <a:pt x="12" y="23"/>
                  <a:pt x="12" y="12"/>
                </a:cubicBezTo>
                <a:cubicBezTo>
                  <a:pt x="12" y="2"/>
                  <a:pt x="17" y="0"/>
                  <a:pt x="19" y="0"/>
                </a:cubicBezTo>
                <a:cubicBezTo>
                  <a:pt x="20" y="0"/>
                  <a:pt x="26" y="2"/>
                  <a:pt x="26" y="12"/>
                </a:cubicBezTo>
                <a:cubicBezTo>
                  <a:pt x="26" y="23"/>
                  <a:pt x="23" y="26"/>
                  <a:pt x="23" y="35"/>
                </a:cubicBezTo>
                <a:cubicBezTo>
                  <a:pt x="23" y="44"/>
                  <a:pt x="29" y="46"/>
                  <a:pt x="32" y="47"/>
                </a:cubicBezTo>
                <a:cubicBezTo>
                  <a:pt x="36" y="48"/>
                  <a:pt x="38" y="50"/>
                  <a:pt x="38" y="55"/>
                </a:cubicBezTo>
                <a:close/>
                <a:moveTo>
                  <a:pt x="21" y="6"/>
                </a:moveTo>
                <a:cubicBezTo>
                  <a:pt x="21" y="5"/>
                  <a:pt x="20" y="4"/>
                  <a:pt x="19" y="4"/>
                </a:cubicBezTo>
                <a:cubicBezTo>
                  <a:pt x="17" y="4"/>
                  <a:pt x="16" y="5"/>
                  <a:pt x="16" y="6"/>
                </a:cubicBezTo>
                <a:cubicBezTo>
                  <a:pt x="16" y="7"/>
                  <a:pt x="17" y="9"/>
                  <a:pt x="19" y="9"/>
                </a:cubicBezTo>
                <a:cubicBezTo>
                  <a:pt x="20" y="9"/>
                  <a:pt x="21" y="7"/>
                  <a:pt x="21" y="6"/>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49" name="Freeform 127"/>
          <p:cNvSpPr>
            <a:spLocks noEditPoints="1"/>
          </p:cNvSpPr>
          <p:nvPr userDrawn="1"/>
        </p:nvSpPr>
        <p:spPr bwMode="black">
          <a:xfrm>
            <a:off x="8280260" y="5389483"/>
            <a:ext cx="392175" cy="319434"/>
          </a:xfrm>
          <a:custGeom>
            <a:avLst/>
            <a:gdLst>
              <a:gd name="T0" fmla="*/ 72 w 75"/>
              <a:gd name="T1" fmla="*/ 23 h 61"/>
              <a:gd name="T2" fmla="*/ 71 w 75"/>
              <a:gd name="T3" fmla="*/ 22 h 61"/>
              <a:gd name="T4" fmla="*/ 63 w 75"/>
              <a:gd name="T5" fmla="*/ 3 h 61"/>
              <a:gd name="T6" fmla="*/ 59 w 75"/>
              <a:gd name="T7" fmla="*/ 0 h 61"/>
              <a:gd name="T8" fmla="*/ 16 w 75"/>
              <a:gd name="T9" fmla="*/ 0 h 61"/>
              <a:gd name="T10" fmla="*/ 13 w 75"/>
              <a:gd name="T11" fmla="*/ 3 h 61"/>
              <a:gd name="T12" fmla="*/ 4 w 75"/>
              <a:gd name="T13" fmla="*/ 23 h 61"/>
              <a:gd name="T14" fmla="*/ 0 w 75"/>
              <a:gd name="T15" fmla="*/ 28 h 61"/>
              <a:gd name="T16" fmla="*/ 0 w 75"/>
              <a:gd name="T17" fmla="*/ 45 h 61"/>
              <a:gd name="T18" fmla="*/ 5 w 75"/>
              <a:gd name="T19" fmla="*/ 50 h 61"/>
              <a:gd name="T20" fmla="*/ 10 w 75"/>
              <a:gd name="T21" fmla="*/ 50 h 61"/>
              <a:gd name="T22" fmla="*/ 10 w 75"/>
              <a:gd name="T23" fmla="*/ 56 h 61"/>
              <a:gd name="T24" fmla="*/ 14 w 75"/>
              <a:gd name="T25" fmla="*/ 61 h 61"/>
              <a:gd name="T26" fmla="*/ 19 w 75"/>
              <a:gd name="T27" fmla="*/ 56 h 61"/>
              <a:gd name="T28" fmla="*/ 19 w 75"/>
              <a:gd name="T29" fmla="*/ 50 h 61"/>
              <a:gd name="T30" fmla="*/ 56 w 75"/>
              <a:gd name="T31" fmla="*/ 50 h 61"/>
              <a:gd name="T32" fmla="*/ 56 w 75"/>
              <a:gd name="T33" fmla="*/ 56 h 61"/>
              <a:gd name="T34" fmla="*/ 61 w 75"/>
              <a:gd name="T35" fmla="*/ 61 h 61"/>
              <a:gd name="T36" fmla="*/ 66 w 75"/>
              <a:gd name="T37" fmla="*/ 56 h 61"/>
              <a:gd name="T38" fmla="*/ 66 w 75"/>
              <a:gd name="T39" fmla="*/ 50 h 61"/>
              <a:gd name="T40" fmla="*/ 70 w 75"/>
              <a:gd name="T41" fmla="*/ 50 h 61"/>
              <a:gd name="T42" fmla="*/ 75 w 75"/>
              <a:gd name="T43" fmla="*/ 45 h 61"/>
              <a:gd name="T44" fmla="*/ 75 w 75"/>
              <a:gd name="T45" fmla="*/ 28 h 61"/>
              <a:gd name="T46" fmla="*/ 72 w 75"/>
              <a:gd name="T47" fmla="*/ 23 h 61"/>
              <a:gd name="T48" fmla="*/ 18 w 75"/>
              <a:gd name="T49" fmla="*/ 8 h 61"/>
              <a:gd name="T50" fmla="*/ 57 w 75"/>
              <a:gd name="T51" fmla="*/ 8 h 61"/>
              <a:gd name="T52" fmla="*/ 62 w 75"/>
              <a:gd name="T53" fmla="*/ 20 h 61"/>
              <a:gd name="T54" fmla="*/ 13 w 75"/>
              <a:gd name="T55" fmla="*/ 20 h 61"/>
              <a:gd name="T56" fmla="*/ 18 w 75"/>
              <a:gd name="T57" fmla="*/ 8 h 61"/>
              <a:gd name="T58" fmla="*/ 14 w 75"/>
              <a:gd name="T59" fmla="*/ 38 h 61"/>
              <a:gd name="T60" fmla="*/ 9 w 75"/>
              <a:gd name="T61" fmla="*/ 33 h 61"/>
              <a:gd name="T62" fmla="*/ 14 w 75"/>
              <a:gd name="T63" fmla="*/ 28 h 61"/>
              <a:gd name="T64" fmla="*/ 19 w 75"/>
              <a:gd name="T65" fmla="*/ 33 h 61"/>
              <a:gd name="T66" fmla="*/ 14 w 75"/>
              <a:gd name="T67" fmla="*/ 38 h 61"/>
              <a:gd name="T68" fmla="*/ 61 w 75"/>
              <a:gd name="T69" fmla="*/ 38 h 61"/>
              <a:gd name="T70" fmla="*/ 56 w 75"/>
              <a:gd name="T71" fmla="*/ 33 h 61"/>
              <a:gd name="T72" fmla="*/ 61 w 75"/>
              <a:gd name="T73" fmla="*/ 28 h 61"/>
              <a:gd name="T74" fmla="*/ 67 w 75"/>
              <a:gd name="T75" fmla="*/ 33 h 61"/>
              <a:gd name="T76" fmla="*/ 61 w 75"/>
              <a:gd name="T7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 h="61">
                <a:moveTo>
                  <a:pt x="72" y="23"/>
                </a:moveTo>
                <a:cubicBezTo>
                  <a:pt x="72" y="22"/>
                  <a:pt x="71" y="22"/>
                  <a:pt x="71" y="22"/>
                </a:cubicBezTo>
                <a:cubicBezTo>
                  <a:pt x="63" y="3"/>
                  <a:pt x="63" y="3"/>
                  <a:pt x="63" y="3"/>
                </a:cubicBezTo>
                <a:cubicBezTo>
                  <a:pt x="62" y="1"/>
                  <a:pt x="61" y="0"/>
                  <a:pt x="59" y="0"/>
                </a:cubicBezTo>
                <a:cubicBezTo>
                  <a:pt x="16" y="0"/>
                  <a:pt x="16" y="0"/>
                  <a:pt x="16" y="0"/>
                </a:cubicBezTo>
                <a:cubicBezTo>
                  <a:pt x="14" y="0"/>
                  <a:pt x="13" y="1"/>
                  <a:pt x="13" y="3"/>
                </a:cubicBezTo>
                <a:cubicBezTo>
                  <a:pt x="4" y="23"/>
                  <a:pt x="4" y="23"/>
                  <a:pt x="4" y="23"/>
                </a:cubicBezTo>
                <a:cubicBezTo>
                  <a:pt x="2" y="23"/>
                  <a:pt x="0" y="25"/>
                  <a:pt x="0" y="28"/>
                </a:cubicBezTo>
                <a:cubicBezTo>
                  <a:pt x="0" y="45"/>
                  <a:pt x="0" y="45"/>
                  <a:pt x="0" y="45"/>
                </a:cubicBezTo>
                <a:cubicBezTo>
                  <a:pt x="0" y="48"/>
                  <a:pt x="2" y="50"/>
                  <a:pt x="5" y="50"/>
                </a:cubicBezTo>
                <a:cubicBezTo>
                  <a:pt x="10" y="50"/>
                  <a:pt x="10" y="50"/>
                  <a:pt x="10" y="50"/>
                </a:cubicBezTo>
                <a:cubicBezTo>
                  <a:pt x="10" y="56"/>
                  <a:pt x="10" y="56"/>
                  <a:pt x="10" y="56"/>
                </a:cubicBezTo>
                <a:cubicBezTo>
                  <a:pt x="10" y="59"/>
                  <a:pt x="12" y="61"/>
                  <a:pt x="14" y="61"/>
                </a:cubicBezTo>
                <a:cubicBezTo>
                  <a:pt x="17" y="61"/>
                  <a:pt x="19" y="59"/>
                  <a:pt x="19" y="56"/>
                </a:cubicBezTo>
                <a:cubicBezTo>
                  <a:pt x="19" y="50"/>
                  <a:pt x="19" y="50"/>
                  <a:pt x="19" y="50"/>
                </a:cubicBezTo>
                <a:cubicBezTo>
                  <a:pt x="56" y="50"/>
                  <a:pt x="56" y="50"/>
                  <a:pt x="56" y="50"/>
                </a:cubicBezTo>
                <a:cubicBezTo>
                  <a:pt x="56" y="56"/>
                  <a:pt x="56" y="56"/>
                  <a:pt x="56" y="56"/>
                </a:cubicBezTo>
                <a:cubicBezTo>
                  <a:pt x="56" y="59"/>
                  <a:pt x="58" y="61"/>
                  <a:pt x="61" y="61"/>
                </a:cubicBezTo>
                <a:cubicBezTo>
                  <a:pt x="64" y="61"/>
                  <a:pt x="66" y="59"/>
                  <a:pt x="66" y="56"/>
                </a:cubicBezTo>
                <a:cubicBezTo>
                  <a:pt x="66" y="50"/>
                  <a:pt x="66" y="50"/>
                  <a:pt x="66" y="50"/>
                </a:cubicBezTo>
                <a:cubicBezTo>
                  <a:pt x="70" y="50"/>
                  <a:pt x="70" y="50"/>
                  <a:pt x="70" y="50"/>
                </a:cubicBezTo>
                <a:cubicBezTo>
                  <a:pt x="73" y="50"/>
                  <a:pt x="75" y="48"/>
                  <a:pt x="75" y="45"/>
                </a:cubicBezTo>
                <a:cubicBezTo>
                  <a:pt x="75" y="28"/>
                  <a:pt x="75" y="28"/>
                  <a:pt x="75" y="28"/>
                </a:cubicBezTo>
                <a:cubicBezTo>
                  <a:pt x="75" y="25"/>
                  <a:pt x="74" y="23"/>
                  <a:pt x="72" y="23"/>
                </a:cubicBezTo>
                <a:close/>
                <a:moveTo>
                  <a:pt x="18" y="8"/>
                </a:moveTo>
                <a:cubicBezTo>
                  <a:pt x="57" y="8"/>
                  <a:pt x="57" y="8"/>
                  <a:pt x="57" y="8"/>
                </a:cubicBezTo>
                <a:cubicBezTo>
                  <a:pt x="62" y="20"/>
                  <a:pt x="62" y="20"/>
                  <a:pt x="62" y="20"/>
                </a:cubicBezTo>
                <a:cubicBezTo>
                  <a:pt x="13" y="20"/>
                  <a:pt x="13" y="20"/>
                  <a:pt x="13" y="20"/>
                </a:cubicBezTo>
                <a:lnTo>
                  <a:pt x="18" y="8"/>
                </a:lnTo>
                <a:close/>
                <a:moveTo>
                  <a:pt x="14" y="38"/>
                </a:moveTo>
                <a:cubicBezTo>
                  <a:pt x="11" y="38"/>
                  <a:pt x="9" y="36"/>
                  <a:pt x="9" y="33"/>
                </a:cubicBezTo>
                <a:cubicBezTo>
                  <a:pt x="9" y="30"/>
                  <a:pt x="11" y="28"/>
                  <a:pt x="14" y="28"/>
                </a:cubicBezTo>
                <a:cubicBezTo>
                  <a:pt x="17" y="28"/>
                  <a:pt x="19" y="30"/>
                  <a:pt x="19" y="33"/>
                </a:cubicBezTo>
                <a:cubicBezTo>
                  <a:pt x="19" y="36"/>
                  <a:pt x="17" y="38"/>
                  <a:pt x="14" y="38"/>
                </a:cubicBezTo>
                <a:close/>
                <a:moveTo>
                  <a:pt x="61" y="38"/>
                </a:moveTo>
                <a:cubicBezTo>
                  <a:pt x="58" y="38"/>
                  <a:pt x="56" y="36"/>
                  <a:pt x="56" y="33"/>
                </a:cubicBezTo>
                <a:cubicBezTo>
                  <a:pt x="56" y="30"/>
                  <a:pt x="58" y="28"/>
                  <a:pt x="61" y="28"/>
                </a:cubicBezTo>
                <a:cubicBezTo>
                  <a:pt x="64" y="28"/>
                  <a:pt x="67" y="30"/>
                  <a:pt x="67" y="33"/>
                </a:cubicBezTo>
                <a:cubicBezTo>
                  <a:pt x="67" y="36"/>
                  <a:pt x="64" y="38"/>
                  <a:pt x="61" y="38"/>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0" name="Freeform 128"/>
          <p:cNvSpPr>
            <a:spLocks noEditPoints="1"/>
          </p:cNvSpPr>
          <p:nvPr userDrawn="1"/>
        </p:nvSpPr>
        <p:spPr bwMode="black">
          <a:xfrm>
            <a:off x="11034923" y="5386323"/>
            <a:ext cx="370036" cy="325755"/>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1" name="Freeform 131"/>
          <p:cNvSpPr>
            <a:spLocks noEditPoints="1"/>
          </p:cNvSpPr>
          <p:nvPr userDrawn="1"/>
        </p:nvSpPr>
        <p:spPr bwMode="black">
          <a:xfrm>
            <a:off x="11015947" y="2675005"/>
            <a:ext cx="407989" cy="240365"/>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2" name="Freeform 132"/>
          <p:cNvSpPr>
            <a:spLocks noEditPoints="1"/>
          </p:cNvSpPr>
          <p:nvPr userDrawn="1"/>
        </p:nvSpPr>
        <p:spPr bwMode="black">
          <a:xfrm>
            <a:off x="11091852" y="1668445"/>
            <a:ext cx="256179" cy="417476"/>
          </a:xfrm>
          <a:custGeom>
            <a:avLst/>
            <a:gdLst>
              <a:gd name="T0" fmla="*/ 42 w 49"/>
              <a:gd name="T1" fmla="*/ 7 h 80"/>
              <a:gd name="T2" fmla="*/ 25 w 49"/>
              <a:gd name="T3" fmla="*/ 0 h 80"/>
              <a:gd name="T4" fmla="*/ 8 w 49"/>
              <a:gd name="T5" fmla="*/ 7 h 80"/>
              <a:gd name="T6" fmla="*/ 0 w 49"/>
              <a:gd name="T7" fmla="*/ 24 h 80"/>
              <a:gd name="T8" fmla="*/ 4 w 49"/>
              <a:gd name="T9" fmla="*/ 39 h 80"/>
              <a:gd name="T10" fmla="*/ 16 w 49"/>
              <a:gd name="T11" fmla="*/ 55 h 80"/>
              <a:gd name="T12" fmla="*/ 23 w 49"/>
              <a:gd name="T13" fmla="*/ 80 h 80"/>
              <a:gd name="T14" fmla="*/ 27 w 49"/>
              <a:gd name="T15" fmla="*/ 80 h 80"/>
              <a:gd name="T16" fmla="*/ 37 w 49"/>
              <a:gd name="T17" fmla="*/ 49 h 80"/>
              <a:gd name="T18" fmla="*/ 45 w 49"/>
              <a:gd name="T19" fmla="*/ 39 h 80"/>
              <a:gd name="T20" fmla="*/ 49 w 49"/>
              <a:gd name="T21" fmla="*/ 24 h 80"/>
              <a:gd name="T22" fmla="*/ 42 w 49"/>
              <a:gd name="T23" fmla="*/ 7 h 80"/>
              <a:gd name="T24" fmla="*/ 25 w 49"/>
              <a:gd name="T25" fmla="*/ 37 h 80"/>
              <a:gd name="T26" fmla="*/ 13 w 49"/>
              <a:gd name="T27" fmla="*/ 25 h 80"/>
              <a:gd name="T28" fmla="*/ 25 w 49"/>
              <a:gd name="T29" fmla="*/ 14 h 80"/>
              <a:gd name="T30" fmla="*/ 36 w 49"/>
              <a:gd name="T31" fmla="*/ 25 h 80"/>
              <a:gd name="T32" fmla="*/ 25 w 49"/>
              <a:gd name="T3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80">
                <a:moveTo>
                  <a:pt x="42" y="7"/>
                </a:moveTo>
                <a:cubicBezTo>
                  <a:pt x="37" y="3"/>
                  <a:pt x="31" y="0"/>
                  <a:pt x="25" y="0"/>
                </a:cubicBezTo>
                <a:cubicBezTo>
                  <a:pt x="18" y="0"/>
                  <a:pt x="12" y="3"/>
                  <a:pt x="8" y="7"/>
                </a:cubicBezTo>
                <a:cubicBezTo>
                  <a:pt x="3" y="12"/>
                  <a:pt x="0" y="18"/>
                  <a:pt x="0" y="24"/>
                </a:cubicBezTo>
                <a:cubicBezTo>
                  <a:pt x="0" y="30"/>
                  <a:pt x="2" y="35"/>
                  <a:pt x="4" y="39"/>
                </a:cubicBezTo>
                <a:cubicBezTo>
                  <a:pt x="8" y="45"/>
                  <a:pt x="12" y="49"/>
                  <a:pt x="16" y="55"/>
                </a:cubicBezTo>
                <a:cubicBezTo>
                  <a:pt x="20" y="61"/>
                  <a:pt x="23" y="68"/>
                  <a:pt x="23" y="80"/>
                </a:cubicBezTo>
                <a:cubicBezTo>
                  <a:pt x="27" y="80"/>
                  <a:pt x="27" y="80"/>
                  <a:pt x="27" y="80"/>
                </a:cubicBezTo>
                <a:cubicBezTo>
                  <a:pt x="27" y="64"/>
                  <a:pt x="32" y="56"/>
                  <a:pt x="37" y="49"/>
                </a:cubicBezTo>
                <a:cubicBezTo>
                  <a:pt x="40" y="46"/>
                  <a:pt x="43" y="43"/>
                  <a:pt x="45" y="39"/>
                </a:cubicBezTo>
                <a:cubicBezTo>
                  <a:pt x="48" y="35"/>
                  <a:pt x="49" y="30"/>
                  <a:pt x="49" y="24"/>
                </a:cubicBezTo>
                <a:cubicBezTo>
                  <a:pt x="49" y="18"/>
                  <a:pt x="46" y="12"/>
                  <a:pt x="42" y="7"/>
                </a:cubicBezTo>
                <a:close/>
                <a:moveTo>
                  <a:pt x="25" y="37"/>
                </a:moveTo>
                <a:cubicBezTo>
                  <a:pt x="18" y="37"/>
                  <a:pt x="13" y="31"/>
                  <a:pt x="13" y="25"/>
                </a:cubicBezTo>
                <a:cubicBezTo>
                  <a:pt x="13" y="19"/>
                  <a:pt x="18" y="14"/>
                  <a:pt x="25" y="14"/>
                </a:cubicBezTo>
                <a:cubicBezTo>
                  <a:pt x="31" y="14"/>
                  <a:pt x="36" y="19"/>
                  <a:pt x="36" y="25"/>
                </a:cubicBezTo>
                <a:cubicBezTo>
                  <a:pt x="36" y="31"/>
                  <a:pt x="31" y="37"/>
                  <a:pt x="25" y="37"/>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3" name="Freeform 133"/>
          <p:cNvSpPr>
            <a:spLocks noEditPoints="1"/>
          </p:cNvSpPr>
          <p:nvPr userDrawn="1"/>
        </p:nvSpPr>
        <p:spPr bwMode="black">
          <a:xfrm>
            <a:off x="10136205" y="5349951"/>
            <a:ext cx="338409" cy="398498"/>
          </a:xfrm>
          <a:custGeom>
            <a:avLst/>
            <a:gdLst>
              <a:gd name="T0" fmla="*/ 60 w 65"/>
              <a:gd name="T1" fmla="*/ 76 h 76"/>
              <a:gd name="T2" fmla="*/ 5 w 65"/>
              <a:gd name="T3" fmla="*/ 76 h 76"/>
              <a:gd name="T4" fmla="*/ 5 w 65"/>
              <a:gd name="T5" fmla="*/ 43 h 76"/>
              <a:gd name="T6" fmla="*/ 60 w 65"/>
              <a:gd name="T7" fmla="*/ 43 h 76"/>
              <a:gd name="T8" fmla="*/ 60 w 65"/>
              <a:gd name="T9" fmla="*/ 76 h 76"/>
              <a:gd name="T10" fmla="*/ 63 w 65"/>
              <a:gd name="T11" fmla="*/ 30 h 76"/>
              <a:gd name="T12" fmla="*/ 63 w 65"/>
              <a:gd name="T13" fmla="*/ 38 h 76"/>
              <a:gd name="T14" fmla="*/ 2 w 65"/>
              <a:gd name="T15" fmla="*/ 38 h 76"/>
              <a:gd name="T16" fmla="*/ 2 w 65"/>
              <a:gd name="T17" fmla="*/ 30 h 76"/>
              <a:gd name="T18" fmla="*/ 4 w 65"/>
              <a:gd name="T19" fmla="*/ 22 h 76"/>
              <a:gd name="T20" fmla="*/ 19 w 65"/>
              <a:gd name="T21" fmla="*/ 22 h 76"/>
              <a:gd name="T22" fmla="*/ 5 w 65"/>
              <a:gd name="T23" fmla="*/ 16 h 76"/>
              <a:gd name="T24" fmla="*/ 14 w 65"/>
              <a:gd name="T25" fmla="*/ 5 h 76"/>
              <a:gd name="T26" fmla="*/ 32 w 65"/>
              <a:gd name="T27" fmla="*/ 14 h 76"/>
              <a:gd name="T28" fmla="*/ 51 w 65"/>
              <a:gd name="T29" fmla="*/ 5 h 76"/>
              <a:gd name="T30" fmla="*/ 60 w 65"/>
              <a:gd name="T31" fmla="*/ 16 h 76"/>
              <a:gd name="T32" fmla="*/ 45 w 65"/>
              <a:gd name="T33" fmla="*/ 22 h 76"/>
              <a:gd name="T34" fmla="*/ 61 w 65"/>
              <a:gd name="T35" fmla="*/ 22 h 76"/>
              <a:gd name="T36" fmla="*/ 63 w 65"/>
              <a:gd name="T37" fmla="*/ 30 h 76"/>
              <a:gd name="T38" fmla="*/ 39 w 65"/>
              <a:gd name="T39" fmla="*/ 20 h 76"/>
              <a:gd name="T40" fmla="*/ 57 w 65"/>
              <a:gd name="T41" fmla="*/ 15 h 76"/>
              <a:gd name="T42" fmla="*/ 51 w 65"/>
              <a:gd name="T43" fmla="*/ 10 h 76"/>
              <a:gd name="T44" fmla="*/ 39 w 65"/>
              <a:gd name="T45" fmla="*/ 20 h 76"/>
              <a:gd name="T46" fmla="*/ 8 w 65"/>
              <a:gd name="T47" fmla="*/ 15 h 76"/>
              <a:gd name="T48" fmla="*/ 26 w 65"/>
              <a:gd name="T49" fmla="*/ 20 h 76"/>
              <a:gd name="T50" fmla="*/ 14 w 65"/>
              <a:gd name="T51" fmla="*/ 10 h 76"/>
              <a:gd name="T52" fmla="*/ 8 w 65"/>
              <a:gd name="T53" fmla="*/ 1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6">
                <a:moveTo>
                  <a:pt x="60" y="76"/>
                </a:moveTo>
                <a:cubicBezTo>
                  <a:pt x="5" y="76"/>
                  <a:pt x="5" y="76"/>
                  <a:pt x="5" y="76"/>
                </a:cubicBezTo>
                <a:cubicBezTo>
                  <a:pt x="5" y="43"/>
                  <a:pt x="5" y="43"/>
                  <a:pt x="5" y="43"/>
                </a:cubicBezTo>
                <a:cubicBezTo>
                  <a:pt x="60" y="43"/>
                  <a:pt x="60" y="43"/>
                  <a:pt x="60" y="43"/>
                </a:cubicBezTo>
                <a:lnTo>
                  <a:pt x="60" y="76"/>
                </a:lnTo>
                <a:close/>
                <a:moveTo>
                  <a:pt x="63" y="30"/>
                </a:moveTo>
                <a:cubicBezTo>
                  <a:pt x="63" y="38"/>
                  <a:pt x="63" y="38"/>
                  <a:pt x="63" y="38"/>
                </a:cubicBezTo>
                <a:cubicBezTo>
                  <a:pt x="2" y="38"/>
                  <a:pt x="2" y="38"/>
                  <a:pt x="2" y="38"/>
                </a:cubicBezTo>
                <a:cubicBezTo>
                  <a:pt x="2" y="30"/>
                  <a:pt x="2" y="30"/>
                  <a:pt x="2" y="30"/>
                </a:cubicBezTo>
                <a:cubicBezTo>
                  <a:pt x="4" y="22"/>
                  <a:pt x="4" y="22"/>
                  <a:pt x="4" y="22"/>
                </a:cubicBezTo>
                <a:cubicBezTo>
                  <a:pt x="19" y="22"/>
                  <a:pt x="19" y="22"/>
                  <a:pt x="19" y="22"/>
                </a:cubicBezTo>
                <a:cubicBezTo>
                  <a:pt x="13" y="21"/>
                  <a:pt x="8" y="18"/>
                  <a:pt x="5" y="16"/>
                </a:cubicBezTo>
                <a:cubicBezTo>
                  <a:pt x="0" y="13"/>
                  <a:pt x="11" y="9"/>
                  <a:pt x="14" y="5"/>
                </a:cubicBezTo>
                <a:cubicBezTo>
                  <a:pt x="18" y="0"/>
                  <a:pt x="26" y="8"/>
                  <a:pt x="32" y="14"/>
                </a:cubicBezTo>
                <a:cubicBezTo>
                  <a:pt x="39" y="8"/>
                  <a:pt x="46" y="0"/>
                  <a:pt x="51" y="5"/>
                </a:cubicBezTo>
                <a:cubicBezTo>
                  <a:pt x="54" y="9"/>
                  <a:pt x="65" y="13"/>
                  <a:pt x="60" y="16"/>
                </a:cubicBezTo>
                <a:cubicBezTo>
                  <a:pt x="57" y="18"/>
                  <a:pt x="51" y="21"/>
                  <a:pt x="45" y="22"/>
                </a:cubicBezTo>
                <a:cubicBezTo>
                  <a:pt x="61" y="22"/>
                  <a:pt x="61" y="22"/>
                  <a:pt x="61" y="22"/>
                </a:cubicBezTo>
                <a:lnTo>
                  <a:pt x="63" y="30"/>
                </a:lnTo>
                <a:close/>
                <a:moveTo>
                  <a:pt x="39" y="20"/>
                </a:moveTo>
                <a:cubicBezTo>
                  <a:pt x="50" y="19"/>
                  <a:pt x="56" y="16"/>
                  <a:pt x="57" y="15"/>
                </a:cubicBezTo>
                <a:cubicBezTo>
                  <a:pt x="58" y="14"/>
                  <a:pt x="52" y="10"/>
                  <a:pt x="51" y="10"/>
                </a:cubicBezTo>
                <a:cubicBezTo>
                  <a:pt x="49" y="10"/>
                  <a:pt x="39" y="20"/>
                  <a:pt x="39" y="20"/>
                </a:cubicBezTo>
                <a:close/>
                <a:moveTo>
                  <a:pt x="8" y="15"/>
                </a:moveTo>
                <a:cubicBezTo>
                  <a:pt x="9" y="16"/>
                  <a:pt x="15" y="19"/>
                  <a:pt x="26" y="20"/>
                </a:cubicBezTo>
                <a:cubicBezTo>
                  <a:pt x="26" y="20"/>
                  <a:pt x="16" y="10"/>
                  <a:pt x="14" y="10"/>
                </a:cubicBezTo>
                <a:cubicBezTo>
                  <a:pt x="13" y="10"/>
                  <a:pt x="7" y="14"/>
                  <a:pt x="8" y="15"/>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4" name="Freeform 134"/>
          <p:cNvSpPr>
            <a:spLocks noEditPoints="1"/>
          </p:cNvSpPr>
          <p:nvPr userDrawn="1"/>
        </p:nvSpPr>
        <p:spPr bwMode="black">
          <a:xfrm>
            <a:off x="10039744" y="4509431"/>
            <a:ext cx="531330" cy="243527"/>
          </a:xfrm>
          <a:custGeom>
            <a:avLst/>
            <a:gdLst>
              <a:gd name="T0" fmla="*/ 77 w 102"/>
              <a:gd name="T1" fmla="*/ 47 h 47"/>
              <a:gd name="T2" fmla="*/ 72 w 102"/>
              <a:gd name="T3" fmla="*/ 47 h 47"/>
              <a:gd name="T4" fmla="*/ 56 w 102"/>
              <a:gd name="T5" fmla="*/ 31 h 47"/>
              <a:gd name="T6" fmla="*/ 55 w 102"/>
              <a:gd name="T7" fmla="*/ 31 h 47"/>
              <a:gd name="T8" fmla="*/ 52 w 102"/>
              <a:gd name="T9" fmla="*/ 25 h 47"/>
              <a:gd name="T10" fmla="*/ 56 w 102"/>
              <a:gd name="T11" fmla="*/ 25 h 47"/>
              <a:gd name="T12" fmla="*/ 77 w 102"/>
              <a:gd name="T13" fmla="*/ 47 h 47"/>
              <a:gd name="T14" fmla="*/ 56 w 102"/>
              <a:gd name="T15" fmla="*/ 0 h 47"/>
              <a:gd name="T16" fmla="*/ 23 w 102"/>
              <a:gd name="T17" fmla="*/ 13 h 47"/>
              <a:gd name="T18" fmla="*/ 28 w 102"/>
              <a:gd name="T19" fmla="*/ 12 h 47"/>
              <a:gd name="T20" fmla="*/ 32 w 102"/>
              <a:gd name="T21" fmla="*/ 13 h 47"/>
              <a:gd name="T22" fmla="*/ 56 w 102"/>
              <a:gd name="T23" fmla="*/ 6 h 47"/>
              <a:gd name="T24" fmla="*/ 97 w 102"/>
              <a:gd name="T25" fmla="*/ 47 h 47"/>
              <a:gd name="T26" fmla="*/ 102 w 102"/>
              <a:gd name="T27" fmla="*/ 47 h 47"/>
              <a:gd name="T28" fmla="*/ 56 w 102"/>
              <a:gd name="T29" fmla="*/ 0 h 47"/>
              <a:gd name="T30" fmla="*/ 56 w 102"/>
              <a:gd name="T31" fmla="*/ 13 h 47"/>
              <a:gd name="T32" fmla="*/ 38 w 102"/>
              <a:gd name="T33" fmla="*/ 17 h 47"/>
              <a:gd name="T34" fmla="*/ 39 w 102"/>
              <a:gd name="T35" fmla="*/ 19 h 47"/>
              <a:gd name="T36" fmla="*/ 39 w 102"/>
              <a:gd name="T37" fmla="*/ 19 h 47"/>
              <a:gd name="T38" fmla="*/ 46 w 102"/>
              <a:gd name="T39" fmla="*/ 20 h 47"/>
              <a:gd name="T40" fmla="*/ 56 w 102"/>
              <a:gd name="T41" fmla="*/ 18 h 47"/>
              <a:gd name="T42" fmla="*/ 84 w 102"/>
              <a:gd name="T43" fmla="*/ 47 h 47"/>
              <a:gd name="T44" fmla="*/ 90 w 102"/>
              <a:gd name="T45" fmla="*/ 47 h 47"/>
              <a:gd name="T46" fmla="*/ 56 w 102"/>
              <a:gd name="T47" fmla="*/ 13 h 47"/>
              <a:gd name="T48" fmla="*/ 0 w 102"/>
              <a:gd name="T49" fmla="*/ 39 h 47"/>
              <a:gd name="T50" fmla="*/ 8 w 102"/>
              <a:gd name="T51" fmla="*/ 46 h 47"/>
              <a:gd name="T52" fmla="*/ 9 w 102"/>
              <a:gd name="T53" fmla="*/ 46 h 47"/>
              <a:gd name="T54" fmla="*/ 41 w 102"/>
              <a:gd name="T55" fmla="*/ 46 h 47"/>
              <a:gd name="T56" fmla="*/ 51 w 102"/>
              <a:gd name="T57" fmla="*/ 35 h 47"/>
              <a:gd name="T58" fmla="*/ 39 w 102"/>
              <a:gd name="T59" fmla="*/ 24 h 47"/>
              <a:gd name="T60" fmla="*/ 36 w 102"/>
              <a:gd name="T61" fmla="*/ 24 h 47"/>
              <a:gd name="T62" fmla="*/ 28 w 102"/>
              <a:gd name="T63" fmla="*/ 17 h 47"/>
              <a:gd name="T64" fmla="*/ 18 w 102"/>
              <a:gd name="T65" fmla="*/ 26 h 47"/>
              <a:gd name="T66" fmla="*/ 18 w 102"/>
              <a:gd name="T67" fmla="*/ 28 h 47"/>
              <a:gd name="T68" fmla="*/ 15 w 102"/>
              <a:gd name="T69" fmla="*/ 27 h 47"/>
              <a:gd name="T70" fmla="*/ 9 w 102"/>
              <a:gd name="T71" fmla="*/ 31 h 47"/>
              <a:gd name="T72" fmla="*/ 8 w 102"/>
              <a:gd name="T73" fmla="*/ 31 h 47"/>
              <a:gd name="T74" fmla="*/ 0 w 102"/>
              <a:gd name="T75" fmla="*/ 3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47">
                <a:moveTo>
                  <a:pt x="77" y="47"/>
                </a:moveTo>
                <a:cubicBezTo>
                  <a:pt x="72" y="47"/>
                  <a:pt x="72" y="47"/>
                  <a:pt x="72" y="47"/>
                </a:cubicBezTo>
                <a:cubicBezTo>
                  <a:pt x="72" y="38"/>
                  <a:pt x="64" y="31"/>
                  <a:pt x="56" y="31"/>
                </a:cubicBezTo>
                <a:cubicBezTo>
                  <a:pt x="55" y="31"/>
                  <a:pt x="55" y="31"/>
                  <a:pt x="55" y="31"/>
                </a:cubicBezTo>
                <a:cubicBezTo>
                  <a:pt x="54" y="29"/>
                  <a:pt x="53" y="27"/>
                  <a:pt x="52" y="25"/>
                </a:cubicBezTo>
                <a:cubicBezTo>
                  <a:pt x="53" y="25"/>
                  <a:pt x="54" y="25"/>
                  <a:pt x="56" y="25"/>
                </a:cubicBezTo>
                <a:cubicBezTo>
                  <a:pt x="68" y="25"/>
                  <a:pt x="77" y="35"/>
                  <a:pt x="77" y="47"/>
                </a:cubicBezTo>
                <a:close/>
                <a:moveTo>
                  <a:pt x="56" y="0"/>
                </a:moveTo>
                <a:cubicBezTo>
                  <a:pt x="43" y="0"/>
                  <a:pt x="32" y="5"/>
                  <a:pt x="23" y="13"/>
                </a:cubicBezTo>
                <a:cubicBezTo>
                  <a:pt x="25" y="13"/>
                  <a:pt x="26" y="12"/>
                  <a:pt x="28" y="12"/>
                </a:cubicBezTo>
                <a:cubicBezTo>
                  <a:pt x="29" y="12"/>
                  <a:pt x="31" y="13"/>
                  <a:pt x="32" y="13"/>
                </a:cubicBezTo>
                <a:cubicBezTo>
                  <a:pt x="39" y="9"/>
                  <a:pt x="47" y="6"/>
                  <a:pt x="56" y="6"/>
                </a:cubicBezTo>
                <a:cubicBezTo>
                  <a:pt x="78" y="6"/>
                  <a:pt x="97" y="24"/>
                  <a:pt x="97" y="47"/>
                </a:cubicBezTo>
                <a:cubicBezTo>
                  <a:pt x="102" y="47"/>
                  <a:pt x="102" y="47"/>
                  <a:pt x="102" y="47"/>
                </a:cubicBezTo>
                <a:cubicBezTo>
                  <a:pt x="102" y="21"/>
                  <a:pt x="81" y="0"/>
                  <a:pt x="56" y="0"/>
                </a:cubicBezTo>
                <a:close/>
                <a:moveTo>
                  <a:pt x="56" y="13"/>
                </a:moveTo>
                <a:cubicBezTo>
                  <a:pt x="49" y="13"/>
                  <a:pt x="43" y="14"/>
                  <a:pt x="38" y="17"/>
                </a:cubicBezTo>
                <a:cubicBezTo>
                  <a:pt x="39" y="18"/>
                  <a:pt x="39" y="18"/>
                  <a:pt x="39" y="19"/>
                </a:cubicBezTo>
                <a:cubicBezTo>
                  <a:pt x="39" y="19"/>
                  <a:pt x="39" y="19"/>
                  <a:pt x="39" y="19"/>
                </a:cubicBezTo>
                <a:cubicBezTo>
                  <a:pt x="42" y="19"/>
                  <a:pt x="44" y="19"/>
                  <a:pt x="46" y="20"/>
                </a:cubicBezTo>
                <a:cubicBezTo>
                  <a:pt x="49" y="19"/>
                  <a:pt x="52" y="18"/>
                  <a:pt x="56" y="18"/>
                </a:cubicBezTo>
                <a:cubicBezTo>
                  <a:pt x="71" y="18"/>
                  <a:pt x="84" y="31"/>
                  <a:pt x="84" y="47"/>
                </a:cubicBezTo>
                <a:cubicBezTo>
                  <a:pt x="90" y="47"/>
                  <a:pt x="90" y="47"/>
                  <a:pt x="90" y="47"/>
                </a:cubicBezTo>
                <a:cubicBezTo>
                  <a:pt x="90" y="28"/>
                  <a:pt x="75" y="13"/>
                  <a:pt x="56" y="13"/>
                </a:cubicBezTo>
                <a:close/>
                <a:moveTo>
                  <a:pt x="0" y="39"/>
                </a:moveTo>
                <a:cubicBezTo>
                  <a:pt x="0" y="43"/>
                  <a:pt x="3" y="46"/>
                  <a:pt x="8" y="46"/>
                </a:cubicBezTo>
                <a:cubicBezTo>
                  <a:pt x="9" y="46"/>
                  <a:pt x="9" y="46"/>
                  <a:pt x="9" y="46"/>
                </a:cubicBezTo>
                <a:cubicBezTo>
                  <a:pt x="41" y="46"/>
                  <a:pt x="41" y="46"/>
                  <a:pt x="41" y="46"/>
                </a:cubicBezTo>
                <a:cubicBezTo>
                  <a:pt x="46" y="46"/>
                  <a:pt x="51" y="41"/>
                  <a:pt x="51" y="35"/>
                </a:cubicBezTo>
                <a:cubicBezTo>
                  <a:pt x="51" y="29"/>
                  <a:pt x="46" y="24"/>
                  <a:pt x="39" y="24"/>
                </a:cubicBezTo>
                <a:cubicBezTo>
                  <a:pt x="38" y="24"/>
                  <a:pt x="37" y="24"/>
                  <a:pt x="36" y="24"/>
                </a:cubicBezTo>
                <a:cubicBezTo>
                  <a:pt x="35" y="20"/>
                  <a:pt x="32" y="17"/>
                  <a:pt x="28" y="17"/>
                </a:cubicBezTo>
                <a:cubicBezTo>
                  <a:pt x="22" y="17"/>
                  <a:pt x="18" y="21"/>
                  <a:pt x="18" y="26"/>
                </a:cubicBezTo>
                <a:cubicBezTo>
                  <a:pt x="18" y="27"/>
                  <a:pt x="18" y="27"/>
                  <a:pt x="18" y="28"/>
                </a:cubicBezTo>
                <a:cubicBezTo>
                  <a:pt x="17" y="27"/>
                  <a:pt x="16" y="27"/>
                  <a:pt x="15" y="27"/>
                </a:cubicBezTo>
                <a:cubicBezTo>
                  <a:pt x="13" y="27"/>
                  <a:pt x="10" y="29"/>
                  <a:pt x="9" y="31"/>
                </a:cubicBezTo>
                <a:cubicBezTo>
                  <a:pt x="9" y="31"/>
                  <a:pt x="8" y="31"/>
                  <a:pt x="8" y="31"/>
                </a:cubicBezTo>
                <a:cubicBezTo>
                  <a:pt x="3" y="31"/>
                  <a:pt x="0" y="34"/>
                  <a:pt x="0" y="39"/>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5" name="Freeform 135"/>
          <p:cNvSpPr>
            <a:spLocks noEditPoints="1"/>
          </p:cNvSpPr>
          <p:nvPr userDrawn="1"/>
        </p:nvSpPr>
        <p:spPr bwMode="black">
          <a:xfrm>
            <a:off x="11009621" y="4341808"/>
            <a:ext cx="420639" cy="578773"/>
          </a:xfrm>
          <a:custGeom>
            <a:avLst/>
            <a:gdLst>
              <a:gd name="T0" fmla="*/ 60 w 80"/>
              <a:gd name="T1" fmla="*/ 15 h 111"/>
              <a:gd name="T2" fmla="*/ 71 w 80"/>
              <a:gd name="T3" fmla="*/ 0 h 111"/>
              <a:gd name="T4" fmla="*/ 74 w 80"/>
              <a:gd name="T5" fmla="*/ 2 h 111"/>
              <a:gd name="T6" fmla="*/ 62 w 80"/>
              <a:gd name="T7" fmla="*/ 16 h 111"/>
              <a:gd name="T8" fmla="*/ 60 w 80"/>
              <a:gd name="T9" fmla="*/ 15 h 111"/>
              <a:gd name="T10" fmla="*/ 67 w 80"/>
              <a:gd name="T11" fmla="*/ 111 h 111"/>
              <a:gd name="T12" fmla="*/ 67 w 80"/>
              <a:gd name="T13" fmla="*/ 103 h 111"/>
              <a:gd name="T14" fmla="*/ 46 w 80"/>
              <a:gd name="T15" fmla="*/ 103 h 111"/>
              <a:gd name="T16" fmla="*/ 46 w 80"/>
              <a:gd name="T17" fmla="*/ 68 h 111"/>
              <a:gd name="T18" fmla="*/ 80 w 80"/>
              <a:gd name="T19" fmla="*/ 26 h 111"/>
              <a:gd name="T20" fmla="*/ 0 w 80"/>
              <a:gd name="T21" fmla="*/ 26 h 111"/>
              <a:gd name="T22" fmla="*/ 34 w 80"/>
              <a:gd name="T23" fmla="*/ 68 h 111"/>
              <a:gd name="T24" fmla="*/ 34 w 80"/>
              <a:gd name="T25" fmla="*/ 103 h 111"/>
              <a:gd name="T26" fmla="*/ 13 w 80"/>
              <a:gd name="T27" fmla="*/ 103 h 111"/>
              <a:gd name="T28" fmla="*/ 13 w 80"/>
              <a:gd name="T29" fmla="*/ 111 h 111"/>
              <a:gd name="T30" fmla="*/ 67 w 80"/>
              <a:gd name="T31" fmla="*/ 111 h 111"/>
              <a:gd name="T32" fmla="*/ 62 w 80"/>
              <a:gd name="T33" fmla="*/ 23 h 111"/>
              <a:gd name="T34" fmla="*/ 54 w 80"/>
              <a:gd name="T35" fmla="*/ 17 h 111"/>
              <a:gd name="T36" fmla="*/ 47 w 80"/>
              <a:gd name="T37" fmla="*/ 23 h 111"/>
              <a:gd name="T38" fmla="*/ 62 w 80"/>
              <a:gd name="T3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 h="111">
                <a:moveTo>
                  <a:pt x="60" y="15"/>
                </a:moveTo>
                <a:cubicBezTo>
                  <a:pt x="71" y="0"/>
                  <a:pt x="71" y="0"/>
                  <a:pt x="71" y="0"/>
                </a:cubicBezTo>
                <a:cubicBezTo>
                  <a:pt x="74" y="2"/>
                  <a:pt x="74" y="2"/>
                  <a:pt x="74" y="2"/>
                </a:cubicBezTo>
                <a:cubicBezTo>
                  <a:pt x="62" y="16"/>
                  <a:pt x="62" y="16"/>
                  <a:pt x="62" y="16"/>
                </a:cubicBezTo>
                <a:cubicBezTo>
                  <a:pt x="61" y="16"/>
                  <a:pt x="61" y="15"/>
                  <a:pt x="60" y="15"/>
                </a:cubicBezTo>
                <a:close/>
                <a:moveTo>
                  <a:pt x="67" y="111"/>
                </a:moveTo>
                <a:cubicBezTo>
                  <a:pt x="67" y="103"/>
                  <a:pt x="67" y="103"/>
                  <a:pt x="67" y="103"/>
                </a:cubicBezTo>
                <a:cubicBezTo>
                  <a:pt x="46" y="103"/>
                  <a:pt x="46" y="103"/>
                  <a:pt x="46" y="103"/>
                </a:cubicBezTo>
                <a:cubicBezTo>
                  <a:pt x="46" y="68"/>
                  <a:pt x="46" y="68"/>
                  <a:pt x="46" y="68"/>
                </a:cubicBezTo>
                <a:cubicBezTo>
                  <a:pt x="80" y="26"/>
                  <a:pt x="80" y="26"/>
                  <a:pt x="80" y="26"/>
                </a:cubicBezTo>
                <a:cubicBezTo>
                  <a:pt x="0" y="26"/>
                  <a:pt x="0" y="26"/>
                  <a:pt x="0" y="26"/>
                </a:cubicBezTo>
                <a:cubicBezTo>
                  <a:pt x="34" y="68"/>
                  <a:pt x="34" y="68"/>
                  <a:pt x="34" y="68"/>
                </a:cubicBezTo>
                <a:cubicBezTo>
                  <a:pt x="34" y="103"/>
                  <a:pt x="34" y="103"/>
                  <a:pt x="34" y="103"/>
                </a:cubicBezTo>
                <a:cubicBezTo>
                  <a:pt x="13" y="103"/>
                  <a:pt x="13" y="103"/>
                  <a:pt x="13" y="103"/>
                </a:cubicBezTo>
                <a:cubicBezTo>
                  <a:pt x="13" y="111"/>
                  <a:pt x="13" y="111"/>
                  <a:pt x="13" y="111"/>
                </a:cubicBezTo>
                <a:lnTo>
                  <a:pt x="67" y="111"/>
                </a:lnTo>
                <a:close/>
                <a:moveTo>
                  <a:pt x="62" y="23"/>
                </a:moveTo>
                <a:cubicBezTo>
                  <a:pt x="61" y="19"/>
                  <a:pt x="58" y="17"/>
                  <a:pt x="54" y="17"/>
                </a:cubicBezTo>
                <a:cubicBezTo>
                  <a:pt x="51" y="17"/>
                  <a:pt x="48" y="19"/>
                  <a:pt x="47" y="23"/>
                </a:cubicBezTo>
                <a:lnTo>
                  <a:pt x="62" y="23"/>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6" name="Freeform 136"/>
          <p:cNvSpPr>
            <a:spLocks noEditPoints="1"/>
          </p:cNvSpPr>
          <p:nvPr userDrawn="1"/>
        </p:nvSpPr>
        <p:spPr bwMode="black">
          <a:xfrm>
            <a:off x="6468593" y="4417716"/>
            <a:ext cx="357383" cy="426959"/>
          </a:xfrm>
          <a:custGeom>
            <a:avLst/>
            <a:gdLst>
              <a:gd name="T0" fmla="*/ 28 w 68"/>
              <a:gd name="T1" fmla="*/ 36 h 82"/>
              <a:gd name="T2" fmla="*/ 48 w 68"/>
              <a:gd name="T3" fmla="*/ 36 h 82"/>
              <a:gd name="T4" fmla="*/ 37 w 68"/>
              <a:gd name="T5" fmla="*/ 82 h 82"/>
              <a:gd name="T6" fmla="*/ 29 w 68"/>
              <a:gd name="T7" fmla="*/ 82 h 82"/>
              <a:gd name="T8" fmla="*/ 28 w 68"/>
              <a:gd name="T9" fmla="*/ 82 h 82"/>
              <a:gd name="T10" fmla="*/ 24 w 68"/>
              <a:gd name="T11" fmla="*/ 82 h 82"/>
              <a:gd name="T12" fmla="*/ 24 w 68"/>
              <a:gd name="T13" fmla="*/ 82 h 82"/>
              <a:gd name="T14" fmla="*/ 16 w 68"/>
              <a:gd name="T15" fmla="*/ 82 h 82"/>
              <a:gd name="T16" fmla="*/ 4 w 68"/>
              <a:gd name="T17" fmla="*/ 36 h 82"/>
              <a:gd name="T18" fmla="*/ 24 w 68"/>
              <a:gd name="T19" fmla="*/ 36 h 82"/>
              <a:gd name="T20" fmla="*/ 28 w 68"/>
              <a:gd name="T21" fmla="*/ 36 h 82"/>
              <a:gd name="T22" fmla="*/ 64 w 68"/>
              <a:gd name="T23" fmla="*/ 44 h 82"/>
              <a:gd name="T24" fmla="*/ 53 w 68"/>
              <a:gd name="T25" fmla="*/ 37 h 82"/>
              <a:gd name="T26" fmla="*/ 54 w 68"/>
              <a:gd name="T27" fmla="*/ 43 h 82"/>
              <a:gd name="T28" fmla="*/ 60 w 68"/>
              <a:gd name="T29" fmla="*/ 47 h 82"/>
              <a:gd name="T30" fmla="*/ 62 w 68"/>
              <a:gd name="T31" fmla="*/ 58 h 82"/>
              <a:gd name="T32" fmla="*/ 56 w 68"/>
              <a:gd name="T33" fmla="*/ 67 h 82"/>
              <a:gd name="T34" fmla="*/ 50 w 68"/>
              <a:gd name="T35" fmla="*/ 70 h 82"/>
              <a:gd name="T36" fmla="*/ 47 w 68"/>
              <a:gd name="T37" fmla="*/ 75 h 82"/>
              <a:gd name="T38" fmla="*/ 48 w 68"/>
              <a:gd name="T39" fmla="*/ 75 h 82"/>
              <a:gd name="T40" fmla="*/ 59 w 68"/>
              <a:gd name="T41" fmla="*/ 72 h 82"/>
              <a:gd name="T42" fmla="*/ 67 w 68"/>
              <a:gd name="T43" fmla="*/ 59 h 82"/>
              <a:gd name="T44" fmla="*/ 64 w 68"/>
              <a:gd name="T45" fmla="*/ 44 h 82"/>
              <a:gd name="T46" fmla="*/ 36 w 68"/>
              <a:gd name="T47" fmla="*/ 28 h 82"/>
              <a:gd name="T48" fmla="*/ 36 w 68"/>
              <a:gd name="T49" fmla="*/ 26 h 82"/>
              <a:gd name="T50" fmla="*/ 33 w 68"/>
              <a:gd name="T51" fmla="*/ 21 h 82"/>
              <a:gd name="T52" fmla="*/ 36 w 68"/>
              <a:gd name="T53" fmla="*/ 16 h 82"/>
              <a:gd name="T54" fmla="*/ 39 w 68"/>
              <a:gd name="T55" fmla="*/ 8 h 82"/>
              <a:gd name="T56" fmla="*/ 31 w 68"/>
              <a:gd name="T57" fmla="*/ 0 h 82"/>
              <a:gd name="T58" fmla="*/ 29 w 68"/>
              <a:gd name="T59" fmla="*/ 1 h 82"/>
              <a:gd name="T60" fmla="*/ 30 w 68"/>
              <a:gd name="T61" fmla="*/ 3 h 82"/>
              <a:gd name="T62" fmla="*/ 32 w 68"/>
              <a:gd name="T63" fmla="*/ 7 h 82"/>
              <a:gd name="T64" fmla="*/ 29 w 68"/>
              <a:gd name="T65" fmla="*/ 13 h 82"/>
              <a:gd name="T66" fmla="*/ 27 w 68"/>
              <a:gd name="T67" fmla="*/ 21 h 82"/>
              <a:gd name="T68" fmla="*/ 34 w 68"/>
              <a:gd name="T69" fmla="*/ 29 h 82"/>
              <a:gd name="T70" fmla="*/ 35 w 68"/>
              <a:gd name="T71" fmla="*/ 29 h 82"/>
              <a:gd name="T72" fmla="*/ 36 w 68"/>
              <a:gd name="T73" fmla="*/ 28 h 82"/>
              <a:gd name="T74" fmla="*/ 23 w 68"/>
              <a:gd name="T75" fmla="*/ 28 h 82"/>
              <a:gd name="T76" fmla="*/ 23 w 68"/>
              <a:gd name="T77" fmla="*/ 26 h 82"/>
              <a:gd name="T78" fmla="*/ 21 w 68"/>
              <a:gd name="T79" fmla="*/ 24 h 82"/>
              <a:gd name="T80" fmla="*/ 23 w 68"/>
              <a:gd name="T81" fmla="*/ 21 h 82"/>
              <a:gd name="T82" fmla="*/ 25 w 68"/>
              <a:gd name="T83" fmla="*/ 16 h 82"/>
              <a:gd name="T84" fmla="*/ 20 w 68"/>
              <a:gd name="T85" fmla="*/ 11 h 82"/>
              <a:gd name="T86" fmla="*/ 18 w 68"/>
              <a:gd name="T87" fmla="*/ 12 h 82"/>
              <a:gd name="T88" fmla="*/ 18 w 68"/>
              <a:gd name="T89" fmla="*/ 14 h 82"/>
              <a:gd name="T90" fmla="*/ 19 w 68"/>
              <a:gd name="T91" fmla="*/ 16 h 82"/>
              <a:gd name="T92" fmla="*/ 18 w 68"/>
              <a:gd name="T93" fmla="*/ 19 h 82"/>
              <a:gd name="T94" fmla="*/ 16 w 68"/>
              <a:gd name="T95" fmla="*/ 24 h 82"/>
              <a:gd name="T96" fmla="*/ 21 w 68"/>
              <a:gd name="T97" fmla="*/ 29 h 82"/>
              <a:gd name="T98" fmla="*/ 22 w 68"/>
              <a:gd name="T99" fmla="*/ 29 h 82"/>
              <a:gd name="T100" fmla="*/ 23 w 68"/>
              <a:gd name="T101" fmla="*/ 2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82">
                <a:moveTo>
                  <a:pt x="28" y="36"/>
                </a:moveTo>
                <a:cubicBezTo>
                  <a:pt x="48" y="36"/>
                  <a:pt x="48" y="36"/>
                  <a:pt x="48" y="36"/>
                </a:cubicBezTo>
                <a:cubicBezTo>
                  <a:pt x="48" y="36"/>
                  <a:pt x="53" y="64"/>
                  <a:pt x="37" y="82"/>
                </a:cubicBezTo>
                <a:cubicBezTo>
                  <a:pt x="29" y="82"/>
                  <a:pt x="29" y="82"/>
                  <a:pt x="29" y="82"/>
                </a:cubicBezTo>
                <a:cubicBezTo>
                  <a:pt x="28" y="82"/>
                  <a:pt x="28" y="82"/>
                  <a:pt x="28" y="82"/>
                </a:cubicBezTo>
                <a:cubicBezTo>
                  <a:pt x="24" y="82"/>
                  <a:pt x="24" y="82"/>
                  <a:pt x="24" y="82"/>
                </a:cubicBezTo>
                <a:cubicBezTo>
                  <a:pt x="24" y="82"/>
                  <a:pt x="24" y="82"/>
                  <a:pt x="24" y="82"/>
                </a:cubicBezTo>
                <a:cubicBezTo>
                  <a:pt x="16" y="82"/>
                  <a:pt x="16" y="82"/>
                  <a:pt x="16" y="82"/>
                </a:cubicBezTo>
                <a:cubicBezTo>
                  <a:pt x="0" y="64"/>
                  <a:pt x="4" y="36"/>
                  <a:pt x="4" y="36"/>
                </a:cubicBezTo>
                <a:cubicBezTo>
                  <a:pt x="24" y="36"/>
                  <a:pt x="24" y="36"/>
                  <a:pt x="24" y="36"/>
                </a:cubicBezTo>
                <a:lnTo>
                  <a:pt x="28" y="36"/>
                </a:lnTo>
                <a:close/>
                <a:moveTo>
                  <a:pt x="64" y="44"/>
                </a:moveTo>
                <a:cubicBezTo>
                  <a:pt x="62" y="40"/>
                  <a:pt x="58" y="38"/>
                  <a:pt x="53" y="37"/>
                </a:cubicBezTo>
                <a:cubicBezTo>
                  <a:pt x="54" y="38"/>
                  <a:pt x="54" y="40"/>
                  <a:pt x="54" y="43"/>
                </a:cubicBezTo>
                <a:cubicBezTo>
                  <a:pt x="56" y="44"/>
                  <a:pt x="58" y="45"/>
                  <a:pt x="60" y="47"/>
                </a:cubicBezTo>
                <a:cubicBezTo>
                  <a:pt x="62" y="51"/>
                  <a:pt x="63" y="54"/>
                  <a:pt x="62" y="58"/>
                </a:cubicBezTo>
                <a:cubicBezTo>
                  <a:pt x="61" y="62"/>
                  <a:pt x="59" y="65"/>
                  <a:pt x="56" y="67"/>
                </a:cubicBezTo>
                <a:cubicBezTo>
                  <a:pt x="54" y="69"/>
                  <a:pt x="52" y="69"/>
                  <a:pt x="50" y="70"/>
                </a:cubicBezTo>
                <a:cubicBezTo>
                  <a:pt x="49" y="72"/>
                  <a:pt x="48" y="73"/>
                  <a:pt x="47" y="75"/>
                </a:cubicBezTo>
                <a:cubicBezTo>
                  <a:pt x="47" y="75"/>
                  <a:pt x="48" y="75"/>
                  <a:pt x="48" y="75"/>
                </a:cubicBezTo>
                <a:cubicBezTo>
                  <a:pt x="52" y="75"/>
                  <a:pt x="56" y="74"/>
                  <a:pt x="59" y="72"/>
                </a:cubicBezTo>
                <a:cubicBezTo>
                  <a:pt x="64" y="69"/>
                  <a:pt x="66" y="64"/>
                  <a:pt x="67" y="59"/>
                </a:cubicBezTo>
                <a:cubicBezTo>
                  <a:pt x="68" y="54"/>
                  <a:pt x="67" y="49"/>
                  <a:pt x="64" y="44"/>
                </a:cubicBezTo>
                <a:close/>
                <a:moveTo>
                  <a:pt x="36" y="28"/>
                </a:moveTo>
                <a:cubicBezTo>
                  <a:pt x="37" y="27"/>
                  <a:pt x="36" y="26"/>
                  <a:pt x="36" y="26"/>
                </a:cubicBezTo>
                <a:cubicBezTo>
                  <a:pt x="36" y="26"/>
                  <a:pt x="33" y="24"/>
                  <a:pt x="33" y="21"/>
                </a:cubicBezTo>
                <a:cubicBezTo>
                  <a:pt x="33" y="20"/>
                  <a:pt x="34" y="18"/>
                  <a:pt x="36" y="16"/>
                </a:cubicBezTo>
                <a:cubicBezTo>
                  <a:pt x="38" y="13"/>
                  <a:pt x="39" y="11"/>
                  <a:pt x="39" y="8"/>
                </a:cubicBezTo>
                <a:cubicBezTo>
                  <a:pt x="38" y="3"/>
                  <a:pt x="32" y="0"/>
                  <a:pt x="31" y="0"/>
                </a:cubicBezTo>
                <a:cubicBezTo>
                  <a:pt x="31" y="0"/>
                  <a:pt x="30" y="0"/>
                  <a:pt x="29" y="1"/>
                </a:cubicBezTo>
                <a:cubicBezTo>
                  <a:pt x="29" y="2"/>
                  <a:pt x="29" y="3"/>
                  <a:pt x="30" y="3"/>
                </a:cubicBezTo>
                <a:cubicBezTo>
                  <a:pt x="30" y="3"/>
                  <a:pt x="32" y="5"/>
                  <a:pt x="32" y="7"/>
                </a:cubicBezTo>
                <a:cubicBezTo>
                  <a:pt x="32" y="9"/>
                  <a:pt x="31" y="11"/>
                  <a:pt x="29" y="13"/>
                </a:cubicBezTo>
                <a:cubicBezTo>
                  <a:pt x="27" y="16"/>
                  <a:pt x="26" y="18"/>
                  <a:pt x="27" y="21"/>
                </a:cubicBezTo>
                <a:cubicBezTo>
                  <a:pt x="27" y="26"/>
                  <a:pt x="34" y="29"/>
                  <a:pt x="34" y="29"/>
                </a:cubicBezTo>
                <a:cubicBezTo>
                  <a:pt x="34" y="29"/>
                  <a:pt x="34" y="29"/>
                  <a:pt x="35" y="29"/>
                </a:cubicBezTo>
                <a:cubicBezTo>
                  <a:pt x="35" y="29"/>
                  <a:pt x="36" y="29"/>
                  <a:pt x="36" y="28"/>
                </a:cubicBezTo>
                <a:close/>
                <a:moveTo>
                  <a:pt x="23" y="28"/>
                </a:moveTo>
                <a:cubicBezTo>
                  <a:pt x="23" y="27"/>
                  <a:pt x="23" y="26"/>
                  <a:pt x="23" y="26"/>
                </a:cubicBezTo>
                <a:cubicBezTo>
                  <a:pt x="23" y="26"/>
                  <a:pt x="21" y="25"/>
                  <a:pt x="21" y="24"/>
                </a:cubicBezTo>
                <a:cubicBezTo>
                  <a:pt x="21" y="23"/>
                  <a:pt x="22" y="22"/>
                  <a:pt x="23" y="21"/>
                </a:cubicBezTo>
                <a:cubicBezTo>
                  <a:pt x="25" y="19"/>
                  <a:pt x="25" y="17"/>
                  <a:pt x="25" y="16"/>
                </a:cubicBezTo>
                <a:cubicBezTo>
                  <a:pt x="24" y="13"/>
                  <a:pt x="20" y="11"/>
                  <a:pt x="20" y="11"/>
                </a:cubicBezTo>
                <a:cubicBezTo>
                  <a:pt x="19" y="11"/>
                  <a:pt x="18" y="11"/>
                  <a:pt x="18" y="12"/>
                </a:cubicBezTo>
                <a:cubicBezTo>
                  <a:pt x="17" y="13"/>
                  <a:pt x="18" y="13"/>
                  <a:pt x="18" y="14"/>
                </a:cubicBezTo>
                <a:cubicBezTo>
                  <a:pt x="18" y="14"/>
                  <a:pt x="19" y="15"/>
                  <a:pt x="19" y="16"/>
                </a:cubicBezTo>
                <a:cubicBezTo>
                  <a:pt x="19" y="17"/>
                  <a:pt x="19" y="18"/>
                  <a:pt x="18" y="19"/>
                </a:cubicBezTo>
                <a:cubicBezTo>
                  <a:pt x="16" y="21"/>
                  <a:pt x="16" y="22"/>
                  <a:pt x="16" y="24"/>
                </a:cubicBezTo>
                <a:cubicBezTo>
                  <a:pt x="17" y="27"/>
                  <a:pt x="20" y="28"/>
                  <a:pt x="21" y="29"/>
                </a:cubicBezTo>
                <a:cubicBezTo>
                  <a:pt x="21" y="29"/>
                  <a:pt x="21" y="29"/>
                  <a:pt x="22" y="29"/>
                </a:cubicBezTo>
                <a:cubicBezTo>
                  <a:pt x="22" y="29"/>
                  <a:pt x="23" y="29"/>
                  <a:pt x="23" y="28"/>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7" name="Freeform 137"/>
          <p:cNvSpPr>
            <a:spLocks/>
          </p:cNvSpPr>
          <p:nvPr userDrawn="1"/>
        </p:nvSpPr>
        <p:spPr bwMode="black">
          <a:xfrm>
            <a:off x="10088766" y="3512362"/>
            <a:ext cx="433286" cy="401658"/>
          </a:xfrm>
          <a:custGeom>
            <a:avLst/>
            <a:gdLst>
              <a:gd name="T0" fmla="*/ 23 w 83"/>
              <a:gd name="T1" fmla="*/ 76 h 77"/>
              <a:gd name="T2" fmla="*/ 31 w 83"/>
              <a:gd name="T3" fmla="*/ 77 h 77"/>
              <a:gd name="T4" fmla="*/ 52 w 83"/>
              <a:gd name="T5" fmla="*/ 43 h 77"/>
              <a:gd name="T6" fmla="*/ 79 w 83"/>
              <a:gd name="T7" fmla="*/ 43 h 77"/>
              <a:gd name="T8" fmla="*/ 83 w 83"/>
              <a:gd name="T9" fmla="*/ 38 h 77"/>
              <a:gd name="T10" fmla="*/ 79 w 83"/>
              <a:gd name="T11" fmla="*/ 33 h 77"/>
              <a:gd name="T12" fmla="*/ 52 w 83"/>
              <a:gd name="T13" fmla="*/ 33 h 77"/>
              <a:gd name="T14" fmla="*/ 31 w 83"/>
              <a:gd name="T15" fmla="*/ 0 h 77"/>
              <a:gd name="T16" fmla="*/ 23 w 83"/>
              <a:gd name="T17" fmla="*/ 1 h 77"/>
              <a:gd name="T18" fmla="*/ 33 w 83"/>
              <a:gd name="T19" fmla="*/ 33 h 77"/>
              <a:gd name="T20" fmla="*/ 14 w 83"/>
              <a:gd name="T21" fmla="*/ 33 h 77"/>
              <a:gd name="T22" fmla="*/ 8 w 83"/>
              <a:gd name="T23" fmla="*/ 27 h 77"/>
              <a:gd name="T24" fmla="*/ 0 w 83"/>
              <a:gd name="T25" fmla="*/ 27 h 77"/>
              <a:gd name="T26" fmla="*/ 5 w 83"/>
              <a:gd name="T27" fmla="*/ 38 h 77"/>
              <a:gd name="T28" fmla="*/ 0 w 83"/>
              <a:gd name="T29" fmla="*/ 50 h 77"/>
              <a:gd name="T30" fmla="*/ 8 w 83"/>
              <a:gd name="T31" fmla="*/ 50 h 77"/>
              <a:gd name="T32" fmla="*/ 14 w 83"/>
              <a:gd name="T33" fmla="*/ 43 h 77"/>
              <a:gd name="T34" fmla="*/ 33 w 83"/>
              <a:gd name="T35" fmla="*/ 43 h 77"/>
              <a:gd name="T36" fmla="*/ 23 w 83"/>
              <a:gd name="T37"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77">
                <a:moveTo>
                  <a:pt x="23" y="76"/>
                </a:moveTo>
                <a:cubicBezTo>
                  <a:pt x="31" y="77"/>
                  <a:pt x="31" y="77"/>
                  <a:pt x="31" y="77"/>
                </a:cubicBezTo>
                <a:cubicBezTo>
                  <a:pt x="52" y="43"/>
                  <a:pt x="52" y="43"/>
                  <a:pt x="52" y="43"/>
                </a:cubicBezTo>
                <a:cubicBezTo>
                  <a:pt x="79" y="43"/>
                  <a:pt x="79" y="43"/>
                  <a:pt x="79" y="43"/>
                </a:cubicBezTo>
                <a:cubicBezTo>
                  <a:pt x="81" y="43"/>
                  <a:pt x="83" y="41"/>
                  <a:pt x="83" y="38"/>
                </a:cubicBezTo>
                <a:cubicBezTo>
                  <a:pt x="83" y="36"/>
                  <a:pt x="81" y="33"/>
                  <a:pt x="79" y="33"/>
                </a:cubicBezTo>
                <a:cubicBezTo>
                  <a:pt x="52" y="33"/>
                  <a:pt x="52" y="33"/>
                  <a:pt x="52" y="33"/>
                </a:cubicBezTo>
                <a:cubicBezTo>
                  <a:pt x="31" y="0"/>
                  <a:pt x="31" y="0"/>
                  <a:pt x="31" y="0"/>
                </a:cubicBezTo>
                <a:cubicBezTo>
                  <a:pt x="23" y="1"/>
                  <a:pt x="23" y="1"/>
                  <a:pt x="23" y="1"/>
                </a:cubicBezTo>
                <a:cubicBezTo>
                  <a:pt x="33" y="33"/>
                  <a:pt x="33" y="33"/>
                  <a:pt x="33" y="33"/>
                </a:cubicBezTo>
                <a:cubicBezTo>
                  <a:pt x="14" y="33"/>
                  <a:pt x="14" y="33"/>
                  <a:pt x="14" y="33"/>
                </a:cubicBezTo>
                <a:cubicBezTo>
                  <a:pt x="8" y="27"/>
                  <a:pt x="8" y="27"/>
                  <a:pt x="8" y="27"/>
                </a:cubicBezTo>
                <a:cubicBezTo>
                  <a:pt x="0" y="27"/>
                  <a:pt x="0" y="27"/>
                  <a:pt x="0" y="27"/>
                </a:cubicBezTo>
                <a:cubicBezTo>
                  <a:pt x="5" y="38"/>
                  <a:pt x="5" y="38"/>
                  <a:pt x="5" y="38"/>
                </a:cubicBezTo>
                <a:cubicBezTo>
                  <a:pt x="0" y="50"/>
                  <a:pt x="0" y="50"/>
                  <a:pt x="0" y="50"/>
                </a:cubicBezTo>
                <a:cubicBezTo>
                  <a:pt x="8" y="50"/>
                  <a:pt x="8" y="50"/>
                  <a:pt x="8" y="50"/>
                </a:cubicBezTo>
                <a:cubicBezTo>
                  <a:pt x="14" y="43"/>
                  <a:pt x="14" y="43"/>
                  <a:pt x="14" y="43"/>
                </a:cubicBezTo>
                <a:cubicBezTo>
                  <a:pt x="33" y="43"/>
                  <a:pt x="33" y="43"/>
                  <a:pt x="33" y="43"/>
                </a:cubicBezTo>
                <a:lnTo>
                  <a:pt x="23" y="76"/>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8" name="Freeform 138"/>
          <p:cNvSpPr>
            <a:spLocks noEditPoints="1"/>
          </p:cNvSpPr>
          <p:nvPr userDrawn="1"/>
        </p:nvSpPr>
        <p:spPr bwMode="black">
          <a:xfrm>
            <a:off x="10137786" y="2586451"/>
            <a:ext cx="335249" cy="417472"/>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9" name="Freeform 139"/>
          <p:cNvSpPr>
            <a:spLocks/>
          </p:cNvSpPr>
          <p:nvPr userDrawn="1"/>
        </p:nvSpPr>
        <p:spPr bwMode="black">
          <a:xfrm>
            <a:off x="5536668" y="5353113"/>
            <a:ext cx="392173" cy="39217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60" name="Freeform 144"/>
          <p:cNvSpPr>
            <a:spLocks noEditPoints="1"/>
          </p:cNvSpPr>
          <p:nvPr userDrawn="1"/>
        </p:nvSpPr>
        <p:spPr bwMode="black">
          <a:xfrm>
            <a:off x="11091852" y="3487058"/>
            <a:ext cx="256179" cy="452268"/>
          </a:xfrm>
          <a:custGeom>
            <a:avLst/>
            <a:gdLst>
              <a:gd name="T0" fmla="*/ 35 w 46"/>
              <a:gd name="T1" fmla="*/ 7 h 84"/>
              <a:gd name="T2" fmla="*/ 29 w 46"/>
              <a:gd name="T3" fmla="*/ 14 h 84"/>
              <a:gd name="T4" fmla="*/ 22 w 46"/>
              <a:gd name="T5" fmla="*/ 7 h 84"/>
              <a:gd name="T6" fmla="*/ 29 w 46"/>
              <a:gd name="T7" fmla="*/ 0 h 84"/>
              <a:gd name="T8" fmla="*/ 35 w 46"/>
              <a:gd name="T9" fmla="*/ 7 h 84"/>
              <a:gd name="T10" fmla="*/ 20 w 46"/>
              <a:gd name="T11" fmla="*/ 12 h 84"/>
              <a:gd name="T12" fmla="*/ 2 w 46"/>
              <a:gd name="T13" fmla="*/ 22 h 84"/>
              <a:gd name="T14" fmla="*/ 0 w 46"/>
              <a:gd name="T15" fmla="*/ 41 h 84"/>
              <a:gd name="T16" fmla="*/ 6 w 46"/>
              <a:gd name="T17" fmla="*/ 41 h 84"/>
              <a:gd name="T18" fmla="*/ 7 w 46"/>
              <a:gd name="T19" fmla="*/ 26 h 84"/>
              <a:gd name="T20" fmla="*/ 15 w 46"/>
              <a:gd name="T21" fmla="*/ 22 h 84"/>
              <a:gd name="T22" fmla="*/ 10 w 46"/>
              <a:gd name="T23" fmla="*/ 37 h 84"/>
              <a:gd name="T24" fmla="*/ 12 w 46"/>
              <a:gd name="T25" fmla="*/ 45 h 84"/>
              <a:gd name="T26" fmla="*/ 0 w 46"/>
              <a:gd name="T27" fmla="*/ 82 h 84"/>
              <a:gd name="T28" fmla="*/ 8 w 46"/>
              <a:gd name="T29" fmla="*/ 84 h 84"/>
              <a:gd name="T30" fmla="*/ 18 w 46"/>
              <a:gd name="T31" fmla="*/ 57 h 84"/>
              <a:gd name="T32" fmla="*/ 21 w 46"/>
              <a:gd name="T33" fmla="*/ 62 h 84"/>
              <a:gd name="T34" fmla="*/ 27 w 46"/>
              <a:gd name="T35" fmla="*/ 84 h 84"/>
              <a:gd name="T36" fmla="*/ 36 w 46"/>
              <a:gd name="T37" fmla="*/ 81 h 84"/>
              <a:gd name="T38" fmla="*/ 29 w 46"/>
              <a:gd name="T39" fmla="*/ 56 h 84"/>
              <a:gd name="T40" fmla="*/ 22 w 46"/>
              <a:gd name="T41" fmla="*/ 45 h 84"/>
              <a:gd name="T42" fmla="*/ 27 w 46"/>
              <a:gd name="T43" fmla="*/ 29 h 84"/>
              <a:gd name="T44" fmla="*/ 29 w 46"/>
              <a:gd name="T45" fmla="*/ 35 h 84"/>
              <a:gd name="T46" fmla="*/ 44 w 46"/>
              <a:gd name="T47" fmla="*/ 41 h 84"/>
              <a:gd name="T48" fmla="*/ 46 w 46"/>
              <a:gd name="T49" fmla="*/ 35 h 84"/>
              <a:gd name="T50" fmla="*/ 35 w 46"/>
              <a:gd name="T51" fmla="*/ 30 h 84"/>
              <a:gd name="T52" fmla="*/ 31 w 46"/>
              <a:gd name="T53" fmla="*/ 17 h 84"/>
              <a:gd name="T54" fmla="*/ 20 w 46"/>
              <a:gd name="T55"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84">
                <a:moveTo>
                  <a:pt x="35" y="7"/>
                </a:moveTo>
                <a:cubicBezTo>
                  <a:pt x="35" y="11"/>
                  <a:pt x="33" y="14"/>
                  <a:pt x="29" y="14"/>
                </a:cubicBezTo>
                <a:cubicBezTo>
                  <a:pt x="25" y="14"/>
                  <a:pt x="22" y="11"/>
                  <a:pt x="22" y="7"/>
                </a:cubicBezTo>
                <a:cubicBezTo>
                  <a:pt x="22" y="3"/>
                  <a:pt x="25" y="0"/>
                  <a:pt x="29" y="0"/>
                </a:cubicBezTo>
                <a:cubicBezTo>
                  <a:pt x="33" y="0"/>
                  <a:pt x="35" y="3"/>
                  <a:pt x="35" y="7"/>
                </a:cubicBezTo>
                <a:moveTo>
                  <a:pt x="20" y="12"/>
                </a:moveTo>
                <a:cubicBezTo>
                  <a:pt x="2" y="22"/>
                  <a:pt x="2" y="22"/>
                  <a:pt x="2" y="22"/>
                </a:cubicBezTo>
                <a:cubicBezTo>
                  <a:pt x="0" y="41"/>
                  <a:pt x="0" y="41"/>
                  <a:pt x="0" y="41"/>
                </a:cubicBezTo>
                <a:cubicBezTo>
                  <a:pt x="6" y="41"/>
                  <a:pt x="6" y="41"/>
                  <a:pt x="6" y="41"/>
                </a:cubicBezTo>
                <a:cubicBezTo>
                  <a:pt x="7" y="26"/>
                  <a:pt x="7" y="26"/>
                  <a:pt x="7" y="26"/>
                </a:cubicBezTo>
                <a:cubicBezTo>
                  <a:pt x="15" y="22"/>
                  <a:pt x="15" y="22"/>
                  <a:pt x="15" y="22"/>
                </a:cubicBezTo>
                <a:cubicBezTo>
                  <a:pt x="15" y="22"/>
                  <a:pt x="11" y="34"/>
                  <a:pt x="10" y="37"/>
                </a:cubicBezTo>
                <a:cubicBezTo>
                  <a:pt x="9" y="39"/>
                  <a:pt x="11" y="43"/>
                  <a:pt x="12" y="45"/>
                </a:cubicBezTo>
                <a:cubicBezTo>
                  <a:pt x="0" y="82"/>
                  <a:pt x="0" y="82"/>
                  <a:pt x="0" y="82"/>
                </a:cubicBezTo>
                <a:cubicBezTo>
                  <a:pt x="8" y="84"/>
                  <a:pt x="8" y="84"/>
                  <a:pt x="8" y="84"/>
                </a:cubicBezTo>
                <a:cubicBezTo>
                  <a:pt x="18" y="57"/>
                  <a:pt x="18" y="57"/>
                  <a:pt x="18" y="57"/>
                </a:cubicBezTo>
                <a:cubicBezTo>
                  <a:pt x="21" y="62"/>
                  <a:pt x="21" y="62"/>
                  <a:pt x="21" y="62"/>
                </a:cubicBezTo>
                <a:cubicBezTo>
                  <a:pt x="27" y="84"/>
                  <a:pt x="27" y="84"/>
                  <a:pt x="27" y="84"/>
                </a:cubicBezTo>
                <a:cubicBezTo>
                  <a:pt x="36" y="81"/>
                  <a:pt x="36" y="81"/>
                  <a:pt x="36" y="81"/>
                </a:cubicBezTo>
                <a:cubicBezTo>
                  <a:pt x="29" y="56"/>
                  <a:pt x="29" y="56"/>
                  <a:pt x="29" y="56"/>
                </a:cubicBezTo>
                <a:cubicBezTo>
                  <a:pt x="22" y="45"/>
                  <a:pt x="22" y="45"/>
                  <a:pt x="22" y="45"/>
                </a:cubicBezTo>
                <a:cubicBezTo>
                  <a:pt x="27" y="29"/>
                  <a:pt x="27" y="29"/>
                  <a:pt x="27" y="29"/>
                </a:cubicBezTo>
                <a:cubicBezTo>
                  <a:pt x="29" y="35"/>
                  <a:pt x="29" y="35"/>
                  <a:pt x="29" y="35"/>
                </a:cubicBezTo>
                <a:cubicBezTo>
                  <a:pt x="44" y="41"/>
                  <a:pt x="44" y="41"/>
                  <a:pt x="44" y="41"/>
                </a:cubicBezTo>
                <a:cubicBezTo>
                  <a:pt x="46" y="35"/>
                  <a:pt x="46" y="35"/>
                  <a:pt x="46" y="35"/>
                </a:cubicBezTo>
                <a:cubicBezTo>
                  <a:pt x="35" y="30"/>
                  <a:pt x="35" y="30"/>
                  <a:pt x="35" y="30"/>
                </a:cubicBezTo>
                <a:cubicBezTo>
                  <a:pt x="31" y="17"/>
                  <a:pt x="31" y="17"/>
                  <a:pt x="31" y="17"/>
                </a:cubicBezTo>
                <a:lnTo>
                  <a:pt x="20" y="12"/>
                </a:lnTo>
                <a:close/>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61" name="Freeform 88"/>
          <p:cNvSpPr>
            <a:spLocks/>
          </p:cNvSpPr>
          <p:nvPr userDrawn="1"/>
        </p:nvSpPr>
        <p:spPr bwMode="black">
          <a:xfrm>
            <a:off x="4656926" y="5383159"/>
            <a:ext cx="322595" cy="332082"/>
          </a:xfrm>
          <a:custGeom>
            <a:avLst/>
            <a:gdLst>
              <a:gd name="T0" fmla="*/ 13 w 102"/>
              <a:gd name="T1" fmla="*/ 105 h 105"/>
              <a:gd name="T2" fmla="*/ 102 w 102"/>
              <a:gd name="T3" fmla="*/ 15 h 105"/>
              <a:gd name="T4" fmla="*/ 89 w 102"/>
              <a:gd name="T5" fmla="*/ 0 h 105"/>
              <a:gd name="T6" fmla="*/ 0 w 102"/>
              <a:gd name="T7" fmla="*/ 91 h 105"/>
              <a:gd name="T8" fmla="*/ 13 w 102"/>
              <a:gd name="T9" fmla="*/ 105 h 105"/>
            </a:gdLst>
            <a:ahLst/>
            <a:cxnLst>
              <a:cxn ang="0">
                <a:pos x="T0" y="T1"/>
              </a:cxn>
              <a:cxn ang="0">
                <a:pos x="T2" y="T3"/>
              </a:cxn>
              <a:cxn ang="0">
                <a:pos x="T4" y="T5"/>
              </a:cxn>
              <a:cxn ang="0">
                <a:pos x="T6" y="T7"/>
              </a:cxn>
              <a:cxn ang="0">
                <a:pos x="T8" y="T9"/>
              </a:cxn>
            </a:cxnLst>
            <a:rect l="0" t="0" r="r" b="b"/>
            <a:pathLst>
              <a:path w="102" h="105">
                <a:moveTo>
                  <a:pt x="13" y="105"/>
                </a:moveTo>
                <a:lnTo>
                  <a:pt x="102" y="15"/>
                </a:lnTo>
                <a:lnTo>
                  <a:pt x="89" y="0"/>
                </a:lnTo>
                <a:lnTo>
                  <a:pt x="0" y="91"/>
                </a:lnTo>
                <a:lnTo>
                  <a:pt x="13" y="10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 name="Freeform 89"/>
          <p:cNvSpPr>
            <a:spLocks/>
          </p:cNvSpPr>
          <p:nvPr userDrawn="1"/>
        </p:nvSpPr>
        <p:spPr bwMode="black">
          <a:xfrm>
            <a:off x="4650600" y="5383159"/>
            <a:ext cx="335249" cy="332082"/>
          </a:xfrm>
          <a:custGeom>
            <a:avLst/>
            <a:gdLst>
              <a:gd name="T0" fmla="*/ 106 w 106"/>
              <a:gd name="T1" fmla="*/ 91 h 105"/>
              <a:gd name="T2" fmla="*/ 15 w 106"/>
              <a:gd name="T3" fmla="*/ 0 h 105"/>
              <a:gd name="T4" fmla="*/ 0 w 106"/>
              <a:gd name="T5" fmla="*/ 14 h 105"/>
              <a:gd name="T6" fmla="*/ 91 w 106"/>
              <a:gd name="T7" fmla="*/ 105 h 105"/>
              <a:gd name="T8" fmla="*/ 106 w 106"/>
              <a:gd name="T9" fmla="*/ 91 h 105"/>
            </a:gdLst>
            <a:ahLst/>
            <a:cxnLst>
              <a:cxn ang="0">
                <a:pos x="T0" y="T1"/>
              </a:cxn>
              <a:cxn ang="0">
                <a:pos x="T2" y="T3"/>
              </a:cxn>
              <a:cxn ang="0">
                <a:pos x="T4" y="T5"/>
              </a:cxn>
              <a:cxn ang="0">
                <a:pos x="T6" y="T7"/>
              </a:cxn>
              <a:cxn ang="0">
                <a:pos x="T8" y="T9"/>
              </a:cxn>
            </a:cxnLst>
            <a:rect l="0" t="0" r="r" b="b"/>
            <a:pathLst>
              <a:path w="106" h="105">
                <a:moveTo>
                  <a:pt x="106" y="91"/>
                </a:moveTo>
                <a:lnTo>
                  <a:pt x="15" y="0"/>
                </a:lnTo>
                <a:lnTo>
                  <a:pt x="0" y="14"/>
                </a:lnTo>
                <a:lnTo>
                  <a:pt x="91" y="105"/>
                </a:lnTo>
                <a:lnTo>
                  <a:pt x="106" y="91"/>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 name="Title 1"/>
          <p:cNvSpPr>
            <a:spLocks noGrp="1"/>
          </p:cNvSpPr>
          <p:nvPr>
            <p:ph type="title" idx="4294967295" hasCustomPrompt="1"/>
          </p:nvPr>
        </p:nvSpPr>
        <p:spPr>
          <a:xfrm>
            <a:off x="547688" y="293688"/>
            <a:ext cx="11888787" cy="917575"/>
          </a:xfrm>
        </p:spPr>
        <p:txBody>
          <a:bodyPr/>
          <a:lstStyle>
            <a:lvl1pPr>
              <a:defRPr/>
            </a:lvl1pPr>
          </a:lstStyle>
          <a:p>
            <a:r>
              <a:rPr lang="hr-HR" dirty="0" smtClean="0"/>
              <a:t>Ikone</a:t>
            </a:r>
            <a:endParaRPr lang="en-US" dirty="0"/>
          </a:p>
        </p:txBody>
      </p:sp>
    </p:spTree>
    <p:extLst>
      <p:ext uri="{BB962C8B-B14F-4D97-AF65-F5344CB8AC3E}">
        <p14:creationId xmlns:p14="http://schemas.microsoft.com/office/powerpoint/2010/main" xmlns="" val="312077285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kone za korištenje (zaokruženo)">
    <p:bg>
      <p:bgPr>
        <a:solidFill>
          <a:srgbClr val="000000"/>
        </a:solidFill>
        <a:effectLst/>
      </p:bgPr>
    </p:bg>
    <p:spTree>
      <p:nvGrpSpPr>
        <p:cNvPr id="1" name=""/>
        <p:cNvGrpSpPr/>
        <p:nvPr/>
      </p:nvGrpSpPr>
      <p:grpSpPr>
        <a:xfrm>
          <a:off x="0" y="0"/>
          <a:ext cx="0" cy="0"/>
          <a:chOff x="0" y="0"/>
          <a:chExt cx="0" cy="0"/>
        </a:xfrm>
      </p:grpSpPr>
      <p:sp>
        <p:nvSpPr>
          <p:cNvPr id="63" name="Freeform 6"/>
          <p:cNvSpPr>
            <a:spLocks noEditPoints="1"/>
          </p:cNvSpPr>
          <p:nvPr userDrawn="1"/>
        </p:nvSpPr>
        <p:spPr bwMode="black">
          <a:xfrm>
            <a:off x="914775" y="1674346"/>
            <a:ext cx="415572" cy="413896"/>
          </a:xfrm>
          <a:custGeom>
            <a:avLst/>
            <a:gdLst>
              <a:gd name="T0" fmla="*/ 61 w 150"/>
              <a:gd name="T1" fmla="*/ 82 h 149"/>
              <a:gd name="T2" fmla="*/ 84 w 150"/>
              <a:gd name="T3" fmla="*/ 104 h 149"/>
              <a:gd name="T4" fmla="*/ 66 w 150"/>
              <a:gd name="T5" fmla="*/ 104 h 149"/>
              <a:gd name="T6" fmla="*/ 35 w 150"/>
              <a:gd name="T7" fmla="*/ 75 h 149"/>
              <a:gd name="T8" fmla="*/ 65 w 150"/>
              <a:gd name="T9" fmla="*/ 46 h 149"/>
              <a:gd name="T10" fmla="*/ 84 w 150"/>
              <a:gd name="T11" fmla="*/ 46 h 149"/>
              <a:gd name="T12" fmla="*/ 61 w 150"/>
              <a:gd name="T13" fmla="*/ 67 h 149"/>
              <a:gd name="T14" fmla="*/ 113 w 150"/>
              <a:gd name="T15" fmla="*/ 67 h 149"/>
              <a:gd name="T16" fmla="*/ 113 w 150"/>
              <a:gd name="T17" fmla="*/ 82 h 149"/>
              <a:gd name="T18" fmla="*/ 61 w 150"/>
              <a:gd name="T19" fmla="*/ 82 h 149"/>
              <a:gd name="T20" fmla="*/ 150 w 150"/>
              <a:gd name="T21" fmla="*/ 75 h 149"/>
              <a:gd name="T22" fmla="*/ 75 w 150"/>
              <a:gd name="T23" fmla="*/ 149 h 149"/>
              <a:gd name="T24" fmla="*/ 0 w 150"/>
              <a:gd name="T25" fmla="*/ 75 h 149"/>
              <a:gd name="T26" fmla="*/ 75 w 150"/>
              <a:gd name="T27" fmla="*/ 0 h 149"/>
              <a:gd name="T28" fmla="*/ 150 w 150"/>
              <a:gd name="T29" fmla="*/ 75 h 149"/>
              <a:gd name="T30" fmla="*/ 140 w 150"/>
              <a:gd name="T31" fmla="*/ 75 h 149"/>
              <a:gd name="T32" fmla="*/ 75 w 150"/>
              <a:gd name="T33" fmla="*/ 9 h 149"/>
              <a:gd name="T34" fmla="*/ 10 w 150"/>
              <a:gd name="T35" fmla="*/ 75 h 149"/>
              <a:gd name="T36" fmla="*/ 75 w 150"/>
              <a:gd name="T37" fmla="*/ 140 h 149"/>
              <a:gd name="T38" fmla="*/ 14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1" y="82"/>
                </a:moveTo>
                <a:cubicBezTo>
                  <a:pt x="84" y="104"/>
                  <a:pt x="84" y="104"/>
                  <a:pt x="84" y="104"/>
                </a:cubicBezTo>
                <a:cubicBezTo>
                  <a:pt x="66" y="104"/>
                  <a:pt x="66" y="104"/>
                  <a:pt x="66" y="104"/>
                </a:cubicBezTo>
                <a:cubicBezTo>
                  <a:pt x="35" y="75"/>
                  <a:pt x="35" y="75"/>
                  <a:pt x="35" y="75"/>
                </a:cubicBezTo>
                <a:cubicBezTo>
                  <a:pt x="65" y="46"/>
                  <a:pt x="65" y="46"/>
                  <a:pt x="65" y="46"/>
                </a:cubicBezTo>
                <a:cubicBezTo>
                  <a:pt x="84" y="46"/>
                  <a:pt x="84" y="46"/>
                  <a:pt x="84" y="46"/>
                </a:cubicBezTo>
                <a:cubicBezTo>
                  <a:pt x="61" y="67"/>
                  <a:pt x="61" y="67"/>
                  <a:pt x="61" y="67"/>
                </a:cubicBezTo>
                <a:cubicBezTo>
                  <a:pt x="113" y="67"/>
                  <a:pt x="113" y="67"/>
                  <a:pt x="113" y="67"/>
                </a:cubicBezTo>
                <a:cubicBezTo>
                  <a:pt x="113" y="82"/>
                  <a:pt x="113" y="82"/>
                  <a:pt x="113" y="82"/>
                </a:cubicBezTo>
                <a:lnTo>
                  <a:pt x="61" y="82"/>
                </a:lnTo>
                <a:close/>
                <a:moveTo>
                  <a:pt x="150" y="75"/>
                </a:moveTo>
                <a:cubicBezTo>
                  <a:pt x="150" y="116"/>
                  <a:pt x="116" y="149"/>
                  <a:pt x="75" y="149"/>
                </a:cubicBezTo>
                <a:cubicBezTo>
                  <a:pt x="34" y="149"/>
                  <a:pt x="0" y="116"/>
                  <a:pt x="0" y="75"/>
                </a:cubicBezTo>
                <a:cubicBezTo>
                  <a:pt x="0" y="33"/>
                  <a:pt x="34" y="0"/>
                  <a:pt x="75" y="0"/>
                </a:cubicBezTo>
                <a:cubicBezTo>
                  <a:pt x="116" y="0"/>
                  <a:pt x="150" y="33"/>
                  <a:pt x="150" y="75"/>
                </a:cubicBezTo>
                <a:close/>
                <a:moveTo>
                  <a:pt x="140" y="75"/>
                </a:moveTo>
                <a:cubicBezTo>
                  <a:pt x="140" y="39"/>
                  <a:pt x="111" y="9"/>
                  <a:pt x="75" y="9"/>
                </a:cubicBezTo>
                <a:cubicBezTo>
                  <a:pt x="39" y="9"/>
                  <a:pt x="10" y="39"/>
                  <a:pt x="10" y="75"/>
                </a:cubicBezTo>
                <a:cubicBezTo>
                  <a:pt x="10" y="111"/>
                  <a:pt x="39" y="140"/>
                  <a:pt x="75" y="140"/>
                </a:cubicBezTo>
                <a:cubicBezTo>
                  <a:pt x="111" y="140"/>
                  <a:pt x="140" y="111"/>
                  <a:pt x="140"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64" name="Freeform 7"/>
          <p:cNvSpPr>
            <a:spLocks noEditPoints="1"/>
          </p:cNvSpPr>
          <p:nvPr userDrawn="1"/>
        </p:nvSpPr>
        <p:spPr bwMode="black">
          <a:xfrm>
            <a:off x="9140372" y="1682725"/>
            <a:ext cx="449087" cy="397139"/>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65" name="Freeform 8"/>
          <p:cNvSpPr>
            <a:spLocks noEditPoints="1"/>
          </p:cNvSpPr>
          <p:nvPr userDrawn="1"/>
        </p:nvSpPr>
        <p:spPr bwMode="black">
          <a:xfrm>
            <a:off x="1830592" y="1674346"/>
            <a:ext cx="415572" cy="413896"/>
          </a:xfrm>
          <a:custGeom>
            <a:avLst/>
            <a:gdLst>
              <a:gd name="T0" fmla="*/ 68 w 150"/>
              <a:gd name="T1" fmla="*/ 61 h 149"/>
              <a:gd name="T2" fmla="*/ 46 w 150"/>
              <a:gd name="T3" fmla="*/ 84 h 149"/>
              <a:gd name="T4" fmla="*/ 46 w 150"/>
              <a:gd name="T5" fmla="*/ 65 h 149"/>
              <a:gd name="T6" fmla="*/ 75 w 150"/>
              <a:gd name="T7" fmla="*/ 34 h 149"/>
              <a:gd name="T8" fmla="*/ 104 w 150"/>
              <a:gd name="T9" fmla="*/ 65 h 149"/>
              <a:gd name="T10" fmla="*/ 104 w 150"/>
              <a:gd name="T11" fmla="*/ 84 h 149"/>
              <a:gd name="T12" fmla="*/ 82 w 150"/>
              <a:gd name="T13" fmla="*/ 61 h 149"/>
              <a:gd name="T14" fmla="*/ 82 w 150"/>
              <a:gd name="T15" fmla="*/ 113 h 149"/>
              <a:gd name="T16" fmla="*/ 68 w 150"/>
              <a:gd name="T17" fmla="*/ 113 h 149"/>
              <a:gd name="T18" fmla="*/ 68 w 150"/>
              <a:gd name="T19" fmla="*/ 61 h 149"/>
              <a:gd name="T20" fmla="*/ 10 w 150"/>
              <a:gd name="T21" fmla="*/ 75 h 149"/>
              <a:gd name="T22" fmla="*/ 75 w 150"/>
              <a:gd name="T23" fmla="*/ 9 h 149"/>
              <a:gd name="T24" fmla="*/ 140 w 150"/>
              <a:gd name="T25" fmla="*/ 75 h 149"/>
              <a:gd name="T26" fmla="*/ 75 w 150"/>
              <a:gd name="T27" fmla="*/ 140 h 149"/>
              <a:gd name="T28" fmla="*/ 10 w 150"/>
              <a:gd name="T29" fmla="*/ 75 h 149"/>
              <a:gd name="T30" fmla="*/ 0 w 150"/>
              <a:gd name="T31" fmla="*/ 75 h 149"/>
              <a:gd name="T32" fmla="*/ 75 w 150"/>
              <a:gd name="T33" fmla="*/ 149 h 149"/>
              <a:gd name="T34" fmla="*/ 150 w 150"/>
              <a:gd name="T35" fmla="*/ 75 h 149"/>
              <a:gd name="T36" fmla="*/ 75 w 150"/>
              <a:gd name="T37" fmla="*/ 0 h 149"/>
              <a:gd name="T38" fmla="*/ 0 w 150"/>
              <a:gd name="T3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9">
                <a:moveTo>
                  <a:pt x="68" y="61"/>
                </a:moveTo>
                <a:cubicBezTo>
                  <a:pt x="46" y="84"/>
                  <a:pt x="46" y="84"/>
                  <a:pt x="46" y="84"/>
                </a:cubicBezTo>
                <a:cubicBezTo>
                  <a:pt x="46" y="65"/>
                  <a:pt x="46" y="65"/>
                  <a:pt x="46" y="65"/>
                </a:cubicBezTo>
                <a:cubicBezTo>
                  <a:pt x="75" y="34"/>
                  <a:pt x="75" y="34"/>
                  <a:pt x="75" y="34"/>
                </a:cubicBezTo>
                <a:cubicBezTo>
                  <a:pt x="104" y="65"/>
                  <a:pt x="104" y="65"/>
                  <a:pt x="104" y="65"/>
                </a:cubicBezTo>
                <a:cubicBezTo>
                  <a:pt x="104" y="84"/>
                  <a:pt x="104" y="84"/>
                  <a:pt x="104" y="84"/>
                </a:cubicBezTo>
                <a:cubicBezTo>
                  <a:pt x="82" y="61"/>
                  <a:pt x="82" y="61"/>
                  <a:pt x="82" y="61"/>
                </a:cubicBezTo>
                <a:cubicBezTo>
                  <a:pt x="82" y="113"/>
                  <a:pt x="82" y="113"/>
                  <a:pt x="82" y="113"/>
                </a:cubicBezTo>
                <a:cubicBezTo>
                  <a:pt x="68" y="113"/>
                  <a:pt x="68" y="113"/>
                  <a:pt x="68" y="113"/>
                </a:cubicBezTo>
                <a:lnTo>
                  <a:pt x="68" y="61"/>
                </a:lnTo>
                <a:close/>
                <a:moveTo>
                  <a:pt x="10" y="75"/>
                </a:moveTo>
                <a:cubicBezTo>
                  <a:pt x="10" y="39"/>
                  <a:pt x="39" y="9"/>
                  <a:pt x="75" y="9"/>
                </a:cubicBezTo>
                <a:cubicBezTo>
                  <a:pt x="111" y="9"/>
                  <a:pt x="140" y="39"/>
                  <a:pt x="140" y="75"/>
                </a:cubicBezTo>
                <a:cubicBezTo>
                  <a:pt x="140" y="111"/>
                  <a:pt x="111" y="140"/>
                  <a:pt x="75" y="140"/>
                </a:cubicBezTo>
                <a:cubicBezTo>
                  <a:pt x="39" y="140"/>
                  <a:pt x="10" y="111"/>
                  <a:pt x="10" y="75"/>
                </a:cubicBezTo>
                <a:moveTo>
                  <a:pt x="0" y="75"/>
                </a:moveTo>
                <a:cubicBezTo>
                  <a:pt x="0" y="116"/>
                  <a:pt x="34" y="149"/>
                  <a:pt x="75" y="149"/>
                </a:cubicBezTo>
                <a:cubicBezTo>
                  <a:pt x="116" y="149"/>
                  <a:pt x="150" y="116"/>
                  <a:pt x="150" y="75"/>
                </a:cubicBezTo>
                <a:cubicBezTo>
                  <a:pt x="150" y="33"/>
                  <a:pt x="116" y="0"/>
                  <a:pt x="75" y="0"/>
                </a:cubicBezTo>
                <a:cubicBezTo>
                  <a:pt x="34" y="0"/>
                  <a:pt x="0" y="33"/>
                  <a:pt x="0" y="75"/>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66" name="Freeform 9"/>
          <p:cNvSpPr>
            <a:spLocks noEditPoints="1"/>
          </p:cNvSpPr>
          <p:nvPr userDrawn="1"/>
        </p:nvSpPr>
        <p:spPr bwMode="black">
          <a:xfrm>
            <a:off x="2748086" y="1674346"/>
            <a:ext cx="412221" cy="413896"/>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67" name="Freeform 10"/>
          <p:cNvSpPr>
            <a:spLocks noEditPoints="1"/>
          </p:cNvSpPr>
          <p:nvPr userDrawn="1"/>
        </p:nvSpPr>
        <p:spPr bwMode="black">
          <a:xfrm>
            <a:off x="3663065" y="1674346"/>
            <a:ext cx="413897" cy="413896"/>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68" name="Freeform 11"/>
          <p:cNvSpPr>
            <a:spLocks noEditPoints="1"/>
          </p:cNvSpPr>
          <p:nvPr userDrawn="1"/>
        </p:nvSpPr>
        <p:spPr bwMode="black">
          <a:xfrm>
            <a:off x="4578043" y="1674346"/>
            <a:ext cx="415572" cy="413896"/>
          </a:xfrm>
          <a:custGeom>
            <a:avLst/>
            <a:gdLst>
              <a:gd name="T0" fmla="*/ 93 w 150"/>
              <a:gd name="T1" fmla="*/ 54 h 149"/>
              <a:gd name="T2" fmla="*/ 96 w 150"/>
              <a:gd name="T3" fmla="*/ 58 h 149"/>
              <a:gd name="T4" fmla="*/ 96 w 150"/>
              <a:gd name="T5" fmla="*/ 96 h 149"/>
              <a:gd name="T6" fmla="*/ 96 w 150"/>
              <a:gd name="T7" fmla="*/ 96 h 149"/>
              <a:gd name="T8" fmla="*/ 75 w 150"/>
              <a:gd name="T9" fmla="*/ 117 h 149"/>
              <a:gd name="T10" fmla="*/ 54 w 150"/>
              <a:gd name="T11" fmla="*/ 96 h 149"/>
              <a:gd name="T12" fmla="*/ 54 w 150"/>
              <a:gd name="T13" fmla="*/ 47 h 149"/>
              <a:gd name="T14" fmla="*/ 70 w 150"/>
              <a:gd name="T15" fmla="*/ 31 h 149"/>
              <a:gd name="T16" fmla="*/ 86 w 150"/>
              <a:gd name="T17" fmla="*/ 47 h 149"/>
              <a:gd name="T18" fmla="*/ 86 w 150"/>
              <a:gd name="T19" fmla="*/ 47 h 149"/>
              <a:gd name="T20" fmla="*/ 86 w 150"/>
              <a:gd name="T21" fmla="*/ 85 h 149"/>
              <a:gd name="T22" fmla="*/ 76 w 150"/>
              <a:gd name="T23" fmla="*/ 96 h 149"/>
              <a:gd name="T24" fmla="*/ 65 w 150"/>
              <a:gd name="T25" fmla="*/ 85 h 149"/>
              <a:gd name="T26" fmla="*/ 65 w 150"/>
              <a:gd name="T27" fmla="*/ 57 h 149"/>
              <a:gd name="T28" fmla="*/ 69 w 150"/>
              <a:gd name="T29" fmla="*/ 53 h 149"/>
              <a:gd name="T30" fmla="*/ 72 w 150"/>
              <a:gd name="T31" fmla="*/ 57 h 149"/>
              <a:gd name="T32" fmla="*/ 72 w 150"/>
              <a:gd name="T33" fmla="*/ 85 h 149"/>
              <a:gd name="T34" fmla="*/ 76 w 150"/>
              <a:gd name="T35" fmla="*/ 89 h 149"/>
              <a:gd name="T36" fmla="*/ 79 w 150"/>
              <a:gd name="T37" fmla="*/ 85 h 149"/>
              <a:gd name="T38" fmla="*/ 79 w 150"/>
              <a:gd name="T39" fmla="*/ 47 h 149"/>
              <a:gd name="T40" fmla="*/ 79 w 150"/>
              <a:gd name="T41" fmla="*/ 47 h 149"/>
              <a:gd name="T42" fmla="*/ 70 w 150"/>
              <a:gd name="T43" fmla="*/ 38 h 149"/>
              <a:gd name="T44" fmla="*/ 62 w 150"/>
              <a:gd name="T45" fmla="*/ 47 h 149"/>
              <a:gd name="T46" fmla="*/ 62 w 150"/>
              <a:gd name="T47" fmla="*/ 96 h 149"/>
              <a:gd name="T48" fmla="*/ 75 w 150"/>
              <a:gd name="T49" fmla="*/ 110 h 149"/>
              <a:gd name="T50" fmla="*/ 89 w 150"/>
              <a:gd name="T51" fmla="*/ 96 h 149"/>
              <a:gd name="T52" fmla="*/ 89 w 150"/>
              <a:gd name="T53" fmla="*/ 58 h 149"/>
              <a:gd name="T54" fmla="*/ 93 w 150"/>
              <a:gd name="T55" fmla="*/ 54 h 149"/>
              <a:gd name="T56" fmla="*/ 75 w 150"/>
              <a:gd name="T57" fmla="*/ 9 h 149"/>
              <a:gd name="T58" fmla="*/ 141 w 150"/>
              <a:gd name="T59" fmla="*/ 75 h 149"/>
              <a:gd name="T60" fmla="*/ 75 w 150"/>
              <a:gd name="T61" fmla="*/ 140 h 149"/>
              <a:gd name="T62" fmla="*/ 10 w 150"/>
              <a:gd name="T63" fmla="*/ 75 h 149"/>
              <a:gd name="T64" fmla="*/ 75 w 150"/>
              <a:gd name="T65" fmla="*/ 9 h 149"/>
              <a:gd name="T66" fmla="*/ 75 w 150"/>
              <a:gd name="T67" fmla="*/ 0 h 149"/>
              <a:gd name="T68" fmla="*/ 0 w 150"/>
              <a:gd name="T69" fmla="*/ 75 h 149"/>
              <a:gd name="T70" fmla="*/ 75 w 150"/>
              <a:gd name="T71" fmla="*/ 149 h 149"/>
              <a:gd name="T72" fmla="*/ 150 w 150"/>
              <a:gd name="T73" fmla="*/ 75 h 149"/>
              <a:gd name="T74" fmla="*/ 75 w 150"/>
              <a:gd name="T7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0" h="149">
                <a:moveTo>
                  <a:pt x="93" y="54"/>
                </a:moveTo>
                <a:cubicBezTo>
                  <a:pt x="95" y="54"/>
                  <a:pt x="96" y="56"/>
                  <a:pt x="96" y="58"/>
                </a:cubicBezTo>
                <a:cubicBezTo>
                  <a:pt x="96" y="96"/>
                  <a:pt x="96" y="96"/>
                  <a:pt x="96" y="96"/>
                </a:cubicBezTo>
                <a:cubicBezTo>
                  <a:pt x="96" y="96"/>
                  <a:pt x="96" y="96"/>
                  <a:pt x="96" y="96"/>
                </a:cubicBezTo>
                <a:cubicBezTo>
                  <a:pt x="96" y="108"/>
                  <a:pt x="87" y="117"/>
                  <a:pt x="75" y="117"/>
                </a:cubicBezTo>
                <a:cubicBezTo>
                  <a:pt x="64" y="117"/>
                  <a:pt x="54" y="108"/>
                  <a:pt x="54" y="96"/>
                </a:cubicBezTo>
                <a:cubicBezTo>
                  <a:pt x="54" y="47"/>
                  <a:pt x="54" y="47"/>
                  <a:pt x="54" y="47"/>
                </a:cubicBezTo>
                <a:cubicBezTo>
                  <a:pt x="54" y="38"/>
                  <a:pt x="62" y="31"/>
                  <a:pt x="70" y="31"/>
                </a:cubicBezTo>
                <a:cubicBezTo>
                  <a:pt x="79" y="31"/>
                  <a:pt x="86" y="38"/>
                  <a:pt x="86" y="47"/>
                </a:cubicBezTo>
                <a:cubicBezTo>
                  <a:pt x="86" y="47"/>
                  <a:pt x="86" y="47"/>
                  <a:pt x="86" y="47"/>
                </a:cubicBezTo>
                <a:cubicBezTo>
                  <a:pt x="86" y="85"/>
                  <a:pt x="86" y="85"/>
                  <a:pt x="86" y="85"/>
                </a:cubicBezTo>
                <a:cubicBezTo>
                  <a:pt x="86" y="91"/>
                  <a:pt x="82" y="96"/>
                  <a:pt x="76" y="96"/>
                </a:cubicBezTo>
                <a:cubicBezTo>
                  <a:pt x="70" y="96"/>
                  <a:pt x="65" y="91"/>
                  <a:pt x="65" y="85"/>
                </a:cubicBezTo>
                <a:cubicBezTo>
                  <a:pt x="65" y="57"/>
                  <a:pt x="65" y="57"/>
                  <a:pt x="65" y="57"/>
                </a:cubicBezTo>
                <a:cubicBezTo>
                  <a:pt x="65" y="55"/>
                  <a:pt x="67" y="53"/>
                  <a:pt x="69" y="53"/>
                </a:cubicBezTo>
                <a:cubicBezTo>
                  <a:pt x="71" y="53"/>
                  <a:pt x="72" y="55"/>
                  <a:pt x="72" y="57"/>
                </a:cubicBezTo>
                <a:cubicBezTo>
                  <a:pt x="72" y="85"/>
                  <a:pt x="72" y="85"/>
                  <a:pt x="72" y="85"/>
                </a:cubicBezTo>
                <a:cubicBezTo>
                  <a:pt x="72" y="87"/>
                  <a:pt x="74" y="89"/>
                  <a:pt x="76" y="89"/>
                </a:cubicBezTo>
                <a:cubicBezTo>
                  <a:pt x="78" y="89"/>
                  <a:pt x="79" y="87"/>
                  <a:pt x="79" y="85"/>
                </a:cubicBezTo>
                <a:cubicBezTo>
                  <a:pt x="79" y="47"/>
                  <a:pt x="79" y="47"/>
                  <a:pt x="79" y="47"/>
                </a:cubicBezTo>
                <a:cubicBezTo>
                  <a:pt x="79" y="47"/>
                  <a:pt x="79" y="47"/>
                  <a:pt x="79" y="47"/>
                </a:cubicBezTo>
                <a:cubicBezTo>
                  <a:pt x="79" y="42"/>
                  <a:pt x="75" y="38"/>
                  <a:pt x="70" y="38"/>
                </a:cubicBezTo>
                <a:cubicBezTo>
                  <a:pt x="66" y="38"/>
                  <a:pt x="62" y="42"/>
                  <a:pt x="62" y="47"/>
                </a:cubicBezTo>
                <a:cubicBezTo>
                  <a:pt x="62" y="96"/>
                  <a:pt x="62" y="96"/>
                  <a:pt x="62" y="96"/>
                </a:cubicBezTo>
                <a:cubicBezTo>
                  <a:pt x="62" y="104"/>
                  <a:pt x="68" y="110"/>
                  <a:pt x="75" y="110"/>
                </a:cubicBezTo>
                <a:cubicBezTo>
                  <a:pt x="83" y="110"/>
                  <a:pt x="89" y="104"/>
                  <a:pt x="89" y="96"/>
                </a:cubicBezTo>
                <a:cubicBezTo>
                  <a:pt x="89" y="58"/>
                  <a:pt x="89" y="58"/>
                  <a:pt x="89" y="58"/>
                </a:cubicBezTo>
                <a:cubicBezTo>
                  <a:pt x="89" y="56"/>
                  <a:pt x="91" y="54"/>
                  <a:pt x="93" y="54"/>
                </a:cubicBezTo>
                <a:moveTo>
                  <a:pt x="75" y="9"/>
                </a:moveTo>
                <a:cubicBezTo>
                  <a:pt x="111" y="9"/>
                  <a:pt x="141" y="39"/>
                  <a:pt x="141" y="75"/>
                </a:cubicBezTo>
                <a:cubicBezTo>
                  <a:pt x="141" y="111"/>
                  <a:pt x="111" y="140"/>
                  <a:pt x="75" y="140"/>
                </a:cubicBezTo>
                <a:cubicBezTo>
                  <a:pt x="39" y="140"/>
                  <a:pt x="10" y="111"/>
                  <a:pt x="10" y="75"/>
                </a:cubicBezTo>
                <a:cubicBezTo>
                  <a:pt x="10" y="39"/>
                  <a:pt x="39" y="9"/>
                  <a:pt x="75" y="9"/>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69" name="Freeform 12"/>
          <p:cNvSpPr>
            <a:spLocks noEditPoints="1"/>
          </p:cNvSpPr>
          <p:nvPr userDrawn="1"/>
        </p:nvSpPr>
        <p:spPr bwMode="black">
          <a:xfrm>
            <a:off x="5487996" y="1668482"/>
            <a:ext cx="427303" cy="425626"/>
          </a:xfrm>
          <a:custGeom>
            <a:avLst/>
            <a:gdLst>
              <a:gd name="T0" fmla="*/ 55 w 154"/>
              <a:gd name="T1" fmla="*/ 58 h 153"/>
              <a:gd name="T2" fmla="*/ 64 w 154"/>
              <a:gd name="T3" fmla="*/ 79 h 153"/>
              <a:gd name="T4" fmla="*/ 45 w 154"/>
              <a:gd name="T5" fmla="*/ 82 h 153"/>
              <a:gd name="T6" fmla="*/ 41 w 154"/>
              <a:gd name="T7" fmla="*/ 94 h 153"/>
              <a:gd name="T8" fmla="*/ 47 w 154"/>
              <a:gd name="T9" fmla="*/ 97 h 153"/>
              <a:gd name="T10" fmla="*/ 30 w 154"/>
              <a:gd name="T11" fmla="*/ 99 h 153"/>
              <a:gd name="T12" fmla="*/ 35 w 154"/>
              <a:gd name="T13" fmla="*/ 96 h 153"/>
              <a:gd name="T14" fmla="*/ 57 w 154"/>
              <a:gd name="T15" fmla="*/ 47 h 153"/>
              <a:gd name="T16" fmla="*/ 76 w 154"/>
              <a:gd name="T17" fmla="*/ 89 h 153"/>
              <a:gd name="T18" fmla="*/ 85 w 154"/>
              <a:gd name="T19" fmla="*/ 97 h 153"/>
              <a:gd name="T20" fmla="*/ 65 w 154"/>
              <a:gd name="T21" fmla="*/ 99 h 153"/>
              <a:gd name="T22" fmla="*/ 69 w 154"/>
              <a:gd name="T23" fmla="*/ 96 h 153"/>
              <a:gd name="T24" fmla="*/ 68 w 154"/>
              <a:gd name="T25" fmla="*/ 89 h 153"/>
              <a:gd name="T26" fmla="*/ 108 w 154"/>
              <a:gd name="T27" fmla="*/ 91 h 153"/>
              <a:gd name="T28" fmla="*/ 100 w 154"/>
              <a:gd name="T29" fmla="*/ 81 h 153"/>
              <a:gd name="T30" fmla="*/ 95 w 154"/>
              <a:gd name="T31" fmla="*/ 89 h 153"/>
              <a:gd name="T32" fmla="*/ 100 w 154"/>
              <a:gd name="T33" fmla="*/ 95 h 153"/>
              <a:gd name="T34" fmla="*/ 108 w 154"/>
              <a:gd name="T35" fmla="*/ 94 h 153"/>
              <a:gd name="T36" fmla="*/ 97 w 154"/>
              <a:gd name="T37" fmla="*/ 100 h 153"/>
              <a:gd name="T38" fmla="*/ 88 w 154"/>
              <a:gd name="T39" fmla="*/ 91 h 153"/>
              <a:gd name="T40" fmla="*/ 95 w 154"/>
              <a:gd name="T41" fmla="*/ 81 h 153"/>
              <a:gd name="T42" fmla="*/ 108 w 154"/>
              <a:gd name="T43" fmla="*/ 75 h 153"/>
              <a:gd name="T44" fmla="*/ 101 w 154"/>
              <a:gd name="T45" fmla="*/ 66 h 153"/>
              <a:gd name="T46" fmla="*/ 96 w 154"/>
              <a:gd name="T47" fmla="*/ 70 h 153"/>
              <a:gd name="T48" fmla="*/ 95 w 154"/>
              <a:gd name="T49" fmla="*/ 75 h 153"/>
              <a:gd name="T50" fmla="*/ 91 w 154"/>
              <a:gd name="T51" fmla="*/ 75 h 153"/>
              <a:gd name="T52" fmla="*/ 93 w 154"/>
              <a:gd name="T53" fmla="*/ 66 h 153"/>
              <a:gd name="T54" fmla="*/ 110 w 154"/>
              <a:gd name="T55" fmla="*/ 65 h 153"/>
              <a:gd name="T56" fmla="*/ 114 w 154"/>
              <a:gd name="T57" fmla="*/ 75 h 153"/>
              <a:gd name="T58" fmla="*/ 114 w 154"/>
              <a:gd name="T59" fmla="*/ 93 h 153"/>
              <a:gd name="T60" fmla="*/ 116 w 154"/>
              <a:gd name="T61" fmla="*/ 95 h 153"/>
              <a:gd name="T62" fmla="*/ 120 w 154"/>
              <a:gd name="T63" fmla="*/ 92 h 153"/>
              <a:gd name="T64" fmla="*/ 112 w 154"/>
              <a:gd name="T65" fmla="*/ 100 h 153"/>
              <a:gd name="T66" fmla="*/ 108 w 154"/>
              <a:gd name="T67" fmla="*/ 94 h 153"/>
              <a:gd name="T68" fmla="*/ 0 w 154"/>
              <a:gd name="T69" fmla="*/ 76 h 153"/>
              <a:gd name="T70" fmla="*/ 154 w 154"/>
              <a:gd name="T71" fmla="*/ 76 h 153"/>
              <a:gd name="T72" fmla="*/ 77 w 154"/>
              <a:gd name="T73" fmla="*/ 9 h 153"/>
              <a:gd name="T74" fmla="*/ 77 w 154"/>
              <a:gd name="T75" fmla="*/ 144 h 153"/>
              <a:gd name="T76" fmla="*/ 77 w 154"/>
              <a:gd name="T7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 h="153">
                <a:moveTo>
                  <a:pt x="64" y="79"/>
                </a:moveTo>
                <a:cubicBezTo>
                  <a:pt x="55" y="58"/>
                  <a:pt x="55" y="58"/>
                  <a:pt x="55" y="58"/>
                </a:cubicBezTo>
                <a:cubicBezTo>
                  <a:pt x="47" y="79"/>
                  <a:pt x="47" y="79"/>
                  <a:pt x="47" y="79"/>
                </a:cubicBezTo>
                <a:lnTo>
                  <a:pt x="64" y="79"/>
                </a:lnTo>
                <a:close/>
                <a:moveTo>
                  <a:pt x="65" y="82"/>
                </a:moveTo>
                <a:cubicBezTo>
                  <a:pt x="45" y="82"/>
                  <a:pt x="45" y="82"/>
                  <a:pt x="45" y="82"/>
                </a:cubicBezTo>
                <a:cubicBezTo>
                  <a:pt x="42" y="90"/>
                  <a:pt x="42" y="90"/>
                  <a:pt x="42" y="90"/>
                </a:cubicBezTo>
                <a:cubicBezTo>
                  <a:pt x="41" y="92"/>
                  <a:pt x="41" y="93"/>
                  <a:pt x="41" y="94"/>
                </a:cubicBezTo>
                <a:cubicBezTo>
                  <a:pt x="41" y="95"/>
                  <a:pt x="41" y="96"/>
                  <a:pt x="42" y="96"/>
                </a:cubicBezTo>
                <a:cubicBezTo>
                  <a:pt x="42" y="97"/>
                  <a:pt x="44" y="97"/>
                  <a:pt x="47" y="97"/>
                </a:cubicBezTo>
                <a:cubicBezTo>
                  <a:pt x="47" y="99"/>
                  <a:pt x="47" y="99"/>
                  <a:pt x="47" y="99"/>
                </a:cubicBezTo>
                <a:cubicBezTo>
                  <a:pt x="30" y="99"/>
                  <a:pt x="30" y="99"/>
                  <a:pt x="30" y="99"/>
                </a:cubicBezTo>
                <a:cubicBezTo>
                  <a:pt x="30" y="97"/>
                  <a:pt x="30" y="97"/>
                  <a:pt x="30" y="97"/>
                </a:cubicBezTo>
                <a:cubicBezTo>
                  <a:pt x="33" y="97"/>
                  <a:pt x="34" y="97"/>
                  <a:pt x="35" y="96"/>
                </a:cubicBezTo>
                <a:cubicBezTo>
                  <a:pt x="36" y="95"/>
                  <a:pt x="37" y="92"/>
                  <a:pt x="39" y="89"/>
                </a:cubicBezTo>
                <a:cubicBezTo>
                  <a:pt x="57" y="47"/>
                  <a:pt x="57" y="47"/>
                  <a:pt x="57" y="47"/>
                </a:cubicBezTo>
                <a:cubicBezTo>
                  <a:pt x="58" y="47"/>
                  <a:pt x="58" y="47"/>
                  <a:pt x="58" y="47"/>
                </a:cubicBezTo>
                <a:cubicBezTo>
                  <a:pt x="76" y="89"/>
                  <a:pt x="76" y="89"/>
                  <a:pt x="76" y="89"/>
                </a:cubicBezTo>
                <a:cubicBezTo>
                  <a:pt x="77" y="93"/>
                  <a:pt x="79" y="95"/>
                  <a:pt x="80" y="96"/>
                </a:cubicBezTo>
                <a:cubicBezTo>
                  <a:pt x="81" y="97"/>
                  <a:pt x="83" y="97"/>
                  <a:pt x="85" y="97"/>
                </a:cubicBezTo>
                <a:cubicBezTo>
                  <a:pt x="85" y="99"/>
                  <a:pt x="85" y="99"/>
                  <a:pt x="85" y="99"/>
                </a:cubicBezTo>
                <a:cubicBezTo>
                  <a:pt x="65" y="99"/>
                  <a:pt x="65" y="99"/>
                  <a:pt x="65" y="99"/>
                </a:cubicBezTo>
                <a:cubicBezTo>
                  <a:pt x="65" y="97"/>
                  <a:pt x="65" y="97"/>
                  <a:pt x="65" y="97"/>
                </a:cubicBezTo>
                <a:cubicBezTo>
                  <a:pt x="67" y="97"/>
                  <a:pt x="68" y="97"/>
                  <a:pt x="69" y="96"/>
                </a:cubicBezTo>
                <a:cubicBezTo>
                  <a:pt x="69" y="96"/>
                  <a:pt x="70" y="95"/>
                  <a:pt x="70" y="94"/>
                </a:cubicBezTo>
                <a:cubicBezTo>
                  <a:pt x="70" y="93"/>
                  <a:pt x="69" y="91"/>
                  <a:pt x="68" y="89"/>
                </a:cubicBezTo>
                <a:lnTo>
                  <a:pt x="65" y="82"/>
                </a:lnTo>
                <a:close/>
                <a:moveTo>
                  <a:pt x="108" y="91"/>
                </a:moveTo>
                <a:cubicBezTo>
                  <a:pt x="108" y="78"/>
                  <a:pt x="108" y="78"/>
                  <a:pt x="108" y="78"/>
                </a:cubicBezTo>
                <a:cubicBezTo>
                  <a:pt x="104" y="80"/>
                  <a:pt x="101" y="81"/>
                  <a:pt x="100" y="81"/>
                </a:cubicBezTo>
                <a:cubicBezTo>
                  <a:pt x="98" y="83"/>
                  <a:pt x="97" y="84"/>
                  <a:pt x="96" y="85"/>
                </a:cubicBezTo>
                <a:cubicBezTo>
                  <a:pt x="95" y="86"/>
                  <a:pt x="95" y="87"/>
                  <a:pt x="95" y="89"/>
                </a:cubicBezTo>
                <a:cubicBezTo>
                  <a:pt x="95" y="91"/>
                  <a:pt x="95" y="92"/>
                  <a:pt x="96" y="93"/>
                </a:cubicBezTo>
                <a:cubicBezTo>
                  <a:pt x="97" y="95"/>
                  <a:pt x="99" y="95"/>
                  <a:pt x="100" y="95"/>
                </a:cubicBezTo>
                <a:cubicBezTo>
                  <a:pt x="102" y="95"/>
                  <a:pt x="105" y="94"/>
                  <a:pt x="108" y="91"/>
                </a:cubicBezTo>
                <a:moveTo>
                  <a:pt x="108" y="94"/>
                </a:moveTo>
                <a:cubicBezTo>
                  <a:pt x="104" y="97"/>
                  <a:pt x="102" y="98"/>
                  <a:pt x="101" y="99"/>
                </a:cubicBezTo>
                <a:cubicBezTo>
                  <a:pt x="100" y="99"/>
                  <a:pt x="98" y="100"/>
                  <a:pt x="97" y="100"/>
                </a:cubicBezTo>
                <a:cubicBezTo>
                  <a:pt x="94" y="100"/>
                  <a:pt x="92" y="99"/>
                  <a:pt x="91" y="97"/>
                </a:cubicBezTo>
                <a:cubicBezTo>
                  <a:pt x="89" y="96"/>
                  <a:pt x="88" y="93"/>
                  <a:pt x="88" y="91"/>
                </a:cubicBezTo>
                <a:cubicBezTo>
                  <a:pt x="88" y="89"/>
                  <a:pt x="89" y="88"/>
                  <a:pt x="90" y="86"/>
                </a:cubicBezTo>
                <a:cubicBezTo>
                  <a:pt x="91" y="85"/>
                  <a:pt x="92" y="83"/>
                  <a:pt x="95" y="81"/>
                </a:cubicBezTo>
                <a:cubicBezTo>
                  <a:pt x="97" y="80"/>
                  <a:pt x="102" y="78"/>
                  <a:pt x="108" y="76"/>
                </a:cubicBezTo>
                <a:cubicBezTo>
                  <a:pt x="108" y="75"/>
                  <a:pt x="108" y="75"/>
                  <a:pt x="108" y="75"/>
                </a:cubicBezTo>
                <a:cubicBezTo>
                  <a:pt x="108" y="71"/>
                  <a:pt x="107" y="69"/>
                  <a:pt x="106" y="68"/>
                </a:cubicBezTo>
                <a:cubicBezTo>
                  <a:pt x="105" y="66"/>
                  <a:pt x="103" y="66"/>
                  <a:pt x="101" y="66"/>
                </a:cubicBezTo>
                <a:cubicBezTo>
                  <a:pt x="100" y="66"/>
                  <a:pt x="98" y="66"/>
                  <a:pt x="97" y="67"/>
                </a:cubicBezTo>
                <a:cubicBezTo>
                  <a:pt x="96" y="68"/>
                  <a:pt x="96" y="69"/>
                  <a:pt x="96" y="70"/>
                </a:cubicBezTo>
                <a:cubicBezTo>
                  <a:pt x="96" y="72"/>
                  <a:pt x="96" y="72"/>
                  <a:pt x="96" y="72"/>
                </a:cubicBezTo>
                <a:cubicBezTo>
                  <a:pt x="96" y="73"/>
                  <a:pt x="96" y="74"/>
                  <a:pt x="95" y="75"/>
                </a:cubicBezTo>
                <a:cubicBezTo>
                  <a:pt x="95" y="75"/>
                  <a:pt x="94" y="76"/>
                  <a:pt x="93" y="76"/>
                </a:cubicBezTo>
                <a:cubicBezTo>
                  <a:pt x="92" y="76"/>
                  <a:pt x="91" y="75"/>
                  <a:pt x="91" y="75"/>
                </a:cubicBezTo>
                <a:cubicBezTo>
                  <a:pt x="90" y="74"/>
                  <a:pt x="90" y="73"/>
                  <a:pt x="90" y="72"/>
                </a:cubicBezTo>
                <a:cubicBezTo>
                  <a:pt x="90" y="70"/>
                  <a:pt x="91" y="68"/>
                  <a:pt x="93" y="66"/>
                </a:cubicBezTo>
                <a:cubicBezTo>
                  <a:pt x="95" y="64"/>
                  <a:pt x="98" y="63"/>
                  <a:pt x="102" y="63"/>
                </a:cubicBezTo>
                <a:cubicBezTo>
                  <a:pt x="105" y="63"/>
                  <a:pt x="108" y="64"/>
                  <a:pt x="110" y="65"/>
                </a:cubicBezTo>
                <a:cubicBezTo>
                  <a:pt x="111" y="66"/>
                  <a:pt x="112" y="67"/>
                  <a:pt x="113" y="68"/>
                </a:cubicBezTo>
                <a:cubicBezTo>
                  <a:pt x="114" y="70"/>
                  <a:pt x="114" y="72"/>
                  <a:pt x="114" y="75"/>
                </a:cubicBezTo>
                <a:cubicBezTo>
                  <a:pt x="114" y="87"/>
                  <a:pt x="114" y="87"/>
                  <a:pt x="114" y="87"/>
                </a:cubicBezTo>
                <a:cubicBezTo>
                  <a:pt x="114" y="90"/>
                  <a:pt x="114" y="92"/>
                  <a:pt x="114" y="93"/>
                </a:cubicBezTo>
                <a:cubicBezTo>
                  <a:pt x="114" y="94"/>
                  <a:pt x="114" y="94"/>
                  <a:pt x="115" y="94"/>
                </a:cubicBezTo>
                <a:cubicBezTo>
                  <a:pt x="115" y="95"/>
                  <a:pt x="115" y="95"/>
                  <a:pt x="116" y="95"/>
                </a:cubicBezTo>
                <a:cubicBezTo>
                  <a:pt x="116" y="95"/>
                  <a:pt x="116" y="95"/>
                  <a:pt x="117" y="95"/>
                </a:cubicBezTo>
                <a:cubicBezTo>
                  <a:pt x="117" y="94"/>
                  <a:pt x="118" y="93"/>
                  <a:pt x="120" y="92"/>
                </a:cubicBezTo>
                <a:cubicBezTo>
                  <a:pt x="120" y="94"/>
                  <a:pt x="120" y="94"/>
                  <a:pt x="120" y="94"/>
                </a:cubicBezTo>
                <a:cubicBezTo>
                  <a:pt x="117" y="98"/>
                  <a:pt x="114" y="100"/>
                  <a:pt x="112" y="100"/>
                </a:cubicBezTo>
                <a:cubicBezTo>
                  <a:pt x="110" y="100"/>
                  <a:pt x="110" y="99"/>
                  <a:pt x="109" y="98"/>
                </a:cubicBezTo>
                <a:cubicBezTo>
                  <a:pt x="108" y="97"/>
                  <a:pt x="108" y="96"/>
                  <a:pt x="108" y="94"/>
                </a:cubicBezTo>
                <a:moveTo>
                  <a:pt x="77" y="0"/>
                </a:moveTo>
                <a:cubicBezTo>
                  <a:pt x="35" y="0"/>
                  <a:pt x="0" y="34"/>
                  <a:pt x="0" y="76"/>
                </a:cubicBezTo>
                <a:cubicBezTo>
                  <a:pt x="0" y="119"/>
                  <a:pt x="35" y="153"/>
                  <a:pt x="77" y="153"/>
                </a:cubicBezTo>
                <a:cubicBezTo>
                  <a:pt x="120" y="153"/>
                  <a:pt x="154" y="119"/>
                  <a:pt x="154" y="76"/>
                </a:cubicBezTo>
                <a:cubicBezTo>
                  <a:pt x="154" y="34"/>
                  <a:pt x="120" y="0"/>
                  <a:pt x="77" y="0"/>
                </a:cubicBezTo>
                <a:moveTo>
                  <a:pt x="77" y="9"/>
                </a:moveTo>
                <a:cubicBezTo>
                  <a:pt x="114" y="9"/>
                  <a:pt x="144" y="39"/>
                  <a:pt x="144" y="76"/>
                </a:cubicBezTo>
                <a:cubicBezTo>
                  <a:pt x="144" y="114"/>
                  <a:pt x="114" y="144"/>
                  <a:pt x="77" y="144"/>
                </a:cubicBezTo>
                <a:cubicBezTo>
                  <a:pt x="40" y="144"/>
                  <a:pt x="10" y="114"/>
                  <a:pt x="10" y="76"/>
                </a:cubicBezTo>
                <a:cubicBezTo>
                  <a:pt x="10" y="39"/>
                  <a:pt x="40" y="9"/>
                  <a:pt x="77" y="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0" name="Freeform 13"/>
          <p:cNvSpPr>
            <a:spLocks noEditPoints="1"/>
          </p:cNvSpPr>
          <p:nvPr userDrawn="1"/>
        </p:nvSpPr>
        <p:spPr bwMode="black">
          <a:xfrm>
            <a:off x="6409677" y="1674346"/>
            <a:ext cx="415572" cy="413896"/>
          </a:xfrm>
          <a:custGeom>
            <a:avLst/>
            <a:gdLst>
              <a:gd name="T0" fmla="*/ 94 w 150"/>
              <a:gd name="T1" fmla="*/ 70 h 149"/>
              <a:gd name="T2" fmla="*/ 54 w 150"/>
              <a:gd name="T3" fmla="*/ 70 h 149"/>
              <a:gd name="T4" fmla="*/ 54 w 150"/>
              <a:gd name="T5" fmla="*/ 48 h 149"/>
              <a:gd name="T6" fmla="*/ 94 w 150"/>
              <a:gd name="T7" fmla="*/ 48 h 149"/>
              <a:gd name="T8" fmla="*/ 94 w 150"/>
              <a:gd name="T9" fmla="*/ 70 h 149"/>
              <a:gd name="T10" fmla="*/ 46 w 150"/>
              <a:gd name="T11" fmla="*/ 45 h 149"/>
              <a:gd name="T12" fmla="*/ 46 w 150"/>
              <a:gd name="T13" fmla="*/ 104 h 149"/>
              <a:gd name="T14" fmla="*/ 60 w 150"/>
              <a:gd name="T15" fmla="*/ 104 h 149"/>
              <a:gd name="T16" fmla="*/ 60 w 150"/>
              <a:gd name="T17" fmla="*/ 87 h 149"/>
              <a:gd name="T18" fmla="*/ 90 w 150"/>
              <a:gd name="T19" fmla="*/ 87 h 149"/>
              <a:gd name="T20" fmla="*/ 90 w 150"/>
              <a:gd name="T21" fmla="*/ 104 h 149"/>
              <a:gd name="T22" fmla="*/ 104 w 150"/>
              <a:gd name="T23" fmla="*/ 104 h 149"/>
              <a:gd name="T24" fmla="*/ 104 w 150"/>
              <a:gd name="T25" fmla="*/ 45 h 149"/>
              <a:gd name="T26" fmla="*/ 46 w 150"/>
              <a:gd name="T27" fmla="*/ 45 h 149"/>
              <a:gd name="T28" fmla="*/ 76 w 150"/>
              <a:gd name="T29" fmla="*/ 91 h 149"/>
              <a:gd name="T30" fmla="*/ 66 w 150"/>
              <a:gd name="T31" fmla="*/ 91 h 149"/>
              <a:gd name="T32" fmla="*/ 66 w 150"/>
              <a:gd name="T33" fmla="*/ 104 h 149"/>
              <a:gd name="T34" fmla="*/ 76 w 150"/>
              <a:gd name="T35" fmla="*/ 104 h 149"/>
              <a:gd name="T36" fmla="*/ 76 w 150"/>
              <a:gd name="T37" fmla="*/ 91 h 149"/>
              <a:gd name="T38" fmla="*/ 75 w 150"/>
              <a:gd name="T39" fmla="*/ 149 h 149"/>
              <a:gd name="T40" fmla="*/ 0 w 150"/>
              <a:gd name="T41" fmla="*/ 75 h 149"/>
              <a:gd name="T42" fmla="*/ 75 w 150"/>
              <a:gd name="T43" fmla="*/ 0 h 149"/>
              <a:gd name="T44" fmla="*/ 150 w 150"/>
              <a:gd name="T45" fmla="*/ 75 h 149"/>
              <a:gd name="T46" fmla="*/ 75 w 150"/>
              <a:gd name="T47" fmla="*/ 149 h 149"/>
              <a:gd name="T48" fmla="*/ 75 w 150"/>
              <a:gd name="T49" fmla="*/ 9 h 149"/>
              <a:gd name="T50" fmla="*/ 10 w 150"/>
              <a:gd name="T51" fmla="*/ 75 h 149"/>
              <a:gd name="T52" fmla="*/ 75 w 150"/>
              <a:gd name="T53" fmla="*/ 140 h 149"/>
              <a:gd name="T54" fmla="*/ 140 w 150"/>
              <a:gd name="T55" fmla="*/ 75 h 149"/>
              <a:gd name="T56" fmla="*/ 75 w 150"/>
              <a:gd name="T57" fmla="*/ 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 h="149">
                <a:moveTo>
                  <a:pt x="94" y="70"/>
                </a:moveTo>
                <a:cubicBezTo>
                  <a:pt x="54" y="70"/>
                  <a:pt x="54" y="70"/>
                  <a:pt x="54" y="70"/>
                </a:cubicBezTo>
                <a:cubicBezTo>
                  <a:pt x="54" y="48"/>
                  <a:pt x="54" y="48"/>
                  <a:pt x="54" y="48"/>
                </a:cubicBezTo>
                <a:cubicBezTo>
                  <a:pt x="94" y="48"/>
                  <a:pt x="94" y="48"/>
                  <a:pt x="94" y="48"/>
                </a:cubicBezTo>
                <a:lnTo>
                  <a:pt x="94" y="70"/>
                </a:lnTo>
                <a:close/>
                <a:moveTo>
                  <a:pt x="46" y="45"/>
                </a:moveTo>
                <a:cubicBezTo>
                  <a:pt x="46" y="104"/>
                  <a:pt x="46" y="104"/>
                  <a:pt x="46" y="104"/>
                </a:cubicBezTo>
                <a:cubicBezTo>
                  <a:pt x="60" y="104"/>
                  <a:pt x="60" y="104"/>
                  <a:pt x="60" y="104"/>
                </a:cubicBezTo>
                <a:cubicBezTo>
                  <a:pt x="60" y="87"/>
                  <a:pt x="60" y="87"/>
                  <a:pt x="60" y="87"/>
                </a:cubicBezTo>
                <a:cubicBezTo>
                  <a:pt x="90" y="87"/>
                  <a:pt x="90" y="87"/>
                  <a:pt x="90" y="87"/>
                </a:cubicBezTo>
                <a:cubicBezTo>
                  <a:pt x="90" y="104"/>
                  <a:pt x="90" y="104"/>
                  <a:pt x="90" y="104"/>
                </a:cubicBezTo>
                <a:cubicBezTo>
                  <a:pt x="104" y="104"/>
                  <a:pt x="104" y="104"/>
                  <a:pt x="104" y="104"/>
                </a:cubicBezTo>
                <a:cubicBezTo>
                  <a:pt x="104" y="45"/>
                  <a:pt x="104" y="45"/>
                  <a:pt x="104" y="45"/>
                </a:cubicBezTo>
                <a:lnTo>
                  <a:pt x="46" y="45"/>
                </a:lnTo>
                <a:close/>
                <a:moveTo>
                  <a:pt x="76" y="91"/>
                </a:moveTo>
                <a:cubicBezTo>
                  <a:pt x="66" y="91"/>
                  <a:pt x="66" y="91"/>
                  <a:pt x="66" y="91"/>
                </a:cubicBezTo>
                <a:cubicBezTo>
                  <a:pt x="66" y="104"/>
                  <a:pt x="66" y="104"/>
                  <a:pt x="66" y="104"/>
                </a:cubicBezTo>
                <a:cubicBezTo>
                  <a:pt x="76" y="104"/>
                  <a:pt x="76" y="104"/>
                  <a:pt x="76" y="104"/>
                </a:cubicBezTo>
                <a:lnTo>
                  <a:pt x="76" y="91"/>
                </a:lnTo>
                <a:close/>
                <a:moveTo>
                  <a:pt x="75" y="149"/>
                </a:moveTo>
                <a:cubicBezTo>
                  <a:pt x="34" y="149"/>
                  <a:pt x="0" y="116"/>
                  <a:pt x="0" y="75"/>
                </a:cubicBezTo>
                <a:cubicBezTo>
                  <a:pt x="0" y="33"/>
                  <a:pt x="34" y="0"/>
                  <a:pt x="75" y="0"/>
                </a:cubicBezTo>
                <a:cubicBezTo>
                  <a:pt x="116" y="0"/>
                  <a:pt x="150" y="33"/>
                  <a:pt x="150" y="75"/>
                </a:cubicBezTo>
                <a:cubicBezTo>
                  <a:pt x="150" y="116"/>
                  <a:pt x="116" y="149"/>
                  <a:pt x="75" y="149"/>
                </a:cubicBezTo>
                <a:close/>
                <a:moveTo>
                  <a:pt x="75" y="9"/>
                </a:moveTo>
                <a:cubicBezTo>
                  <a:pt x="39" y="9"/>
                  <a:pt x="10" y="38"/>
                  <a:pt x="10" y="75"/>
                </a:cubicBezTo>
                <a:cubicBezTo>
                  <a:pt x="10" y="111"/>
                  <a:pt x="39" y="140"/>
                  <a:pt x="75" y="140"/>
                </a:cubicBezTo>
                <a:cubicBezTo>
                  <a:pt x="111" y="140"/>
                  <a:pt x="140" y="111"/>
                  <a:pt x="140" y="75"/>
                </a:cubicBezTo>
                <a:cubicBezTo>
                  <a:pt x="140" y="38"/>
                  <a:pt x="111" y="9"/>
                  <a:pt x="75"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1" name="Freeform 14"/>
          <p:cNvSpPr>
            <a:spLocks noEditPoints="1"/>
          </p:cNvSpPr>
          <p:nvPr userDrawn="1"/>
        </p:nvSpPr>
        <p:spPr bwMode="black">
          <a:xfrm>
            <a:off x="7325494" y="1674346"/>
            <a:ext cx="415572" cy="413896"/>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2" name="Freeform 15"/>
          <p:cNvSpPr>
            <a:spLocks noEditPoints="1"/>
          </p:cNvSpPr>
          <p:nvPr userDrawn="1"/>
        </p:nvSpPr>
        <p:spPr bwMode="black">
          <a:xfrm>
            <a:off x="8240473" y="1681032"/>
            <a:ext cx="417248" cy="413896"/>
          </a:xfrm>
          <a:custGeom>
            <a:avLst/>
            <a:gdLst>
              <a:gd name="T0" fmla="*/ 43 w 150"/>
              <a:gd name="T1" fmla="*/ 69 h 149"/>
              <a:gd name="T2" fmla="*/ 106 w 150"/>
              <a:gd name="T3" fmla="*/ 69 h 149"/>
              <a:gd name="T4" fmla="*/ 106 w 150"/>
              <a:gd name="T5" fmla="*/ 80 h 149"/>
              <a:gd name="T6" fmla="*/ 43 w 150"/>
              <a:gd name="T7" fmla="*/ 80 h 149"/>
              <a:gd name="T8" fmla="*/ 43 w 150"/>
              <a:gd name="T9" fmla="*/ 69 h 149"/>
              <a:gd name="T10" fmla="*/ 150 w 150"/>
              <a:gd name="T11" fmla="*/ 75 h 149"/>
              <a:gd name="T12" fmla="*/ 75 w 150"/>
              <a:gd name="T13" fmla="*/ 0 h 149"/>
              <a:gd name="T14" fmla="*/ 0 w 150"/>
              <a:gd name="T15" fmla="*/ 75 h 149"/>
              <a:gd name="T16" fmla="*/ 75 w 150"/>
              <a:gd name="T17" fmla="*/ 149 h 149"/>
              <a:gd name="T18" fmla="*/ 150 w 150"/>
              <a:gd name="T19" fmla="*/ 75 h 149"/>
              <a:gd name="T20" fmla="*/ 140 w 150"/>
              <a:gd name="T21" fmla="*/ 75 h 149"/>
              <a:gd name="T22" fmla="*/ 75 w 150"/>
              <a:gd name="T23" fmla="*/ 140 h 149"/>
              <a:gd name="T24" fmla="*/ 9 w 150"/>
              <a:gd name="T25" fmla="*/ 75 h 149"/>
              <a:gd name="T26" fmla="*/ 75 w 150"/>
              <a:gd name="T27" fmla="*/ 9 h 149"/>
              <a:gd name="T28" fmla="*/ 140 w 150"/>
              <a:gd name="T29" fmla="*/ 7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149">
                <a:moveTo>
                  <a:pt x="43" y="69"/>
                </a:moveTo>
                <a:cubicBezTo>
                  <a:pt x="106" y="69"/>
                  <a:pt x="106" y="69"/>
                  <a:pt x="106" y="69"/>
                </a:cubicBezTo>
                <a:cubicBezTo>
                  <a:pt x="106" y="80"/>
                  <a:pt x="106" y="80"/>
                  <a:pt x="106" y="80"/>
                </a:cubicBezTo>
                <a:cubicBezTo>
                  <a:pt x="43" y="80"/>
                  <a:pt x="43" y="80"/>
                  <a:pt x="43" y="80"/>
                </a:cubicBezTo>
                <a:lnTo>
                  <a:pt x="43" y="69"/>
                </a:lnTo>
                <a:close/>
                <a:moveTo>
                  <a:pt x="150" y="75"/>
                </a:moveTo>
                <a:cubicBezTo>
                  <a:pt x="150" y="33"/>
                  <a:pt x="116" y="0"/>
                  <a:pt x="75" y="0"/>
                </a:cubicBezTo>
                <a:cubicBezTo>
                  <a:pt x="34" y="0"/>
                  <a:pt x="0" y="33"/>
                  <a:pt x="0" y="75"/>
                </a:cubicBezTo>
                <a:cubicBezTo>
                  <a:pt x="0" y="116"/>
                  <a:pt x="34" y="149"/>
                  <a:pt x="75" y="149"/>
                </a:cubicBezTo>
                <a:cubicBezTo>
                  <a:pt x="116" y="149"/>
                  <a:pt x="150" y="116"/>
                  <a:pt x="150" y="75"/>
                </a:cubicBezTo>
                <a:close/>
                <a:moveTo>
                  <a:pt x="140" y="75"/>
                </a:moveTo>
                <a:cubicBezTo>
                  <a:pt x="140" y="111"/>
                  <a:pt x="111" y="140"/>
                  <a:pt x="75" y="140"/>
                </a:cubicBezTo>
                <a:cubicBezTo>
                  <a:pt x="39" y="140"/>
                  <a:pt x="9" y="111"/>
                  <a:pt x="9" y="75"/>
                </a:cubicBezTo>
                <a:cubicBezTo>
                  <a:pt x="9" y="38"/>
                  <a:pt x="39" y="9"/>
                  <a:pt x="75" y="9"/>
                </a:cubicBezTo>
                <a:cubicBezTo>
                  <a:pt x="111" y="9"/>
                  <a:pt x="140" y="38"/>
                  <a:pt x="140"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3" name="Freeform 16"/>
          <p:cNvSpPr>
            <a:spLocks noEditPoints="1"/>
          </p:cNvSpPr>
          <p:nvPr userDrawn="1"/>
        </p:nvSpPr>
        <p:spPr bwMode="black">
          <a:xfrm>
            <a:off x="9157128" y="2588576"/>
            <a:ext cx="415572" cy="417247"/>
          </a:xfrm>
          <a:custGeom>
            <a:avLst/>
            <a:gdLst>
              <a:gd name="T0" fmla="*/ 68 w 150"/>
              <a:gd name="T1" fmla="*/ 43 h 150"/>
              <a:gd name="T2" fmla="*/ 48 w 150"/>
              <a:gd name="T3" fmla="*/ 40 h 150"/>
              <a:gd name="T4" fmla="*/ 44 w 150"/>
              <a:gd name="T5" fmla="*/ 60 h 150"/>
              <a:gd name="T6" fmla="*/ 68 w 150"/>
              <a:gd name="T7" fmla="*/ 43 h 150"/>
              <a:gd name="T8" fmla="*/ 90 w 150"/>
              <a:gd name="T9" fmla="*/ 83 h 150"/>
              <a:gd name="T10" fmla="*/ 93 w 150"/>
              <a:gd name="T11" fmla="*/ 80 h 150"/>
              <a:gd name="T12" fmla="*/ 90 w 150"/>
              <a:gd name="T13" fmla="*/ 76 h 150"/>
              <a:gd name="T14" fmla="*/ 79 w 150"/>
              <a:gd name="T15" fmla="*/ 76 h 150"/>
              <a:gd name="T16" fmla="*/ 79 w 150"/>
              <a:gd name="T17" fmla="*/ 63 h 150"/>
              <a:gd name="T18" fmla="*/ 76 w 150"/>
              <a:gd name="T19" fmla="*/ 59 h 150"/>
              <a:gd name="T20" fmla="*/ 72 w 150"/>
              <a:gd name="T21" fmla="*/ 63 h 150"/>
              <a:gd name="T22" fmla="*/ 72 w 150"/>
              <a:gd name="T23" fmla="*/ 80 h 150"/>
              <a:gd name="T24" fmla="*/ 76 w 150"/>
              <a:gd name="T25" fmla="*/ 83 h 150"/>
              <a:gd name="T26" fmla="*/ 90 w 150"/>
              <a:gd name="T27" fmla="*/ 83 h 150"/>
              <a:gd name="T28" fmla="*/ 76 w 150"/>
              <a:gd name="T29" fmla="*/ 54 h 150"/>
              <a:gd name="T30" fmla="*/ 101 w 150"/>
              <a:gd name="T31" fmla="*/ 80 h 150"/>
              <a:gd name="T32" fmla="*/ 76 w 150"/>
              <a:gd name="T33" fmla="*/ 105 h 150"/>
              <a:gd name="T34" fmla="*/ 50 w 150"/>
              <a:gd name="T35" fmla="*/ 80 h 150"/>
              <a:gd name="T36" fmla="*/ 76 w 150"/>
              <a:gd name="T37" fmla="*/ 54 h 150"/>
              <a:gd name="T38" fmla="*/ 76 w 150"/>
              <a:gd name="T39" fmla="*/ 112 h 150"/>
              <a:gd name="T40" fmla="*/ 108 w 150"/>
              <a:gd name="T41" fmla="*/ 80 h 150"/>
              <a:gd name="T42" fmla="*/ 76 w 150"/>
              <a:gd name="T43" fmla="*/ 47 h 150"/>
              <a:gd name="T44" fmla="*/ 43 w 150"/>
              <a:gd name="T45" fmla="*/ 80 h 150"/>
              <a:gd name="T46" fmla="*/ 76 w 150"/>
              <a:gd name="T47" fmla="*/ 112 h 150"/>
              <a:gd name="T48" fmla="*/ 82 w 150"/>
              <a:gd name="T49" fmla="*/ 43 h 150"/>
              <a:gd name="T50" fmla="*/ 101 w 150"/>
              <a:gd name="T51" fmla="*/ 40 h 150"/>
              <a:gd name="T52" fmla="*/ 106 w 150"/>
              <a:gd name="T53" fmla="*/ 58 h 150"/>
              <a:gd name="T54" fmla="*/ 82 w 150"/>
              <a:gd name="T55" fmla="*/ 43 h 150"/>
              <a:gd name="T56" fmla="*/ 75 w 150"/>
              <a:gd name="T57" fmla="*/ 10 h 150"/>
              <a:gd name="T58" fmla="*/ 9 w 150"/>
              <a:gd name="T59" fmla="*/ 75 h 150"/>
              <a:gd name="T60" fmla="*/ 75 w 150"/>
              <a:gd name="T61" fmla="*/ 140 h 150"/>
              <a:gd name="T62" fmla="*/ 140 w 150"/>
              <a:gd name="T63" fmla="*/ 75 h 150"/>
              <a:gd name="T64" fmla="*/ 75 w 150"/>
              <a:gd name="T65" fmla="*/ 10 h 150"/>
              <a:gd name="T66" fmla="*/ 75 w 150"/>
              <a:gd name="T67" fmla="*/ 0 h 150"/>
              <a:gd name="T68" fmla="*/ 150 w 150"/>
              <a:gd name="T69" fmla="*/ 75 h 150"/>
              <a:gd name="T70" fmla="*/ 75 w 150"/>
              <a:gd name="T71" fmla="*/ 150 h 150"/>
              <a:gd name="T72" fmla="*/ 0 w 150"/>
              <a:gd name="T73" fmla="*/ 75 h 150"/>
              <a:gd name="T74" fmla="*/ 75 w 150"/>
              <a:gd name="T7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0" h="150">
                <a:moveTo>
                  <a:pt x="68" y="43"/>
                </a:moveTo>
                <a:cubicBezTo>
                  <a:pt x="64" y="37"/>
                  <a:pt x="57" y="34"/>
                  <a:pt x="48" y="40"/>
                </a:cubicBezTo>
                <a:cubicBezTo>
                  <a:pt x="40" y="45"/>
                  <a:pt x="40" y="53"/>
                  <a:pt x="44" y="60"/>
                </a:cubicBezTo>
                <a:cubicBezTo>
                  <a:pt x="50" y="51"/>
                  <a:pt x="58" y="45"/>
                  <a:pt x="68" y="43"/>
                </a:cubicBezTo>
                <a:moveTo>
                  <a:pt x="90" y="83"/>
                </a:moveTo>
                <a:cubicBezTo>
                  <a:pt x="92" y="83"/>
                  <a:pt x="93" y="82"/>
                  <a:pt x="93" y="80"/>
                </a:cubicBezTo>
                <a:cubicBezTo>
                  <a:pt x="93" y="78"/>
                  <a:pt x="92" y="76"/>
                  <a:pt x="90" y="76"/>
                </a:cubicBezTo>
                <a:cubicBezTo>
                  <a:pt x="79" y="76"/>
                  <a:pt x="79" y="76"/>
                  <a:pt x="79" y="76"/>
                </a:cubicBezTo>
                <a:cubicBezTo>
                  <a:pt x="79" y="63"/>
                  <a:pt x="79" y="63"/>
                  <a:pt x="79" y="63"/>
                </a:cubicBezTo>
                <a:cubicBezTo>
                  <a:pt x="79" y="61"/>
                  <a:pt x="78" y="59"/>
                  <a:pt x="76" y="59"/>
                </a:cubicBezTo>
                <a:cubicBezTo>
                  <a:pt x="74" y="59"/>
                  <a:pt x="72" y="61"/>
                  <a:pt x="72" y="63"/>
                </a:cubicBezTo>
                <a:cubicBezTo>
                  <a:pt x="72" y="80"/>
                  <a:pt x="72" y="80"/>
                  <a:pt x="72" y="80"/>
                </a:cubicBezTo>
                <a:cubicBezTo>
                  <a:pt x="72" y="82"/>
                  <a:pt x="74" y="83"/>
                  <a:pt x="76" y="83"/>
                </a:cubicBezTo>
                <a:lnTo>
                  <a:pt x="90" y="83"/>
                </a:lnTo>
                <a:close/>
                <a:moveTo>
                  <a:pt x="76" y="54"/>
                </a:moveTo>
                <a:cubicBezTo>
                  <a:pt x="90" y="54"/>
                  <a:pt x="101" y="66"/>
                  <a:pt x="101" y="80"/>
                </a:cubicBezTo>
                <a:cubicBezTo>
                  <a:pt x="101" y="94"/>
                  <a:pt x="90" y="105"/>
                  <a:pt x="76" y="105"/>
                </a:cubicBezTo>
                <a:cubicBezTo>
                  <a:pt x="62" y="105"/>
                  <a:pt x="50" y="94"/>
                  <a:pt x="50" y="80"/>
                </a:cubicBezTo>
                <a:cubicBezTo>
                  <a:pt x="50" y="66"/>
                  <a:pt x="62" y="54"/>
                  <a:pt x="76" y="54"/>
                </a:cubicBezTo>
                <a:moveTo>
                  <a:pt x="76" y="112"/>
                </a:moveTo>
                <a:cubicBezTo>
                  <a:pt x="94" y="112"/>
                  <a:pt x="108" y="98"/>
                  <a:pt x="108" y="80"/>
                </a:cubicBezTo>
                <a:cubicBezTo>
                  <a:pt x="108" y="62"/>
                  <a:pt x="94" y="47"/>
                  <a:pt x="76" y="47"/>
                </a:cubicBezTo>
                <a:cubicBezTo>
                  <a:pt x="58" y="47"/>
                  <a:pt x="43" y="62"/>
                  <a:pt x="43" y="80"/>
                </a:cubicBezTo>
                <a:cubicBezTo>
                  <a:pt x="43" y="98"/>
                  <a:pt x="58" y="112"/>
                  <a:pt x="76" y="112"/>
                </a:cubicBezTo>
                <a:moveTo>
                  <a:pt x="82" y="43"/>
                </a:moveTo>
                <a:cubicBezTo>
                  <a:pt x="86" y="37"/>
                  <a:pt x="93" y="34"/>
                  <a:pt x="101" y="40"/>
                </a:cubicBezTo>
                <a:cubicBezTo>
                  <a:pt x="109" y="45"/>
                  <a:pt x="110" y="52"/>
                  <a:pt x="106" y="58"/>
                </a:cubicBezTo>
                <a:cubicBezTo>
                  <a:pt x="101" y="50"/>
                  <a:pt x="92" y="44"/>
                  <a:pt x="82" y="43"/>
                </a:cubicBezTo>
                <a:moveTo>
                  <a:pt x="75" y="10"/>
                </a:moveTo>
                <a:cubicBezTo>
                  <a:pt x="39" y="10"/>
                  <a:pt x="9" y="39"/>
                  <a:pt x="9" y="75"/>
                </a:cubicBezTo>
                <a:cubicBezTo>
                  <a:pt x="9"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3" y="150"/>
                  <a:pt x="0" y="116"/>
                  <a:pt x="0" y="75"/>
                </a:cubicBezTo>
                <a:cubicBezTo>
                  <a:pt x="0" y="34"/>
                  <a:pt x="33" y="0"/>
                  <a:pt x="7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4" name="Freeform 17"/>
          <p:cNvSpPr>
            <a:spLocks noEditPoints="1"/>
          </p:cNvSpPr>
          <p:nvPr userDrawn="1"/>
        </p:nvSpPr>
        <p:spPr bwMode="black">
          <a:xfrm>
            <a:off x="8240473" y="2595262"/>
            <a:ext cx="417248" cy="417247"/>
          </a:xfrm>
          <a:custGeom>
            <a:avLst/>
            <a:gdLst>
              <a:gd name="T0" fmla="*/ 85 w 150"/>
              <a:gd name="T1" fmla="*/ 94 h 150"/>
              <a:gd name="T2" fmla="*/ 79 w 150"/>
              <a:gd name="T3" fmla="*/ 93 h 150"/>
              <a:gd name="T4" fmla="*/ 79 w 150"/>
              <a:gd name="T5" fmla="*/ 93 h 150"/>
              <a:gd name="T6" fmla="*/ 79 w 150"/>
              <a:gd name="T7" fmla="*/ 87 h 150"/>
              <a:gd name="T8" fmla="*/ 79 w 150"/>
              <a:gd name="T9" fmla="*/ 87 h 150"/>
              <a:gd name="T10" fmla="*/ 88 w 150"/>
              <a:gd name="T11" fmla="*/ 88 h 150"/>
              <a:gd name="T12" fmla="*/ 89 w 150"/>
              <a:gd name="T13" fmla="*/ 85 h 150"/>
              <a:gd name="T14" fmla="*/ 80 w 150"/>
              <a:gd name="T15" fmla="*/ 83 h 150"/>
              <a:gd name="T16" fmla="*/ 79 w 150"/>
              <a:gd name="T17" fmla="*/ 83 h 150"/>
              <a:gd name="T18" fmla="*/ 79 w 150"/>
              <a:gd name="T19" fmla="*/ 68 h 150"/>
              <a:gd name="T20" fmla="*/ 94 w 150"/>
              <a:gd name="T21" fmla="*/ 68 h 150"/>
              <a:gd name="T22" fmla="*/ 94 w 150"/>
              <a:gd name="T23" fmla="*/ 73 h 150"/>
              <a:gd name="T24" fmla="*/ 85 w 150"/>
              <a:gd name="T25" fmla="*/ 73 h 150"/>
              <a:gd name="T26" fmla="*/ 85 w 150"/>
              <a:gd name="T27" fmla="*/ 77 h 150"/>
              <a:gd name="T28" fmla="*/ 93 w 150"/>
              <a:gd name="T29" fmla="*/ 79 h 150"/>
              <a:gd name="T30" fmla="*/ 95 w 150"/>
              <a:gd name="T31" fmla="*/ 85 h 150"/>
              <a:gd name="T32" fmla="*/ 93 w 150"/>
              <a:gd name="T33" fmla="*/ 91 h 150"/>
              <a:gd name="T34" fmla="*/ 85 w 150"/>
              <a:gd name="T35" fmla="*/ 94 h 150"/>
              <a:gd name="T36" fmla="*/ 75 w 150"/>
              <a:gd name="T37" fmla="*/ 88 h 150"/>
              <a:gd name="T38" fmla="*/ 65 w 150"/>
              <a:gd name="T39" fmla="*/ 88 h 150"/>
              <a:gd name="T40" fmla="*/ 69 w 150"/>
              <a:gd name="T41" fmla="*/ 84 h 150"/>
              <a:gd name="T42" fmla="*/ 75 w 150"/>
              <a:gd name="T43" fmla="*/ 75 h 150"/>
              <a:gd name="T44" fmla="*/ 73 w 150"/>
              <a:gd name="T45" fmla="*/ 69 h 150"/>
              <a:gd name="T46" fmla="*/ 66 w 150"/>
              <a:gd name="T47" fmla="*/ 67 h 150"/>
              <a:gd name="T48" fmla="*/ 59 w 150"/>
              <a:gd name="T49" fmla="*/ 69 h 150"/>
              <a:gd name="T50" fmla="*/ 58 w 150"/>
              <a:gd name="T51" fmla="*/ 70 h 150"/>
              <a:gd name="T52" fmla="*/ 58 w 150"/>
              <a:gd name="T53" fmla="*/ 76 h 150"/>
              <a:gd name="T54" fmla="*/ 59 w 150"/>
              <a:gd name="T55" fmla="*/ 75 h 150"/>
              <a:gd name="T56" fmla="*/ 65 w 150"/>
              <a:gd name="T57" fmla="*/ 73 h 150"/>
              <a:gd name="T58" fmla="*/ 68 w 150"/>
              <a:gd name="T59" fmla="*/ 76 h 150"/>
              <a:gd name="T60" fmla="*/ 67 w 150"/>
              <a:gd name="T61" fmla="*/ 78 h 150"/>
              <a:gd name="T62" fmla="*/ 64 w 150"/>
              <a:gd name="T63" fmla="*/ 82 h 150"/>
              <a:gd name="T64" fmla="*/ 57 w 150"/>
              <a:gd name="T65" fmla="*/ 89 h 150"/>
              <a:gd name="T66" fmla="*/ 57 w 150"/>
              <a:gd name="T67" fmla="*/ 94 h 150"/>
              <a:gd name="T68" fmla="*/ 75 w 150"/>
              <a:gd name="T69" fmla="*/ 94 h 150"/>
              <a:gd name="T70" fmla="*/ 75 w 150"/>
              <a:gd name="T71" fmla="*/ 88 h 150"/>
              <a:gd name="T72" fmla="*/ 107 w 150"/>
              <a:gd name="T73" fmla="*/ 62 h 150"/>
              <a:gd name="T74" fmla="*/ 45 w 150"/>
              <a:gd name="T75" fmla="*/ 62 h 150"/>
              <a:gd name="T76" fmla="*/ 45 w 150"/>
              <a:gd name="T77" fmla="*/ 99 h 150"/>
              <a:gd name="T78" fmla="*/ 46 w 150"/>
              <a:gd name="T79" fmla="*/ 100 h 150"/>
              <a:gd name="T80" fmla="*/ 107 w 150"/>
              <a:gd name="T81" fmla="*/ 100 h 150"/>
              <a:gd name="T82" fmla="*/ 107 w 150"/>
              <a:gd name="T83" fmla="*/ 99 h 150"/>
              <a:gd name="T84" fmla="*/ 107 w 150"/>
              <a:gd name="T85" fmla="*/ 62 h 150"/>
              <a:gd name="T86" fmla="*/ 112 w 150"/>
              <a:gd name="T87" fmla="*/ 43 h 150"/>
              <a:gd name="T88" fmla="*/ 116 w 150"/>
              <a:gd name="T89" fmla="*/ 47 h 150"/>
              <a:gd name="T90" fmla="*/ 116 w 150"/>
              <a:gd name="T91" fmla="*/ 105 h 150"/>
              <a:gd name="T92" fmla="*/ 112 w 150"/>
              <a:gd name="T93" fmla="*/ 109 h 150"/>
              <a:gd name="T94" fmla="*/ 40 w 150"/>
              <a:gd name="T95" fmla="*/ 109 h 150"/>
              <a:gd name="T96" fmla="*/ 36 w 150"/>
              <a:gd name="T97" fmla="*/ 105 h 150"/>
              <a:gd name="T98" fmla="*/ 36 w 150"/>
              <a:gd name="T99" fmla="*/ 47 h 150"/>
              <a:gd name="T100" fmla="*/ 40 w 150"/>
              <a:gd name="T101" fmla="*/ 43 h 150"/>
              <a:gd name="T102" fmla="*/ 112 w 150"/>
              <a:gd name="T103" fmla="*/ 43 h 150"/>
              <a:gd name="T104" fmla="*/ 75 w 150"/>
              <a:gd name="T105" fmla="*/ 10 h 150"/>
              <a:gd name="T106" fmla="*/ 140 w 150"/>
              <a:gd name="T107" fmla="*/ 75 h 150"/>
              <a:gd name="T108" fmla="*/ 75 w 150"/>
              <a:gd name="T109" fmla="*/ 140 h 150"/>
              <a:gd name="T110" fmla="*/ 9 w 150"/>
              <a:gd name="T111" fmla="*/ 75 h 150"/>
              <a:gd name="T112" fmla="*/ 75 w 150"/>
              <a:gd name="T113" fmla="*/ 10 h 150"/>
              <a:gd name="T114" fmla="*/ 75 w 150"/>
              <a:gd name="T115" fmla="*/ 0 h 150"/>
              <a:gd name="T116" fmla="*/ 0 w 150"/>
              <a:gd name="T117" fmla="*/ 75 h 150"/>
              <a:gd name="T118" fmla="*/ 75 w 150"/>
              <a:gd name="T119" fmla="*/ 150 h 150"/>
              <a:gd name="T120" fmla="*/ 150 w 150"/>
              <a:gd name="T121" fmla="*/ 75 h 150"/>
              <a:gd name="T122" fmla="*/ 75 w 150"/>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0" h="150">
                <a:moveTo>
                  <a:pt x="85" y="94"/>
                </a:moveTo>
                <a:cubicBezTo>
                  <a:pt x="83" y="94"/>
                  <a:pt x="81" y="94"/>
                  <a:pt x="79" y="93"/>
                </a:cubicBezTo>
                <a:cubicBezTo>
                  <a:pt x="79" y="93"/>
                  <a:pt x="79" y="93"/>
                  <a:pt x="79" y="93"/>
                </a:cubicBezTo>
                <a:cubicBezTo>
                  <a:pt x="79" y="87"/>
                  <a:pt x="79" y="87"/>
                  <a:pt x="79" y="87"/>
                </a:cubicBezTo>
                <a:cubicBezTo>
                  <a:pt x="79" y="87"/>
                  <a:pt x="79" y="87"/>
                  <a:pt x="79" y="87"/>
                </a:cubicBezTo>
                <a:cubicBezTo>
                  <a:pt x="82" y="89"/>
                  <a:pt x="86" y="89"/>
                  <a:pt x="88" y="88"/>
                </a:cubicBezTo>
                <a:cubicBezTo>
                  <a:pt x="88" y="87"/>
                  <a:pt x="89" y="86"/>
                  <a:pt x="89" y="85"/>
                </a:cubicBezTo>
                <a:cubicBezTo>
                  <a:pt x="89" y="84"/>
                  <a:pt x="88" y="82"/>
                  <a:pt x="80" y="83"/>
                </a:cubicBezTo>
                <a:cubicBezTo>
                  <a:pt x="79" y="83"/>
                  <a:pt x="79" y="83"/>
                  <a:pt x="79" y="83"/>
                </a:cubicBezTo>
                <a:cubicBezTo>
                  <a:pt x="79" y="68"/>
                  <a:pt x="79" y="68"/>
                  <a:pt x="79" y="68"/>
                </a:cubicBezTo>
                <a:cubicBezTo>
                  <a:pt x="94" y="68"/>
                  <a:pt x="94" y="68"/>
                  <a:pt x="94" y="68"/>
                </a:cubicBezTo>
                <a:cubicBezTo>
                  <a:pt x="94" y="73"/>
                  <a:pt x="94" y="73"/>
                  <a:pt x="94" y="73"/>
                </a:cubicBezTo>
                <a:cubicBezTo>
                  <a:pt x="85" y="73"/>
                  <a:pt x="85" y="73"/>
                  <a:pt x="85" y="73"/>
                </a:cubicBezTo>
                <a:cubicBezTo>
                  <a:pt x="85" y="77"/>
                  <a:pt x="85" y="77"/>
                  <a:pt x="85" y="77"/>
                </a:cubicBezTo>
                <a:cubicBezTo>
                  <a:pt x="89" y="77"/>
                  <a:pt x="91" y="78"/>
                  <a:pt x="93" y="79"/>
                </a:cubicBezTo>
                <a:cubicBezTo>
                  <a:pt x="94" y="81"/>
                  <a:pt x="95" y="83"/>
                  <a:pt x="95" y="85"/>
                </a:cubicBezTo>
                <a:cubicBezTo>
                  <a:pt x="95" y="87"/>
                  <a:pt x="94" y="90"/>
                  <a:pt x="93" y="91"/>
                </a:cubicBezTo>
                <a:cubicBezTo>
                  <a:pt x="91" y="93"/>
                  <a:pt x="88" y="94"/>
                  <a:pt x="85" y="94"/>
                </a:cubicBezTo>
                <a:moveTo>
                  <a:pt x="75" y="88"/>
                </a:moveTo>
                <a:cubicBezTo>
                  <a:pt x="65" y="88"/>
                  <a:pt x="65" y="88"/>
                  <a:pt x="65" y="88"/>
                </a:cubicBezTo>
                <a:cubicBezTo>
                  <a:pt x="69" y="84"/>
                  <a:pt x="69" y="84"/>
                  <a:pt x="69" y="84"/>
                </a:cubicBezTo>
                <a:cubicBezTo>
                  <a:pt x="73" y="81"/>
                  <a:pt x="75" y="78"/>
                  <a:pt x="75" y="75"/>
                </a:cubicBezTo>
                <a:cubicBezTo>
                  <a:pt x="75" y="73"/>
                  <a:pt x="74" y="71"/>
                  <a:pt x="73" y="69"/>
                </a:cubicBezTo>
                <a:cubicBezTo>
                  <a:pt x="71" y="68"/>
                  <a:pt x="69" y="67"/>
                  <a:pt x="66" y="67"/>
                </a:cubicBezTo>
                <a:cubicBezTo>
                  <a:pt x="63" y="67"/>
                  <a:pt x="61" y="68"/>
                  <a:pt x="59" y="69"/>
                </a:cubicBezTo>
                <a:cubicBezTo>
                  <a:pt x="58" y="70"/>
                  <a:pt x="58" y="70"/>
                  <a:pt x="58" y="70"/>
                </a:cubicBezTo>
                <a:cubicBezTo>
                  <a:pt x="58" y="76"/>
                  <a:pt x="58" y="76"/>
                  <a:pt x="58" y="76"/>
                </a:cubicBezTo>
                <a:cubicBezTo>
                  <a:pt x="59" y="75"/>
                  <a:pt x="59" y="75"/>
                  <a:pt x="59" y="75"/>
                </a:cubicBezTo>
                <a:cubicBezTo>
                  <a:pt x="61" y="73"/>
                  <a:pt x="63" y="73"/>
                  <a:pt x="65" y="73"/>
                </a:cubicBezTo>
                <a:cubicBezTo>
                  <a:pt x="67" y="73"/>
                  <a:pt x="68" y="74"/>
                  <a:pt x="68" y="76"/>
                </a:cubicBezTo>
                <a:cubicBezTo>
                  <a:pt x="68" y="76"/>
                  <a:pt x="68" y="77"/>
                  <a:pt x="67" y="78"/>
                </a:cubicBezTo>
                <a:cubicBezTo>
                  <a:pt x="67" y="79"/>
                  <a:pt x="66" y="80"/>
                  <a:pt x="64" y="82"/>
                </a:cubicBezTo>
                <a:cubicBezTo>
                  <a:pt x="57" y="89"/>
                  <a:pt x="57" y="89"/>
                  <a:pt x="57" y="89"/>
                </a:cubicBezTo>
                <a:cubicBezTo>
                  <a:pt x="57" y="94"/>
                  <a:pt x="57" y="94"/>
                  <a:pt x="57" y="94"/>
                </a:cubicBezTo>
                <a:cubicBezTo>
                  <a:pt x="75" y="94"/>
                  <a:pt x="75" y="94"/>
                  <a:pt x="75" y="94"/>
                </a:cubicBezTo>
                <a:lnTo>
                  <a:pt x="75" y="88"/>
                </a:lnTo>
                <a:close/>
                <a:moveTo>
                  <a:pt x="107" y="62"/>
                </a:moveTo>
                <a:cubicBezTo>
                  <a:pt x="45" y="62"/>
                  <a:pt x="45" y="62"/>
                  <a:pt x="45" y="62"/>
                </a:cubicBezTo>
                <a:cubicBezTo>
                  <a:pt x="45" y="99"/>
                  <a:pt x="45" y="99"/>
                  <a:pt x="45" y="99"/>
                </a:cubicBezTo>
                <a:cubicBezTo>
                  <a:pt x="45" y="100"/>
                  <a:pt x="46" y="100"/>
                  <a:pt x="46" y="100"/>
                </a:cubicBezTo>
                <a:cubicBezTo>
                  <a:pt x="107" y="100"/>
                  <a:pt x="107" y="100"/>
                  <a:pt x="107" y="100"/>
                </a:cubicBezTo>
                <a:cubicBezTo>
                  <a:pt x="107" y="100"/>
                  <a:pt x="107" y="100"/>
                  <a:pt x="107" y="99"/>
                </a:cubicBezTo>
                <a:lnTo>
                  <a:pt x="107" y="62"/>
                </a:lnTo>
                <a:close/>
                <a:moveTo>
                  <a:pt x="112" y="43"/>
                </a:moveTo>
                <a:cubicBezTo>
                  <a:pt x="114" y="43"/>
                  <a:pt x="116" y="45"/>
                  <a:pt x="116" y="47"/>
                </a:cubicBezTo>
                <a:cubicBezTo>
                  <a:pt x="116" y="105"/>
                  <a:pt x="116" y="105"/>
                  <a:pt x="116" y="105"/>
                </a:cubicBezTo>
                <a:cubicBezTo>
                  <a:pt x="116" y="107"/>
                  <a:pt x="114" y="109"/>
                  <a:pt x="112" y="109"/>
                </a:cubicBezTo>
                <a:cubicBezTo>
                  <a:pt x="40" y="109"/>
                  <a:pt x="40" y="109"/>
                  <a:pt x="40" y="109"/>
                </a:cubicBezTo>
                <a:cubicBezTo>
                  <a:pt x="38" y="109"/>
                  <a:pt x="36" y="107"/>
                  <a:pt x="36" y="105"/>
                </a:cubicBezTo>
                <a:cubicBezTo>
                  <a:pt x="36" y="47"/>
                  <a:pt x="36" y="47"/>
                  <a:pt x="36" y="47"/>
                </a:cubicBezTo>
                <a:cubicBezTo>
                  <a:pt x="36" y="45"/>
                  <a:pt x="38" y="43"/>
                  <a:pt x="40" y="43"/>
                </a:cubicBezTo>
                <a:cubicBezTo>
                  <a:pt x="112" y="43"/>
                  <a:pt x="112" y="43"/>
                  <a:pt x="112" y="43"/>
                </a:cubicBezTo>
                <a:moveTo>
                  <a:pt x="75" y="10"/>
                </a:moveTo>
                <a:cubicBezTo>
                  <a:pt x="111" y="10"/>
                  <a:pt x="140" y="39"/>
                  <a:pt x="140" y="75"/>
                </a:cubicBezTo>
                <a:cubicBezTo>
                  <a:pt x="140" y="111"/>
                  <a:pt x="111" y="140"/>
                  <a:pt x="75" y="140"/>
                </a:cubicBezTo>
                <a:cubicBezTo>
                  <a:pt x="39" y="140"/>
                  <a:pt x="9" y="111"/>
                  <a:pt x="9" y="75"/>
                </a:cubicBezTo>
                <a:cubicBezTo>
                  <a:pt x="9" y="39"/>
                  <a:pt x="39" y="10"/>
                  <a:pt x="75" y="10"/>
                </a:cubicBezTo>
                <a:moveTo>
                  <a:pt x="75" y="0"/>
                </a:moveTo>
                <a:cubicBezTo>
                  <a:pt x="33" y="0"/>
                  <a:pt x="0" y="34"/>
                  <a:pt x="0" y="75"/>
                </a:cubicBezTo>
                <a:cubicBezTo>
                  <a:pt x="0" y="116"/>
                  <a:pt x="33" y="150"/>
                  <a:pt x="75" y="150"/>
                </a:cubicBezTo>
                <a:cubicBezTo>
                  <a:pt x="116" y="150"/>
                  <a:pt x="150" y="116"/>
                  <a:pt x="150" y="75"/>
                </a:cubicBezTo>
                <a:cubicBezTo>
                  <a:pt x="150" y="34"/>
                  <a:pt x="116" y="0"/>
                  <a:pt x="7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5" name="Freeform 18"/>
          <p:cNvSpPr>
            <a:spLocks noEditPoints="1"/>
          </p:cNvSpPr>
          <p:nvPr userDrawn="1"/>
        </p:nvSpPr>
        <p:spPr bwMode="black">
          <a:xfrm>
            <a:off x="6396272" y="2588576"/>
            <a:ext cx="442383" cy="417247"/>
          </a:xfrm>
          <a:custGeom>
            <a:avLst/>
            <a:gdLst>
              <a:gd name="T0" fmla="*/ 96 w 160"/>
              <a:gd name="T1" fmla="*/ 76 h 150"/>
              <a:gd name="T2" fmla="*/ 89 w 160"/>
              <a:gd name="T3" fmla="*/ 72 h 150"/>
              <a:gd name="T4" fmla="*/ 94 w 160"/>
              <a:gd name="T5" fmla="*/ 66 h 150"/>
              <a:gd name="T6" fmla="*/ 101 w 160"/>
              <a:gd name="T7" fmla="*/ 71 h 150"/>
              <a:gd name="T8" fmla="*/ 101 w 160"/>
              <a:gd name="T9" fmla="*/ 86 h 150"/>
              <a:gd name="T10" fmla="*/ 94 w 160"/>
              <a:gd name="T11" fmla="*/ 91 h 150"/>
              <a:gd name="T12" fmla="*/ 89 w 160"/>
              <a:gd name="T13" fmla="*/ 85 h 150"/>
              <a:gd name="T14" fmla="*/ 96 w 160"/>
              <a:gd name="T15" fmla="*/ 81 h 150"/>
              <a:gd name="T16" fmla="*/ 101 w 160"/>
              <a:gd name="T17" fmla="*/ 86 h 150"/>
              <a:gd name="T18" fmla="*/ 96 w 160"/>
              <a:gd name="T19" fmla="*/ 105 h 150"/>
              <a:gd name="T20" fmla="*/ 89 w 160"/>
              <a:gd name="T21" fmla="*/ 100 h 150"/>
              <a:gd name="T22" fmla="*/ 94 w 160"/>
              <a:gd name="T23" fmla="*/ 95 h 150"/>
              <a:gd name="T24" fmla="*/ 101 w 160"/>
              <a:gd name="T25" fmla="*/ 100 h 150"/>
              <a:gd name="T26" fmla="*/ 81 w 160"/>
              <a:gd name="T27" fmla="*/ 76 h 150"/>
              <a:gd name="T28" fmla="*/ 74 w 160"/>
              <a:gd name="T29" fmla="*/ 72 h 150"/>
              <a:gd name="T30" fmla="*/ 79 w 160"/>
              <a:gd name="T31" fmla="*/ 66 h 150"/>
              <a:gd name="T32" fmla="*/ 86 w 160"/>
              <a:gd name="T33" fmla="*/ 71 h 150"/>
              <a:gd name="T34" fmla="*/ 86 w 160"/>
              <a:gd name="T35" fmla="*/ 86 h 150"/>
              <a:gd name="T36" fmla="*/ 79 w 160"/>
              <a:gd name="T37" fmla="*/ 91 h 150"/>
              <a:gd name="T38" fmla="*/ 74 w 160"/>
              <a:gd name="T39" fmla="*/ 85 h 150"/>
              <a:gd name="T40" fmla="*/ 81 w 160"/>
              <a:gd name="T41" fmla="*/ 81 h 150"/>
              <a:gd name="T42" fmla="*/ 86 w 160"/>
              <a:gd name="T43" fmla="*/ 86 h 150"/>
              <a:gd name="T44" fmla="*/ 81 w 160"/>
              <a:gd name="T45" fmla="*/ 105 h 150"/>
              <a:gd name="T46" fmla="*/ 74 w 160"/>
              <a:gd name="T47" fmla="*/ 100 h 150"/>
              <a:gd name="T48" fmla="*/ 79 w 160"/>
              <a:gd name="T49" fmla="*/ 95 h 150"/>
              <a:gd name="T50" fmla="*/ 86 w 160"/>
              <a:gd name="T51" fmla="*/ 100 h 150"/>
              <a:gd name="T52" fmla="*/ 66 w 160"/>
              <a:gd name="T53" fmla="*/ 76 h 150"/>
              <a:gd name="T54" fmla="*/ 59 w 160"/>
              <a:gd name="T55" fmla="*/ 72 h 150"/>
              <a:gd name="T56" fmla="*/ 64 w 160"/>
              <a:gd name="T57" fmla="*/ 66 h 150"/>
              <a:gd name="T58" fmla="*/ 71 w 160"/>
              <a:gd name="T59" fmla="*/ 71 h 150"/>
              <a:gd name="T60" fmla="*/ 71 w 160"/>
              <a:gd name="T61" fmla="*/ 86 h 150"/>
              <a:gd name="T62" fmla="*/ 64 w 160"/>
              <a:gd name="T63" fmla="*/ 91 h 150"/>
              <a:gd name="T64" fmla="*/ 59 w 160"/>
              <a:gd name="T65" fmla="*/ 85 h 150"/>
              <a:gd name="T66" fmla="*/ 66 w 160"/>
              <a:gd name="T67" fmla="*/ 81 h 150"/>
              <a:gd name="T68" fmla="*/ 71 w 160"/>
              <a:gd name="T69" fmla="*/ 86 h 150"/>
              <a:gd name="T70" fmla="*/ 66 w 160"/>
              <a:gd name="T71" fmla="*/ 105 h 150"/>
              <a:gd name="T72" fmla="*/ 59 w 160"/>
              <a:gd name="T73" fmla="*/ 100 h 150"/>
              <a:gd name="T74" fmla="*/ 64 w 160"/>
              <a:gd name="T75" fmla="*/ 95 h 150"/>
              <a:gd name="T76" fmla="*/ 71 w 160"/>
              <a:gd name="T77" fmla="*/ 100 h 150"/>
              <a:gd name="T78" fmla="*/ 64 w 160"/>
              <a:gd name="T79" fmla="*/ 46 h 150"/>
              <a:gd name="T80" fmla="*/ 100 w 160"/>
              <a:gd name="T81" fmla="*/ 50 h 150"/>
              <a:gd name="T82" fmla="*/ 96 w 160"/>
              <a:gd name="T83" fmla="*/ 59 h 150"/>
              <a:gd name="T84" fmla="*/ 60 w 160"/>
              <a:gd name="T85" fmla="*/ 55 h 150"/>
              <a:gd name="T86" fmla="*/ 59 w 160"/>
              <a:gd name="T87" fmla="*/ 39 h 150"/>
              <a:gd name="T88" fmla="*/ 54 w 160"/>
              <a:gd name="T89" fmla="*/ 106 h 150"/>
              <a:gd name="T90" fmla="*/ 101 w 160"/>
              <a:gd name="T91" fmla="*/ 111 h 150"/>
              <a:gd name="T92" fmla="*/ 106 w 160"/>
              <a:gd name="T93" fmla="*/ 44 h 150"/>
              <a:gd name="T94" fmla="*/ 59 w 160"/>
              <a:gd name="T95" fmla="*/ 39 h 150"/>
              <a:gd name="T96" fmla="*/ 15 w 160"/>
              <a:gd name="T97" fmla="*/ 66 h 150"/>
              <a:gd name="T98" fmla="*/ 71 w 160"/>
              <a:gd name="T99" fmla="*/ 140 h 150"/>
              <a:gd name="T100" fmla="*/ 145 w 160"/>
              <a:gd name="T101" fmla="*/ 84 h 150"/>
              <a:gd name="T102" fmla="*/ 89 w 160"/>
              <a:gd name="T103" fmla="*/ 10 h 150"/>
              <a:gd name="T104" fmla="*/ 80 w 160"/>
              <a:gd name="T105" fmla="*/ 0 h 150"/>
              <a:gd name="T106" fmla="*/ 154 w 160"/>
              <a:gd name="T107" fmla="*/ 85 h 150"/>
              <a:gd name="T108" fmla="*/ 70 w 160"/>
              <a:gd name="T109" fmla="*/ 149 h 150"/>
              <a:gd name="T110" fmla="*/ 80 w 160"/>
              <a:gd name="T11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 h="150">
                <a:moveTo>
                  <a:pt x="101" y="72"/>
                </a:moveTo>
                <a:cubicBezTo>
                  <a:pt x="101" y="74"/>
                  <a:pt x="99" y="76"/>
                  <a:pt x="96" y="76"/>
                </a:cubicBezTo>
                <a:cubicBezTo>
                  <a:pt x="94" y="76"/>
                  <a:pt x="94" y="76"/>
                  <a:pt x="94" y="76"/>
                </a:cubicBezTo>
                <a:cubicBezTo>
                  <a:pt x="91" y="76"/>
                  <a:pt x="89" y="74"/>
                  <a:pt x="89" y="72"/>
                </a:cubicBezTo>
                <a:cubicBezTo>
                  <a:pt x="89" y="71"/>
                  <a:pt x="89" y="71"/>
                  <a:pt x="89" y="71"/>
                </a:cubicBezTo>
                <a:cubicBezTo>
                  <a:pt x="89" y="68"/>
                  <a:pt x="91" y="66"/>
                  <a:pt x="94" y="66"/>
                </a:cubicBezTo>
                <a:cubicBezTo>
                  <a:pt x="96" y="66"/>
                  <a:pt x="96" y="66"/>
                  <a:pt x="96" y="66"/>
                </a:cubicBezTo>
                <a:cubicBezTo>
                  <a:pt x="99" y="66"/>
                  <a:pt x="101" y="68"/>
                  <a:pt x="101" y="71"/>
                </a:cubicBezTo>
                <a:lnTo>
                  <a:pt x="101" y="72"/>
                </a:lnTo>
                <a:close/>
                <a:moveTo>
                  <a:pt x="101" y="86"/>
                </a:moveTo>
                <a:cubicBezTo>
                  <a:pt x="101" y="89"/>
                  <a:pt x="99" y="91"/>
                  <a:pt x="96" y="91"/>
                </a:cubicBezTo>
                <a:cubicBezTo>
                  <a:pt x="94" y="91"/>
                  <a:pt x="94" y="91"/>
                  <a:pt x="94" y="91"/>
                </a:cubicBezTo>
                <a:cubicBezTo>
                  <a:pt x="91" y="91"/>
                  <a:pt x="89" y="89"/>
                  <a:pt x="89" y="86"/>
                </a:cubicBezTo>
                <a:cubicBezTo>
                  <a:pt x="89" y="85"/>
                  <a:pt x="89" y="85"/>
                  <a:pt x="89" y="85"/>
                </a:cubicBezTo>
                <a:cubicBezTo>
                  <a:pt x="89" y="83"/>
                  <a:pt x="91" y="81"/>
                  <a:pt x="94" y="81"/>
                </a:cubicBezTo>
                <a:cubicBezTo>
                  <a:pt x="96" y="81"/>
                  <a:pt x="96" y="81"/>
                  <a:pt x="96" y="81"/>
                </a:cubicBezTo>
                <a:cubicBezTo>
                  <a:pt x="99" y="81"/>
                  <a:pt x="101" y="83"/>
                  <a:pt x="101" y="85"/>
                </a:cubicBezTo>
                <a:lnTo>
                  <a:pt x="101" y="86"/>
                </a:lnTo>
                <a:close/>
                <a:moveTo>
                  <a:pt x="101" y="100"/>
                </a:moveTo>
                <a:cubicBezTo>
                  <a:pt x="101" y="103"/>
                  <a:pt x="99" y="105"/>
                  <a:pt x="96" y="105"/>
                </a:cubicBezTo>
                <a:cubicBezTo>
                  <a:pt x="94" y="105"/>
                  <a:pt x="94" y="105"/>
                  <a:pt x="94" y="105"/>
                </a:cubicBezTo>
                <a:cubicBezTo>
                  <a:pt x="91" y="105"/>
                  <a:pt x="89" y="103"/>
                  <a:pt x="89" y="100"/>
                </a:cubicBezTo>
                <a:cubicBezTo>
                  <a:pt x="89" y="100"/>
                  <a:pt x="89" y="100"/>
                  <a:pt x="89" y="100"/>
                </a:cubicBezTo>
                <a:cubicBezTo>
                  <a:pt x="89" y="97"/>
                  <a:pt x="91" y="95"/>
                  <a:pt x="94" y="95"/>
                </a:cubicBezTo>
                <a:cubicBezTo>
                  <a:pt x="96" y="95"/>
                  <a:pt x="96" y="95"/>
                  <a:pt x="96" y="95"/>
                </a:cubicBezTo>
                <a:cubicBezTo>
                  <a:pt x="99" y="95"/>
                  <a:pt x="101" y="97"/>
                  <a:pt x="101" y="100"/>
                </a:cubicBezTo>
                <a:close/>
                <a:moveTo>
                  <a:pt x="86" y="72"/>
                </a:moveTo>
                <a:cubicBezTo>
                  <a:pt x="86" y="74"/>
                  <a:pt x="84" y="76"/>
                  <a:pt x="81" y="76"/>
                </a:cubicBezTo>
                <a:cubicBezTo>
                  <a:pt x="79" y="76"/>
                  <a:pt x="79" y="76"/>
                  <a:pt x="79" y="76"/>
                </a:cubicBezTo>
                <a:cubicBezTo>
                  <a:pt x="76" y="76"/>
                  <a:pt x="74" y="74"/>
                  <a:pt x="74" y="72"/>
                </a:cubicBezTo>
                <a:cubicBezTo>
                  <a:pt x="74" y="71"/>
                  <a:pt x="74" y="71"/>
                  <a:pt x="74" y="71"/>
                </a:cubicBezTo>
                <a:cubicBezTo>
                  <a:pt x="74" y="68"/>
                  <a:pt x="76" y="66"/>
                  <a:pt x="79" y="66"/>
                </a:cubicBezTo>
                <a:cubicBezTo>
                  <a:pt x="81" y="66"/>
                  <a:pt x="81" y="66"/>
                  <a:pt x="81" y="66"/>
                </a:cubicBezTo>
                <a:cubicBezTo>
                  <a:pt x="84" y="66"/>
                  <a:pt x="86" y="68"/>
                  <a:pt x="86" y="71"/>
                </a:cubicBezTo>
                <a:lnTo>
                  <a:pt x="86" y="72"/>
                </a:lnTo>
                <a:close/>
                <a:moveTo>
                  <a:pt x="86" y="86"/>
                </a:moveTo>
                <a:cubicBezTo>
                  <a:pt x="86" y="89"/>
                  <a:pt x="84" y="91"/>
                  <a:pt x="81" y="91"/>
                </a:cubicBezTo>
                <a:cubicBezTo>
                  <a:pt x="79" y="91"/>
                  <a:pt x="79" y="91"/>
                  <a:pt x="79" y="91"/>
                </a:cubicBezTo>
                <a:cubicBezTo>
                  <a:pt x="76" y="91"/>
                  <a:pt x="74" y="89"/>
                  <a:pt x="74" y="86"/>
                </a:cubicBezTo>
                <a:cubicBezTo>
                  <a:pt x="74" y="85"/>
                  <a:pt x="74" y="85"/>
                  <a:pt x="74" y="85"/>
                </a:cubicBezTo>
                <a:cubicBezTo>
                  <a:pt x="74" y="83"/>
                  <a:pt x="76" y="81"/>
                  <a:pt x="79" y="81"/>
                </a:cubicBezTo>
                <a:cubicBezTo>
                  <a:pt x="81" y="81"/>
                  <a:pt x="81" y="81"/>
                  <a:pt x="81" y="81"/>
                </a:cubicBezTo>
                <a:cubicBezTo>
                  <a:pt x="84" y="81"/>
                  <a:pt x="86" y="83"/>
                  <a:pt x="86" y="85"/>
                </a:cubicBezTo>
                <a:lnTo>
                  <a:pt x="86" y="86"/>
                </a:lnTo>
                <a:close/>
                <a:moveTo>
                  <a:pt x="86" y="100"/>
                </a:moveTo>
                <a:cubicBezTo>
                  <a:pt x="86" y="103"/>
                  <a:pt x="84" y="105"/>
                  <a:pt x="81" y="105"/>
                </a:cubicBezTo>
                <a:cubicBezTo>
                  <a:pt x="79" y="105"/>
                  <a:pt x="79" y="105"/>
                  <a:pt x="79" y="105"/>
                </a:cubicBezTo>
                <a:cubicBezTo>
                  <a:pt x="76" y="105"/>
                  <a:pt x="74" y="103"/>
                  <a:pt x="74" y="100"/>
                </a:cubicBezTo>
                <a:cubicBezTo>
                  <a:pt x="74" y="100"/>
                  <a:pt x="74" y="100"/>
                  <a:pt x="74" y="100"/>
                </a:cubicBezTo>
                <a:cubicBezTo>
                  <a:pt x="74" y="97"/>
                  <a:pt x="76" y="95"/>
                  <a:pt x="79" y="95"/>
                </a:cubicBezTo>
                <a:cubicBezTo>
                  <a:pt x="81" y="95"/>
                  <a:pt x="81" y="95"/>
                  <a:pt x="81" y="95"/>
                </a:cubicBezTo>
                <a:cubicBezTo>
                  <a:pt x="84" y="95"/>
                  <a:pt x="86" y="97"/>
                  <a:pt x="86" y="100"/>
                </a:cubicBezTo>
                <a:close/>
                <a:moveTo>
                  <a:pt x="71" y="72"/>
                </a:moveTo>
                <a:cubicBezTo>
                  <a:pt x="71" y="74"/>
                  <a:pt x="69" y="76"/>
                  <a:pt x="66" y="76"/>
                </a:cubicBezTo>
                <a:cubicBezTo>
                  <a:pt x="64" y="76"/>
                  <a:pt x="64" y="76"/>
                  <a:pt x="64" y="76"/>
                </a:cubicBezTo>
                <a:cubicBezTo>
                  <a:pt x="61" y="76"/>
                  <a:pt x="59" y="74"/>
                  <a:pt x="59" y="72"/>
                </a:cubicBezTo>
                <a:cubicBezTo>
                  <a:pt x="59" y="71"/>
                  <a:pt x="59" y="71"/>
                  <a:pt x="59" y="71"/>
                </a:cubicBezTo>
                <a:cubicBezTo>
                  <a:pt x="59" y="68"/>
                  <a:pt x="61" y="66"/>
                  <a:pt x="64" y="66"/>
                </a:cubicBezTo>
                <a:cubicBezTo>
                  <a:pt x="66" y="66"/>
                  <a:pt x="66" y="66"/>
                  <a:pt x="66" y="66"/>
                </a:cubicBezTo>
                <a:cubicBezTo>
                  <a:pt x="69" y="66"/>
                  <a:pt x="71" y="68"/>
                  <a:pt x="71" y="71"/>
                </a:cubicBezTo>
                <a:lnTo>
                  <a:pt x="71" y="72"/>
                </a:lnTo>
                <a:close/>
                <a:moveTo>
                  <a:pt x="71" y="86"/>
                </a:moveTo>
                <a:cubicBezTo>
                  <a:pt x="71" y="89"/>
                  <a:pt x="69" y="91"/>
                  <a:pt x="66" y="91"/>
                </a:cubicBezTo>
                <a:cubicBezTo>
                  <a:pt x="64" y="91"/>
                  <a:pt x="64" y="91"/>
                  <a:pt x="64" y="91"/>
                </a:cubicBezTo>
                <a:cubicBezTo>
                  <a:pt x="61" y="91"/>
                  <a:pt x="59" y="89"/>
                  <a:pt x="59" y="86"/>
                </a:cubicBezTo>
                <a:cubicBezTo>
                  <a:pt x="59" y="85"/>
                  <a:pt x="59" y="85"/>
                  <a:pt x="59" y="85"/>
                </a:cubicBezTo>
                <a:cubicBezTo>
                  <a:pt x="59" y="83"/>
                  <a:pt x="61" y="81"/>
                  <a:pt x="64" y="81"/>
                </a:cubicBezTo>
                <a:cubicBezTo>
                  <a:pt x="66" y="81"/>
                  <a:pt x="66" y="81"/>
                  <a:pt x="66" y="81"/>
                </a:cubicBezTo>
                <a:cubicBezTo>
                  <a:pt x="69" y="81"/>
                  <a:pt x="71" y="83"/>
                  <a:pt x="71" y="85"/>
                </a:cubicBezTo>
                <a:lnTo>
                  <a:pt x="71" y="86"/>
                </a:lnTo>
                <a:close/>
                <a:moveTo>
                  <a:pt x="71" y="100"/>
                </a:moveTo>
                <a:cubicBezTo>
                  <a:pt x="71" y="103"/>
                  <a:pt x="69" y="105"/>
                  <a:pt x="66" y="105"/>
                </a:cubicBezTo>
                <a:cubicBezTo>
                  <a:pt x="64" y="105"/>
                  <a:pt x="64" y="105"/>
                  <a:pt x="64" y="105"/>
                </a:cubicBezTo>
                <a:cubicBezTo>
                  <a:pt x="61" y="105"/>
                  <a:pt x="59" y="103"/>
                  <a:pt x="59" y="100"/>
                </a:cubicBezTo>
                <a:cubicBezTo>
                  <a:pt x="59" y="100"/>
                  <a:pt x="59" y="100"/>
                  <a:pt x="59" y="100"/>
                </a:cubicBezTo>
                <a:cubicBezTo>
                  <a:pt x="59" y="97"/>
                  <a:pt x="61" y="95"/>
                  <a:pt x="64" y="95"/>
                </a:cubicBezTo>
                <a:cubicBezTo>
                  <a:pt x="66" y="95"/>
                  <a:pt x="66" y="95"/>
                  <a:pt x="66" y="95"/>
                </a:cubicBezTo>
                <a:cubicBezTo>
                  <a:pt x="69" y="95"/>
                  <a:pt x="71" y="97"/>
                  <a:pt x="71" y="100"/>
                </a:cubicBezTo>
                <a:close/>
                <a:moveTo>
                  <a:pt x="60" y="50"/>
                </a:moveTo>
                <a:cubicBezTo>
                  <a:pt x="60" y="48"/>
                  <a:pt x="62" y="46"/>
                  <a:pt x="64" y="46"/>
                </a:cubicBezTo>
                <a:cubicBezTo>
                  <a:pt x="96" y="46"/>
                  <a:pt x="96" y="46"/>
                  <a:pt x="96" y="46"/>
                </a:cubicBezTo>
                <a:cubicBezTo>
                  <a:pt x="98" y="46"/>
                  <a:pt x="100" y="48"/>
                  <a:pt x="100" y="50"/>
                </a:cubicBezTo>
                <a:cubicBezTo>
                  <a:pt x="100" y="55"/>
                  <a:pt x="100" y="55"/>
                  <a:pt x="100" y="55"/>
                </a:cubicBezTo>
                <a:cubicBezTo>
                  <a:pt x="100" y="57"/>
                  <a:pt x="98" y="59"/>
                  <a:pt x="96" y="59"/>
                </a:cubicBezTo>
                <a:cubicBezTo>
                  <a:pt x="64" y="59"/>
                  <a:pt x="64" y="59"/>
                  <a:pt x="64" y="59"/>
                </a:cubicBezTo>
                <a:cubicBezTo>
                  <a:pt x="62" y="59"/>
                  <a:pt x="60" y="57"/>
                  <a:pt x="60" y="55"/>
                </a:cubicBezTo>
                <a:lnTo>
                  <a:pt x="60" y="50"/>
                </a:lnTo>
                <a:close/>
                <a:moveTo>
                  <a:pt x="59" y="39"/>
                </a:moveTo>
                <a:cubicBezTo>
                  <a:pt x="56" y="39"/>
                  <a:pt x="54" y="41"/>
                  <a:pt x="54" y="44"/>
                </a:cubicBezTo>
                <a:cubicBezTo>
                  <a:pt x="54" y="106"/>
                  <a:pt x="54" y="106"/>
                  <a:pt x="54" y="106"/>
                </a:cubicBezTo>
                <a:cubicBezTo>
                  <a:pt x="54" y="109"/>
                  <a:pt x="56" y="111"/>
                  <a:pt x="59" y="111"/>
                </a:cubicBezTo>
                <a:cubicBezTo>
                  <a:pt x="101" y="111"/>
                  <a:pt x="101" y="111"/>
                  <a:pt x="101" y="111"/>
                </a:cubicBezTo>
                <a:cubicBezTo>
                  <a:pt x="104" y="111"/>
                  <a:pt x="106" y="109"/>
                  <a:pt x="106" y="106"/>
                </a:cubicBezTo>
                <a:cubicBezTo>
                  <a:pt x="106" y="44"/>
                  <a:pt x="106" y="44"/>
                  <a:pt x="106" y="44"/>
                </a:cubicBezTo>
                <a:cubicBezTo>
                  <a:pt x="106" y="41"/>
                  <a:pt x="104" y="39"/>
                  <a:pt x="101" y="39"/>
                </a:cubicBezTo>
                <a:lnTo>
                  <a:pt x="59" y="39"/>
                </a:lnTo>
                <a:close/>
                <a:moveTo>
                  <a:pt x="80" y="10"/>
                </a:moveTo>
                <a:cubicBezTo>
                  <a:pt x="47" y="10"/>
                  <a:pt x="20" y="34"/>
                  <a:pt x="15" y="66"/>
                </a:cubicBezTo>
                <a:cubicBezTo>
                  <a:pt x="13" y="84"/>
                  <a:pt x="17" y="101"/>
                  <a:pt x="28" y="115"/>
                </a:cubicBezTo>
                <a:cubicBezTo>
                  <a:pt x="39" y="128"/>
                  <a:pt x="54" y="137"/>
                  <a:pt x="71" y="140"/>
                </a:cubicBezTo>
                <a:cubicBezTo>
                  <a:pt x="74" y="140"/>
                  <a:pt x="77" y="140"/>
                  <a:pt x="80" y="140"/>
                </a:cubicBezTo>
                <a:cubicBezTo>
                  <a:pt x="113" y="140"/>
                  <a:pt x="140" y="116"/>
                  <a:pt x="145" y="84"/>
                </a:cubicBezTo>
                <a:cubicBezTo>
                  <a:pt x="147" y="66"/>
                  <a:pt x="143" y="49"/>
                  <a:pt x="132" y="35"/>
                </a:cubicBezTo>
                <a:cubicBezTo>
                  <a:pt x="121" y="21"/>
                  <a:pt x="106" y="13"/>
                  <a:pt x="89" y="10"/>
                </a:cubicBezTo>
                <a:cubicBezTo>
                  <a:pt x="86" y="10"/>
                  <a:pt x="83" y="10"/>
                  <a:pt x="80" y="10"/>
                </a:cubicBezTo>
                <a:moveTo>
                  <a:pt x="80" y="0"/>
                </a:moveTo>
                <a:cubicBezTo>
                  <a:pt x="83" y="0"/>
                  <a:pt x="87" y="0"/>
                  <a:pt x="90" y="1"/>
                </a:cubicBezTo>
                <a:cubicBezTo>
                  <a:pt x="131" y="6"/>
                  <a:pt x="160" y="44"/>
                  <a:pt x="154" y="85"/>
                </a:cubicBezTo>
                <a:cubicBezTo>
                  <a:pt x="149" y="123"/>
                  <a:pt x="117" y="150"/>
                  <a:pt x="80" y="150"/>
                </a:cubicBezTo>
                <a:cubicBezTo>
                  <a:pt x="77" y="150"/>
                  <a:pt x="73" y="150"/>
                  <a:pt x="70" y="149"/>
                </a:cubicBezTo>
                <a:cubicBezTo>
                  <a:pt x="29" y="144"/>
                  <a:pt x="0" y="106"/>
                  <a:pt x="6" y="65"/>
                </a:cubicBezTo>
                <a:cubicBezTo>
                  <a:pt x="11" y="27"/>
                  <a:pt x="43" y="0"/>
                  <a:pt x="80"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6" name="Freeform 19"/>
          <p:cNvSpPr>
            <a:spLocks noEditPoints="1"/>
          </p:cNvSpPr>
          <p:nvPr userDrawn="1"/>
        </p:nvSpPr>
        <p:spPr bwMode="black">
          <a:xfrm>
            <a:off x="5493860" y="2588576"/>
            <a:ext cx="415572" cy="417247"/>
          </a:xfrm>
          <a:custGeom>
            <a:avLst/>
            <a:gdLst>
              <a:gd name="T0" fmla="*/ 82 w 150"/>
              <a:gd name="T1" fmla="*/ 43 h 150"/>
              <a:gd name="T2" fmla="*/ 80 w 150"/>
              <a:gd name="T3" fmla="*/ 47 h 150"/>
              <a:gd name="T4" fmla="*/ 75 w 150"/>
              <a:gd name="T5" fmla="*/ 49 h 150"/>
              <a:gd name="T6" fmla="*/ 69 w 150"/>
              <a:gd name="T7" fmla="*/ 47 h 150"/>
              <a:gd name="T8" fmla="*/ 67 w 150"/>
              <a:gd name="T9" fmla="*/ 43 h 150"/>
              <a:gd name="T10" fmla="*/ 69 w 150"/>
              <a:gd name="T11" fmla="*/ 38 h 150"/>
              <a:gd name="T12" fmla="*/ 75 w 150"/>
              <a:gd name="T13" fmla="*/ 36 h 150"/>
              <a:gd name="T14" fmla="*/ 80 w 150"/>
              <a:gd name="T15" fmla="*/ 38 h 150"/>
              <a:gd name="T16" fmla="*/ 82 w 150"/>
              <a:gd name="T17" fmla="*/ 43 h 150"/>
              <a:gd name="T18" fmla="*/ 68 w 150"/>
              <a:gd name="T19" fmla="*/ 114 h 150"/>
              <a:gd name="T20" fmla="*/ 81 w 150"/>
              <a:gd name="T21" fmla="*/ 114 h 150"/>
              <a:gd name="T22" fmla="*/ 81 w 150"/>
              <a:gd name="T23" fmla="*/ 60 h 150"/>
              <a:gd name="T24" fmla="*/ 68 w 150"/>
              <a:gd name="T25" fmla="*/ 60 h 150"/>
              <a:gd name="T26" fmla="*/ 68 w 150"/>
              <a:gd name="T27" fmla="*/ 114 h 150"/>
              <a:gd name="T28" fmla="*/ 150 w 150"/>
              <a:gd name="T29" fmla="*/ 75 h 150"/>
              <a:gd name="T30" fmla="*/ 75 w 150"/>
              <a:gd name="T31" fmla="*/ 0 h 150"/>
              <a:gd name="T32" fmla="*/ 0 w 150"/>
              <a:gd name="T33" fmla="*/ 75 h 150"/>
              <a:gd name="T34" fmla="*/ 75 w 150"/>
              <a:gd name="T35" fmla="*/ 150 h 150"/>
              <a:gd name="T36" fmla="*/ 150 w 150"/>
              <a:gd name="T37" fmla="*/ 75 h 150"/>
              <a:gd name="T38" fmla="*/ 140 w 150"/>
              <a:gd name="T39" fmla="*/ 75 h 150"/>
              <a:gd name="T40" fmla="*/ 75 w 150"/>
              <a:gd name="T41" fmla="*/ 140 h 150"/>
              <a:gd name="T42" fmla="*/ 9 w 150"/>
              <a:gd name="T43" fmla="*/ 75 h 150"/>
              <a:gd name="T44" fmla="*/ 75 w 150"/>
              <a:gd name="T45" fmla="*/ 10 h 150"/>
              <a:gd name="T46" fmla="*/ 140 w 150"/>
              <a:gd name="T4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150">
                <a:moveTo>
                  <a:pt x="82" y="43"/>
                </a:moveTo>
                <a:cubicBezTo>
                  <a:pt x="82" y="44"/>
                  <a:pt x="81" y="46"/>
                  <a:pt x="80" y="47"/>
                </a:cubicBezTo>
                <a:cubicBezTo>
                  <a:pt x="79" y="48"/>
                  <a:pt x="77" y="49"/>
                  <a:pt x="75" y="49"/>
                </a:cubicBezTo>
                <a:cubicBezTo>
                  <a:pt x="73" y="49"/>
                  <a:pt x="71" y="48"/>
                  <a:pt x="69" y="47"/>
                </a:cubicBezTo>
                <a:cubicBezTo>
                  <a:pt x="68" y="46"/>
                  <a:pt x="67" y="44"/>
                  <a:pt x="67" y="43"/>
                </a:cubicBezTo>
                <a:cubicBezTo>
                  <a:pt x="67" y="41"/>
                  <a:pt x="68" y="39"/>
                  <a:pt x="69" y="38"/>
                </a:cubicBezTo>
                <a:cubicBezTo>
                  <a:pt x="71" y="37"/>
                  <a:pt x="73" y="36"/>
                  <a:pt x="75" y="36"/>
                </a:cubicBezTo>
                <a:cubicBezTo>
                  <a:pt x="77" y="36"/>
                  <a:pt x="79" y="37"/>
                  <a:pt x="80" y="38"/>
                </a:cubicBezTo>
                <a:cubicBezTo>
                  <a:pt x="81" y="39"/>
                  <a:pt x="82" y="41"/>
                  <a:pt x="82" y="43"/>
                </a:cubicBezTo>
                <a:moveTo>
                  <a:pt x="68" y="114"/>
                </a:moveTo>
                <a:cubicBezTo>
                  <a:pt x="81" y="114"/>
                  <a:pt x="81" y="114"/>
                  <a:pt x="81" y="114"/>
                </a:cubicBezTo>
                <a:cubicBezTo>
                  <a:pt x="81" y="60"/>
                  <a:pt x="81" y="60"/>
                  <a:pt x="81" y="60"/>
                </a:cubicBezTo>
                <a:cubicBezTo>
                  <a:pt x="68" y="60"/>
                  <a:pt x="68" y="60"/>
                  <a:pt x="68" y="60"/>
                </a:cubicBezTo>
                <a:lnTo>
                  <a:pt x="68" y="11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7" name="Freeform 20"/>
          <p:cNvSpPr>
            <a:spLocks noEditPoints="1"/>
          </p:cNvSpPr>
          <p:nvPr userDrawn="1"/>
        </p:nvSpPr>
        <p:spPr bwMode="black">
          <a:xfrm>
            <a:off x="4578043" y="2588576"/>
            <a:ext cx="415572" cy="417247"/>
          </a:xfrm>
          <a:custGeom>
            <a:avLst/>
            <a:gdLst>
              <a:gd name="T0" fmla="*/ 89 w 150"/>
              <a:gd name="T1" fmla="*/ 79 h 150"/>
              <a:gd name="T2" fmla="*/ 93 w 150"/>
              <a:gd name="T3" fmla="*/ 75 h 150"/>
              <a:gd name="T4" fmla="*/ 89 w 150"/>
              <a:gd name="T5" fmla="*/ 72 h 150"/>
              <a:gd name="T6" fmla="*/ 79 w 150"/>
              <a:gd name="T7" fmla="*/ 72 h 150"/>
              <a:gd name="T8" fmla="*/ 79 w 150"/>
              <a:gd name="T9" fmla="*/ 58 h 150"/>
              <a:gd name="T10" fmla="*/ 75 w 150"/>
              <a:gd name="T11" fmla="*/ 55 h 150"/>
              <a:gd name="T12" fmla="*/ 72 w 150"/>
              <a:gd name="T13" fmla="*/ 58 h 150"/>
              <a:gd name="T14" fmla="*/ 72 w 150"/>
              <a:gd name="T15" fmla="*/ 75 h 150"/>
              <a:gd name="T16" fmla="*/ 75 w 150"/>
              <a:gd name="T17" fmla="*/ 79 h 150"/>
              <a:gd name="T18" fmla="*/ 89 w 150"/>
              <a:gd name="T19" fmla="*/ 79 h 150"/>
              <a:gd name="T20" fmla="*/ 75 w 150"/>
              <a:gd name="T21" fmla="*/ 50 h 150"/>
              <a:gd name="T22" fmla="*/ 101 w 150"/>
              <a:gd name="T23" fmla="*/ 75 h 150"/>
              <a:gd name="T24" fmla="*/ 75 w 150"/>
              <a:gd name="T25" fmla="*/ 101 h 150"/>
              <a:gd name="T26" fmla="*/ 50 w 150"/>
              <a:gd name="T27" fmla="*/ 75 h 150"/>
              <a:gd name="T28" fmla="*/ 75 w 150"/>
              <a:gd name="T29" fmla="*/ 50 h 150"/>
              <a:gd name="T30" fmla="*/ 75 w 150"/>
              <a:gd name="T31" fmla="*/ 108 h 150"/>
              <a:gd name="T32" fmla="*/ 108 w 150"/>
              <a:gd name="T33" fmla="*/ 75 h 150"/>
              <a:gd name="T34" fmla="*/ 75 w 150"/>
              <a:gd name="T35" fmla="*/ 42 h 150"/>
              <a:gd name="T36" fmla="*/ 43 w 150"/>
              <a:gd name="T37" fmla="*/ 75 h 150"/>
              <a:gd name="T38" fmla="*/ 75 w 150"/>
              <a:gd name="T39" fmla="*/ 108 h 150"/>
              <a:gd name="T40" fmla="*/ 75 w 150"/>
              <a:gd name="T41" fmla="*/ 10 h 150"/>
              <a:gd name="T42" fmla="*/ 10 w 150"/>
              <a:gd name="T43" fmla="*/ 75 h 150"/>
              <a:gd name="T44" fmla="*/ 75 w 150"/>
              <a:gd name="T45" fmla="*/ 140 h 150"/>
              <a:gd name="T46" fmla="*/ 141 w 150"/>
              <a:gd name="T47" fmla="*/ 75 h 150"/>
              <a:gd name="T48" fmla="*/ 75 w 150"/>
              <a:gd name="T49" fmla="*/ 10 h 150"/>
              <a:gd name="T50" fmla="*/ 75 w 150"/>
              <a:gd name="T51" fmla="*/ 0 h 150"/>
              <a:gd name="T52" fmla="*/ 150 w 150"/>
              <a:gd name="T53" fmla="*/ 75 h 150"/>
              <a:gd name="T54" fmla="*/ 75 w 150"/>
              <a:gd name="T55" fmla="*/ 150 h 150"/>
              <a:gd name="T56" fmla="*/ 0 w 150"/>
              <a:gd name="T57" fmla="*/ 75 h 150"/>
              <a:gd name="T58" fmla="*/ 75 w 150"/>
              <a:gd name="T5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89" y="79"/>
                </a:moveTo>
                <a:cubicBezTo>
                  <a:pt x="91" y="79"/>
                  <a:pt x="93" y="77"/>
                  <a:pt x="93" y="75"/>
                </a:cubicBezTo>
                <a:cubicBezTo>
                  <a:pt x="93" y="73"/>
                  <a:pt x="91" y="72"/>
                  <a:pt x="89" y="72"/>
                </a:cubicBezTo>
                <a:cubicBezTo>
                  <a:pt x="79" y="72"/>
                  <a:pt x="79" y="72"/>
                  <a:pt x="79" y="72"/>
                </a:cubicBezTo>
                <a:cubicBezTo>
                  <a:pt x="79" y="58"/>
                  <a:pt x="79" y="58"/>
                  <a:pt x="79" y="58"/>
                </a:cubicBezTo>
                <a:cubicBezTo>
                  <a:pt x="79" y="56"/>
                  <a:pt x="77" y="55"/>
                  <a:pt x="75" y="55"/>
                </a:cubicBezTo>
                <a:cubicBezTo>
                  <a:pt x="73" y="55"/>
                  <a:pt x="72" y="56"/>
                  <a:pt x="72" y="58"/>
                </a:cubicBezTo>
                <a:cubicBezTo>
                  <a:pt x="72" y="75"/>
                  <a:pt x="72" y="75"/>
                  <a:pt x="72" y="75"/>
                </a:cubicBezTo>
                <a:cubicBezTo>
                  <a:pt x="72" y="77"/>
                  <a:pt x="73" y="79"/>
                  <a:pt x="75" y="79"/>
                </a:cubicBezTo>
                <a:lnTo>
                  <a:pt x="89" y="79"/>
                </a:lnTo>
                <a:close/>
                <a:moveTo>
                  <a:pt x="75" y="50"/>
                </a:moveTo>
                <a:cubicBezTo>
                  <a:pt x="89" y="50"/>
                  <a:pt x="101" y="61"/>
                  <a:pt x="101" y="75"/>
                </a:cubicBezTo>
                <a:cubicBezTo>
                  <a:pt x="101" y="89"/>
                  <a:pt x="89" y="101"/>
                  <a:pt x="75" y="101"/>
                </a:cubicBezTo>
                <a:cubicBezTo>
                  <a:pt x="61" y="101"/>
                  <a:pt x="50" y="89"/>
                  <a:pt x="50" y="75"/>
                </a:cubicBezTo>
                <a:cubicBezTo>
                  <a:pt x="50" y="61"/>
                  <a:pt x="61" y="50"/>
                  <a:pt x="75" y="50"/>
                </a:cubicBezTo>
                <a:moveTo>
                  <a:pt x="75" y="108"/>
                </a:moveTo>
                <a:cubicBezTo>
                  <a:pt x="93" y="108"/>
                  <a:pt x="108" y="93"/>
                  <a:pt x="108" y="75"/>
                </a:cubicBezTo>
                <a:cubicBezTo>
                  <a:pt x="108" y="57"/>
                  <a:pt x="93" y="42"/>
                  <a:pt x="75" y="42"/>
                </a:cubicBezTo>
                <a:cubicBezTo>
                  <a:pt x="57" y="42"/>
                  <a:pt x="43" y="57"/>
                  <a:pt x="43" y="75"/>
                </a:cubicBezTo>
                <a:cubicBezTo>
                  <a:pt x="43" y="93"/>
                  <a:pt x="57" y="108"/>
                  <a:pt x="75" y="108"/>
                </a:cubicBezTo>
                <a:moveTo>
                  <a:pt x="75" y="10"/>
                </a:moveTo>
                <a:cubicBezTo>
                  <a:pt x="39" y="10"/>
                  <a:pt x="10" y="39"/>
                  <a:pt x="10" y="75"/>
                </a:cubicBezTo>
                <a:cubicBezTo>
                  <a:pt x="10" y="111"/>
                  <a:pt x="39" y="140"/>
                  <a:pt x="75" y="140"/>
                </a:cubicBezTo>
                <a:cubicBezTo>
                  <a:pt x="111" y="140"/>
                  <a:pt x="141" y="111"/>
                  <a:pt x="141" y="75"/>
                </a:cubicBezTo>
                <a:cubicBezTo>
                  <a:pt x="141" y="39"/>
                  <a:pt x="111" y="10"/>
                  <a:pt x="75" y="10"/>
                </a:cubicBezTo>
                <a:moveTo>
                  <a:pt x="75" y="0"/>
                </a:moveTo>
                <a:cubicBezTo>
                  <a:pt x="117" y="0"/>
                  <a:pt x="150" y="34"/>
                  <a:pt x="150" y="75"/>
                </a:cubicBezTo>
                <a:cubicBezTo>
                  <a:pt x="150" y="116"/>
                  <a:pt x="117" y="150"/>
                  <a:pt x="75" y="150"/>
                </a:cubicBezTo>
                <a:cubicBezTo>
                  <a:pt x="34" y="150"/>
                  <a:pt x="0" y="116"/>
                  <a:pt x="0" y="75"/>
                </a:cubicBezTo>
                <a:cubicBezTo>
                  <a:pt x="0" y="34"/>
                  <a:pt x="34" y="0"/>
                  <a:pt x="7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8" name="Freeform 21"/>
          <p:cNvSpPr>
            <a:spLocks noEditPoints="1"/>
          </p:cNvSpPr>
          <p:nvPr userDrawn="1"/>
        </p:nvSpPr>
        <p:spPr bwMode="black">
          <a:xfrm>
            <a:off x="3649660" y="2588576"/>
            <a:ext cx="440708" cy="417247"/>
          </a:xfrm>
          <a:custGeom>
            <a:avLst/>
            <a:gdLst>
              <a:gd name="T0" fmla="*/ 64 w 159"/>
              <a:gd name="T1" fmla="*/ 65 h 150"/>
              <a:gd name="T2" fmla="*/ 75 w 159"/>
              <a:gd name="T3" fmla="*/ 54 h 150"/>
              <a:gd name="T4" fmla="*/ 64 w 159"/>
              <a:gd name="T5" fmla="*/ 43 h 150"/>
              <a:gd name="T6" fmla="*/ 53 w 159"/>
              <a:gd name="T7" fmla="*/ 54 h 150"/>
              <a:gd name="T8" fmla="*/ 64 w 159"/>
              <a:gd name="T9" fmla="*/ 65 h 150"/>
              <a:gd name="T10" fmla="*/ 87 w 159"/>
              <a:gd name="T11" fmla="*/ 65 h 150"/>
              <a:gd name="T12" fmla="*/ 98 w 159"/>
              <a:gd name="T13" fmla="*/ 54 h 150"/>
              <a:gd name="T14" fmla="*/ 87 w 159"/>
              <a:gd name="T15" fmla="*/ 43 h 150"/>
              <a:gd name="T16" fmla="*/ 76 w 159"/>
              <a:gd name="T17" fmla="*/ 54 h 150"/>
              <a:gd name="T18" fmla="*/ 87 w 159"/>
              <a:gd name="T19" fmla="*/ 65 h 150"/>
              <a:gd name="T20" fmla="*/ 45 w 159"/>
              <a:gd name="T21" fmla="*/ 68 h 150"/>
              <a:gd name="T22" fmla="*/ 42 w 159"/>
              <a:gd name="T23" fmla="*/ 70 h 150"/>
              <a:gd name="T24" fmla="*/ 42 w 159"/>
              <a:gd name="T25" fmla="*/ 81 h 150"/>
              <a:gd name="T26" fmla="*/ 45 w 159"/>
              <a:gd name="T27" fmla="*/ 84 h 150"/>
              <a:gd name="T28" fmla="*/ 47 w 159"/>
              <a:gd name="T29" fmla="*/ 81 h 150"/>
              <a:gd name="T30" fmla="*/ 47 w 159"/>
              <a:gd name="T31" fmla="*/ 70 h 150"/>
              <a:gd name="T32" fmla="*/ 45 w 159"/>
              <a:gd name="T33" fmla="*/ 68 h 150"/>
              <a:gd name="T34" fmla="*/ 117 w 159"/>
              <a:gd name="T35" fmla="*/ 66 h 150"/>
              <a:gd name="T36" fmla="*/ 117 w 159"/>
              <a:gd name="T37" fmla="*/ 99 h 150"/>
              <a:gd name="T38" fmla="*/ 115 w 159"/>
              <a:gd name="T39" fmla="*/ 100 h 150"/>
              <a:gd name="T40" fmla="*/ 107 w 159"/>
              <a:gd name="T41" fmla="*/ 94 h 150"/>
              <a:gd name="T42" fmla="*/ 106 w 159"/>
              <a:gd name="T43" fmla="*/ 92 h 150"/>
              <a:gd name="T44" fmla="*/ 102 w 159"/>
              <a:gd name="T45" fmla="*/ 92 h 150"/>
              <a:gd name="T46" fmla="*/ 102 w 159"/>
              <a:gd name="T47" fmla="*/ 99 h 150"/>
              <a:gd name="T48" fmla="*/ 99 w 159"/>
              <a:gd name="T49" fmla="*/ 102 h 150"/>
              <a:gd name="T50" fmla="*/ 53 w 159"/>
              <a:gd name="T51" fmla="*/ 102 h 150"/>
              <a:gd name="T52" fmla="*/ 50 w 159"/>
              <a:gd name="T53" fmla="*/ 98 h 150"/>
              <a:gd name="T54" fmla="*/ 50 w 159"/>
              <a:gd name="T55" fmla="*/ 70 h 150"/>
              <a:gd name="T56" fmla="*/ 53 w 159"/>
              <a:gd name="T57" fmla="*/ 66 h 150"/>
              <a:gd name="T58" fmla="*/ 99 w 159"/>
              <a:gd name="T59" fmla="*/ 66 h 150"/>
              <a:gd name="T60" fmla="*/ 102 w 159"/>
              <a:gd name="T61" fmla="*/ 70 h 150"/>
              <a:gd name="T62" fmla="*/ 102 w 159"/>
              <a:gd name="T63" fmla="*/ 73 h 150"/>
              <a:gd name="T64" fmla="*/ 106 w 159"/>
              <a:gd name="T65" fmla="*/ 73 h 150"/>
              <a:gd name="T66" fmla="*/ 107 w 159"/>
              <a:gd name="T67" fmla="*/ 72 h 150"/>
              <a:gd name="T68" fmla="*/ 115 w 159"/>
              <a:gd name="T69" fmla="*/ 65 h 150"/>
              <a:gd name="T70" fmla="*/ 117 w 159"/>
              <a:gd name="T71" fmla="*/ 66 h 150"/>
              <a:gd name="T72" fmla="*/ 79 w 159"/>
              <a:gd name="T73" fmla="*/ 10 h 150"/>
              <a:gd name="T74" fmla="*/ 15 w 159"/>
              <a:gd name="T75" fmla="*/ 66 h 150"/>
              <a:gd name="T76" fmla="*/ 27 w 159"/>
              <a:gd name="T77" fmla="*/ 115 h 150"/>
              <a:gd name="T78" fmla="*/ 71 w 159"/>
              <a:gd name="T79" fmla="*/ 140 h 150"/>
              <a:gd name="T80" fmla="*/ 80 w 159"/>
              <a:gd name="T81" fmla="*/ 140 h 150"/>
              <a:gd name="T82" fmla="*/ 144 w 159"/>
              <a:gd name="T83" fmla="*/ 84 h 150"/>
              <a:gd name="T84" fmla="*/ 88 w 159"/>
              <a:gd name="T85" fmla="*/ 10 h 150"/>
              <a:gd name="T86" fmla="*/ 79 w 159"/>
              <a:gd name="T87" fmla="*/ 10 h 150"/>
              <a:gd name="T88" fmla="*/ 79 w 159"/>
              <a:gd name="T89" fmla="*/ 0 h 150"/>
              <a:gd name="T90" fmla="*/ 89 w 159"/>
              <a:gd name="T91" fmla="*/ 1 h 150"/>
              <a:gd name="T92" fmla="*/ 154 w 159"/>
              <a:gd name="T93" fmla="*/ 85 h 150"/>
              <a:gd name="T94" fmla="*/ 80 w 159"/>
              <a:gd name="T95" fmla="*/ 150 h 150"/>
              <a:gd name="T96" fmla="*/ 69 w 159"/>
              <a:gd name="T97" fmla="*/ 149 h 150"/>
              <a:gd name="T98" fmla="*/ 5 w 159"/>
              <a:gd name="T99" fmla="*/ 65 h 150"/>
              <a:gd name="T100" fmla="*/ 79 w 159"/>
              <a:gd name="T10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9" h="150">
                <a:moveTo>
                  <a:pt x="64" y="65"/>
                </a:moveTo>
                <a:cubicBezTo>
                  <a:pt x="70" y="65"/>
                  <a:pt x="75" y="60"/>
                  <a:pt x="75" y="54"/>
                </a:cubicBezTo>
                <a:cubicBezTo>
                  <a:pt x="75" y="48"/>
                  <a:pt x="70" y="43"/>
                  <a:pt x="64" y="43"/>
                </a:cubicBezTo>
                <a:cubicBezTo>
                  <a:pt x="58" y="43"/>
                  <a:pt x="53" y="48"/>
                  <a:pt x="53" y="54"/>
                </a:cubicBezTo>
                <a:cubicBezTo>
                  <a:pt x="53" y="60"/>
                  <a:pt x="58" y="65"/>
                  <a:pt x="64" y="65"/>
                </a:cubicBezTo>
                <a:moveTo>
                  <a:pt x="87" y="65"/>
                </a:moveTo>
                <a:cubicBezTo>
                  <a:pt x="93" y="65"/>
                  <a:pt x="98" y="60"/>
                  <a:pt x="98" y="54"/>
                </a:cubicBezTo>
                <a:cubicBezTo>
                  <a:pt x="98" y="48"/>
                  <a:pt x="93" y="43"/>
                  <a:pt x="87" y="43"/>
                </a:cubicBezTo>
                <a:cubicBezTo>
                  <a:pt x="81" y="43"/>
                  <a:pt x="76" y="48"/>
                  <a:pt x="76" y="54"/>
                </a:cubicBezTo>
                <a:cubicBezTo>
                  <a:pt x="76" y="60"/>
                  <a:pt x="81" y="65"/>
                  <a:pt x="87" y="65"/>
                </a:cubicBezTo>
                <a:moveTo>
                  <a:pt x="45" y="68"/>
                </a:moveTo>
                <a:cubicBezTo>
                  <a:pt x="43" y="68"/>
                  <a:pt x="42" y="69"/>
                  <a:pt x="42" y="70"/>
                </a:cubicBezTo>
                <a:cubicBezTo>
                  <a:pt x="42" y="81"/>
                  <a:pt x="42" y="81"/>
                  <a:pt x="42" y="81"/>
                </a:cubicBezTo>
                <a:cubicBezTo>
                  <a:pt x="42" y="82"/>
                  <a:pt x="43" y="84"/>
                  <a:pt x="45" y="84"/>
                </a:cubicBezTo>
                <a:cubicBezTo>
                  <a:pt x="46" y="84"/>
                  <a:pt x="47" y="82"/>
                  <a:pt x="47" y="81"/>
                </a:cubicBezTo>
                <a:cubicBezTo>
                  <a:pt x="47" y="70"/>
                  <a:pt x="47" y="70"/>
                  <a:pt x="47" y="70"/>
                </a:cubicBezTo>
                <a:cubicBezTo>
                  <a:pt x="47" y="69"/>
                  <a:pt x="46" y="68"/>
                  <a:pt x="45" y="68"/>
                </a:cubicBezTo>
                <a:moveTo>
                  <a:pt x="117" y="66"/>
                </a:moveTo>
                <a:cubicBezTo>
                  <a:pt x="117" y="99"/>
                  <a:pt x="117" y="99"/>
                  <a:pt x="117" y="99"/>
                </a:cubicBezTo>
                <a:cubicBezTo>
                  <a:pt x="117" y="101"/>
                  <a:pt x="116" y="101"/>
                  <a:pt x="115" y="100"/>
                </a:cubicBezTo>
                <a:cubicBezTo>
                  <a:pt x="107" y="94"/>
                  <a:pt x="107" y="94"/>
                  <a:pt x="107" y="94"/>
                </a:cubicBezTo>
                <a:cubicBezTo>
                  <a:pt x="106" y="93"/>
                  <a:pt x="106" y="93"/>
                  <a:pt x="106" y="92"/>
                </a:cubicBezTo>
                <a:cubicBezTo>
                  <a:pt x="102" y="92"/>
                  <a:pt x="102" y="92"/>
                  <a:pt x="102" y="92"/>
                </a:cubicBezTo>
                <a:cubicBezTo>
                  <a:pt x="102" y="99"/>
                  <a:pt x="102" y="99"/>
                  <a:pt x="102" y="99"/>
                </a:cubicBezTo>
                <a:cubicBezTo>
                  <a:pt x="102" y="101"/>
                  <a:pt x="101" y="102"/>
                  <a:pt x="99" y="102"/>
                </a:cubicBezTo>
                <a:cubicBezTo>
                  <a:pt x="53" y="102"/>
                  <a:pt x="53" y="102"/>
                  <a:pt x="53" y="102"/>
                </a:cubicBezTo>
                <a:cubicBezTo>
                  <a:pt x="51" y="102"/>
                  <a:pt x="50" y="100"/>
                  <a:pt x="50" y="98"/>
                </a:cubicBezTo>
                <a:cubicBezTo>
                  <a:pt x="50" y="70"/>
                  <a:pt x="50" y="70"/>
                  <a:pt x="50" y="70"/>
                </a:cubicBezTo>
                <a:cubicBezTo>
                  <a:pt x="50" y="68"/>
                  <a:pt x="51" y="66"/>
                  <a:pt x="53" y="66"/>
                </a:cubicBezTo>
                <a:cubicBezTo>
                  <a:pt x="99" y="66"/>
                  <a:pt x="99" y="66"/>
                  <a:pt x="99" y="66"/>
                </a:cubicBezTo>
                <a:cubicBezTo>
                  <a:pt x="101" y="66"/>
                  <a:pt x="102" y="68"/>
                  <a:pt x="102" y="70"/>
                </a:cubicBezTo>
                <a:cubicBezTo>
                  <a:pt x="102" y="73"/>
                  <a:pt x="102" y="73"/>
                  <a:pt x="102" y="73"/>
                </a:cubicBezTo>
                <a:cubicBezTo>
                  <a:pt x="106" y="73"/>
                  <a:pt x="106" y="73"/>
                  <a:pt x="106" y="73"/>
                </a:cubicBezTo>
                <a:cubicBezTo>
                  <a:pt x="106" y="73"/>
                  <a:pt x="107" y="72"/>
                  <a:pt x="107" y="72"/>
                </a:cubicBezTo>
                <a:cubicBezTo>
                  <a:pt x="115" y="65"/>
                  <a:pt x="115" y="65"/>
                  <a:pt x="115" y="65"/>
                </a:cubicBezTo>
                <a:cubicBezTo>
                  <a:pt x="116" y="64"/>
                  <a:pt x="117" y="65"/>
                  <a:pt x="117" y="66"/>
                </a:cubicBezTo>
                <a:moveTo>
                  <a:pt x="79" y="10"/>
                </a:moveTo>
                <a:cubicBezTo>
                  <a:pt x="47" y="10"/>
                  <a:pt x="19" y="34"/>
                  <a:pt x="15" y="66"/>
                </a:cubicBezTo>
                <a:cubicBezTo>
                  <a:pt x="12" y="84"/>
                  <a:pt x="17" y="101"/>
                  <a:pt x="27" y="115"/>
                </a:cubicBezTo>
                <a:cubicBezTo>
                  <a:pt x="38" y="129"/>
                  <a:pt x="53" y="138"/>
                  <a:pt x="71" y="140"/>
                </a:cubicBezTo>
                <a:cubicBezTo>
                  <a:pt x="74" y="140"/>
                  <a:pt x="77" y="140"/>
                  <a:pt x="80" y="140"/>
                </a:cubicBezTo>
                <a:cubicBezTo>
                  <a:pt x="112" y="140"/>
                  <a:pt x="140" y="116"/>
                  <a:pt x="144" y="84"/>
                </a:cubicBezTo>
                <a:cubicBezTo>
                  <a:pt x="149" y="48"/>
                  <a:pt x="124" y="15"/>
                  <a:pt x="88" y="10"/>
                </a:cubicBezTo>
                <a:cubicBezTo>
                  <a:pt x="85" y="10"/>
                  <a:pt x="82" y="10"/>
                  <a:pt x="79" y="10"/>
                </a:cubicBezTo>
                <a:moveTo>
                  <a:pt x="79" y="0"/>
                </a:moveTo>
                <a:cubicBezTo>
                  <a:pt x="83" y="0"/>
                  <a:pt x="86" y="0"/>
                  <a:pt x="89" y="1"/>
                </a:cubicBezTo>
                <a:cubicBezTo>
                  <a:pt x="130" y="6"/>
                  <a:pt x="159" y="44"/>
                  <a:pt x="154" y="85"/>
                </a:cubicBezTo>
                <a:cubicBezTo>
                  <a:pt x="149" y="123"/>
                  <a:pt x="116" y="150"/>
                  <a:pt x="80" y="150"/>
                </a:cubicBezTo>
                <a:cubicBezTo>
                  <a:pt x="76" y="150"/>
                  <a:pt x="73" y="150"/>
                  <a:pt x="69" y="149"/>
                </a:cubicBezTo>
                <a:cubicBezTo>
                  <a:pt x="28" y="144"/>
                  <a:pt x="0" y="106"/>
                  <a:pt x="5" y="65"/>
                </a:cubicBezTo>
                <a:cubicBezTo>
                  <a:pt x="10" y="28"/>
                  <a:pt x="42" y="0"/>
                  <a:pt x="79"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9" name="Freeform 22"/>
          <p:cNvSpPr>
            <a:spLocks noEditPoints="1"/>
          </p:cNvSpPr>
          <p:nvPr userDrawn="1"/>
        </p:nvSpPr>
        <p:spPr bwMode="black">
          <a:xfrm>
            <a:off x="1830592" y="2588576"/>
            <a:ext cx="415572" cy="417247"/>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0" name="Freeform 23"/>
          <p:cNvSpPr>
            <a:spLocks noEditPoints="1"/>
          </p:cNvSpPr>
          <p:nvPr userDrawn="1"/>
        </p:nvSpPr>
        <p:spPr bwMode="black">
          <a:xfrm>
            <a:off x="914775" y="2588576"/>
            <a:ext cx="415572" cy="417247"/>
          </a:xfrm>
          <a:custGeom>
            <a:avLst/>
            <a:gdLst>
              <a:gd name="T0" fmla="*/ 108 w 150"/>
              <a:gd name="T1" fmla="*/ 104 h 150"/>
              <a:gd name="T2" fmla="*/ 42 w 150"/>
              <a:gd name="T3" fmla="*/ 104 h 150"/>
              <a:gd name="T4" fmla="*/ 38 w 150"/>
              <a:gd name="T5" fmla="*/ 100 h 150"/>
              <a:gd name="T6" fmla="*/ 38 w 150"/>
              <a:gd name="T7" fmla="*/ 50 h 150"/>
              <a:gd name="T8" fmla="*/ 42 w 150"/>
              <a:gd name="T9" fmla="*/ 46 h 150"/>
              <a:gd name="T10" fmla="*/ 108 w 150"/>
              <a:gd name="T11" fmla="*/ 46 h 150"/>
              <a:gd name="T12" fmla="*/ 112 w 150"/>
              <a:gd name="T13" fmla="*/ 50 h 150"/>
              <a:gd name="T14" fmla="*/ 112 w 150"/>
              <a:gd name="T15" fmla="*/ 100 h 150"/>
              <a:gd name="T16" fmla="*/ 108 w 150"/>
              <a:gd name="T17" fmla="*/ 104 h 150"/>
              <a:gd name="T18" fmla="*/ 45 w 150"/>
              <a:gd name="T19" fmla="*/ 96 h 150"/>
              <a:gd name="T20" fmla="*/ 105 w 150"/>
              <a:gd name="T21" fmla="*/ 96 h 150"/>
              <a:gd name="T22" fmla="*/ 105 w 150"/>
              <a:gd name="T23" fmla="*/ 62 h 150"/>
              <a:gd name="T24" fmla="*/ 77 w 150"/>
              <a:gd name="T25" fmla="*/ 84 h 150"/>
              <a:gd name="T26" fmla="*/ 72 w 150"/>
              <a:gd name="T27" fmla="*/ 84 h 150"/>
              <a:gd name="T28" fmla="*/ 45 w 150"/>
              <a:gd name="T29" fmla="*/ 63 h 150"/>
              <a:gd name="T30" fmla="*/ 45 w 150"/>
              <a:gd name="T31" fmla="*/ 96 h 150"/>
              <a:gd name="T32" fmla="*/ 46 w 150"/>
              <a:gd name="T33" fmla="*/ 54 h 150"/>
              <a:gd name="T34" fmla="*/ 74 w 150"/>
              <a:gd name="T35" fmla="*/ 76 h 150"/>
              <a:gd name="T36" fmla="*/ 103 w 150"/>
              <a:gd name="T37" fmla="*/ 54 h 150"/>
              <a:gd name="T38" fmla="*/ 46 w 150"/>
              <a:gd name="T39" fmla="*/ 54 h 150"/>
              <a:gd name="T40" fmla="*/ 75 w 150"/>
              <a:gd name="T41" fmla="*/ 10 h 150"/>
              <a:gd name="T42" fmla="*/ 10 w 150"/>
              <a:gd name="T43" fmla="*/ 75 h 150"/>
              <a:gd name="T44" fmla="*/ 75 w 150"/>
              <a:gd name="T45" fmla="*/ 140 h 150"/>
              <a:gd name="T46" fmla="*/ 140 w 150"/>
              <a:gd name="T47" fmla="*/ 75 h 150"/>
              <a:gd name="T48" fmla="*/ 75 w 150"/>
              <a:gd name="T49" fmla="*/ 10 h 150"/>
              <a:gd name="T50" fmla="*/ 75 w 150"/>
              <a:gd name="T51" fmla="*/ 0 h 150"/>
              <a:gd name="T52" fmla="*/ 150 w 150"/>
              <a:gd name="T53" fmla="*/ 75 h 150"/>
              <a:gd name="T54" fmla="*/ 75 w 150"/>
              <a:gd name="T55" fmla="*/ 150 h 150"/>
              <a:gd name="T56" fmla="*/ 0 w 150"/>
              <a:gd name="T57" fmla="*/ 75 h 150"/>
              <a:gd name="T58" fmla="*/ 75 w 150"/>
              <a:gd name="T5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108" y="104"/>
                </a:moveTo>
                <a:cubicBezTo>
                  <a:pt x="42" y="104"/>
                  <a:pt x="42" y="104"/>
                  <a:pt x="42" y="104"/>
                </a:cubicBezTo>
                <a:cubicBezTo>
                  <a:pt x="39" y="104"/>
                  <a:pt x="38" y="102"/>
                  <a:pt x="38" y="100"/>
                </a:cubicBezTo>
                <a:cubicBezTo>
                  <a:pt x="38" y="50"/>
                  <a:pt x="38" y="50"/>
                  <a:pt x="38" y="50"/>
                </a:cubicBezTo>
                <a:cubicBezTo>
                  <a:pt x="38" y="48"/>
                  <a:pt x="39" y="46"/>
                  <a:pt x="42" y="46"/>
                </a:cubicBezTo>
                <a:cubicBezTo>
                  <a:pt x="108" y="46"/>
                  <a:pt x="108" y="46"/>
                  <a:pt x="108" y="46"/>
                </a:cubicBezTo>
                <a:cubicBezTo>
                  <a:pt x="111" y="46"/>
                  <a:pt x="112" y="48"/>
                  <a:pt x="112" y="50"/>
                </a:cubicBezTo>
                <a:cubicBezTo>
                  <a:pt x="112" y="100"/>
                  <a:pt x="112" y="100"/>
                  <a:pt x="112" y="100"/>
                </a:cubicBezTo>
                <a:cubicBezTo>
                  <a:pt x="112" y="102"/>
                  <a:pt x="111" y="104"/>
                  <a:pt x="108" y="104"/>
                </a:cubicBezTo>
                <a:close/>
                <a:moveTo>
                  <a:pt x="45" y="96"/>
                </a:moveTo>
                <a:cubicBezTo>
                  <a:pt x="105" y="96"/>
                  <a:pt x="105" y="96"/>
                  <a:pt x="105" y="96"/>
                </a:cubicBezTo>
                <a:cubicBezTo>
                  <a:pt x="105" y="62"/>
                  <a:pt x="105" y="62"/>
                  <a:pt x="105" y="62"/>
                </a:cubicBezTo>
                <a:cubicBezTo>
                  <a:pt x="77" y="84"/>
                  <a:pt x="77" y="84"/>
                  <a:pt x="77" y="84"/>
                </a:cubicBezTo>
                <a:cubicBezTo>
                  <a:pt x="75" y="85"/>
                  <a:pt x="73" y="85"/>
                  <a:pt x="72" y="84"/>
                </a:cubicBezTo>
                <a:cubicBezTo>
                  <a:pt x="45" y="63"/>
                  <a:pt x="45" y="63"/>
                  <a:pt x="45" y="63"/>
                </a:cubicBezTo>
                <a:lnTo>
                  <a:pt x="45" y="96"/>
                </a:lnTo>
                <a:close/>
                <a:moveTo>
                  <a:pt x="46" y="54"/>
                </a:moveTo>
                <a:cubicBezTo>
                  <a:pt x="74" y="76"/>
                  <a:pt x="74" y="76"/>
                  <a:pt x="74" y="76"/>
                </a:cubicBezTo>
                <a:cubicBezTo>
                  <a:pt x="103" y="54"/>
                  <a:pt x="103" y="54"/>
                  <a:pt x="103" y="54"/>
                </a:cubicBezTo>
                <a:lnTo>
                  <a:pt x="46" y="54"/>
                </a:lnTo>
                <a:close/>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1" name="Freeform 24"/>
          <p:cNvSpPr>
            <a:spLocks noEditPoints="1"/>
          </p:cNvSpPr>
          <p:nvPr userDrawn="1"/>
        </p:nvSpPr>
        <p:spPr bwMode="black">
          <a:xfrm>
            <a:off x="914775" y="3505315"/>
            <a:ext cx="415572" cy="415573"/>
          </a:xfrm>
          <a:custGeom>
            <a:avLst/>
            <a:gdLst>
              <a:gd name="T0" fmla="*/ 96 w 150"/>
              <a:gd name="T1" fmla="*/ 54 h 150"/>
              <a:gd name="T2" fmla="*/ 96 w 150"/>
              <a:gd name="T3" fmla="*/ 96 h 150"/>
              <a:gd name="T4" fmla="*/ 69 w 150"/>
              <a:gd name="T5" fmla="*/ 75 h 150"/>
              <a:gd name="T6" fmla="*/ 96 w 150"/>
              <a:gd name="T7" fmla="*/ 54 h 150"/>
              <a:gd name="T8" fmla="*/ 54 w 150"/>
              <a:gd name="T9" fmla="*/ 94 h 150"/>
              <a:gd name="T10" fmla="*/ 63 w 150"/>
              <a:gd name="T11" fmla="*/ 94 h 150"/>
              <a:gd name="T12" fmla="*/ 63 w 150"/>
              <a:gd name="T13" fmla="*/ 56 h 150"/>
              <a:gd name="T14" fmla="*/ 54 w 150"/>
              <a:gd name="T15" fmla="*/ 56 h 150"/>
              <a:gd name="T16" fmla="*/ 54 w 150"/>
              <a:gd name="T17" fmla="*/ 94 h 150"/>
              <a:gd name="T18" fmla="*/ 150 w 150"/>
              <a:gd name="T19" fmla="*/ 75 h 150"/>
              <a:gd name="T20" fmla="*/ 75 w 150"/>
              <a:gd name="T21" fmla="*/ 0 h 150"/>
              <a:gd name="T22" fmla="*/ 0 w 150"/>
              <a:gd name="T23" fmla="*/ 75 h 150"/>
              <a:gd name="T24" fmla="*/ 75 w 150"/>
              <a:gd name="T25" fmla="*/ 150 h 150"/>
              <a:gd name="T26" fmla="*/ 150 w 150"/>
              <a:gd name="T27" fmla="*/ 75 h 150"/>
              <a:gd name="T28" fmla="*/ 141 w 150"/>
              <a:gd name="T29" fmla="*/ 75 h 150"/>
              <a:gd name="T30" fmla="*/ 75 w 150"/>
              <a:gd name="T31" fmla="*/ 140 h 150"/>
              <a:gd name="T32" fmla="*/ 10 w 150"/>
              <a:gd name="T33" fmla="*/ 75 h 150"/>
              <a:gd name="T34" fmla="*/ 75 w 150"/>
              <a:gd name="T35" fmla="*/ 10 h 150"/>
              <a:gd name="T36" fmla="*/ 141 w 150"/>
              <a:gd name="T3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 h="150">
                <a:moveTo>
                  <a:pt x="96" y="54"/>
                </a:moveTo>
                <a:cubicBezTo>
                  <a:pt x="96" y="96"/>
                  <a:pt x="96" y="96"/>
                  <a:pt x="96" y="96"/>
                </a:cubicBezTo>
                <a:cubicBezTo>
                  <a:pt x="69" y="75"/>
                  <a:pt x="69" y="75"/>
                  <a:pt x="69" y="75"/>
                </a:cubicBezTo>
                <a:lnTo>
                  <a:pt x="96" y="54"/>
                </a:lnTo>
                <a:close/>
                <a:moveTo>
                  <a:pt x="54" y="94"/>
                </a:moveTo>
                <a:cubicBezTo>
                  <a:pt x="63" y="94"/>
                  <a:pt x="63" y="94"/>
                  <a:pt x="63" y="94"/>
                </a:cubicBezTo>
                <a:cubicBezTo>
                  <a:pt x="63" y="56"/>
                  <a:pt x="63" y="56"/>
                  <a:pt x="63" y="56"/>
                </a:cubicBezTo>
                <a:cubicBezTo>
                  <a:pt x="54" y="56"/>
                  <a:pt x="54" y="56"/>
                  <a:pt x="54" y="56"/>
                </a:cubicBezTo>
                <a:lnTo>
                  <a:pt x="54" y="94"/>
                </a:lnTo>
                <a:close/>
                <a:moveTo>
                  <a:pt x="150" y="75"/>
                </a:moveTo>
                <a:cubicBezTo>
                  <a:pt x="150" y="34"/>
                  <a:pt x="116" y="0"/>
                  <a:pt x="75" y="0"/>
                </a:cubicBezTo>
                <a:cubicBezTo>
                  <a:pt x="34" y="0"/>
                  <a:pt x="0" y="34"/>
                  <a:pt x="0" y="75"/>
                </a:cubicBezTo>
                <a:cubicBezTo>
                  <a:pt x="0" y="116"/>
                  <a:pt x="34" y="150"/>
                  <a:pt x="75" y="150"/>
                </a:cubicBezTo>
                <a:cubicBezTo>
                  <a:pt x="116" y="150"/>
                  <a:pt x="150" y="116"/>
                  <a:pt x="150" y="75"/>
                </a:cubicBezTo>
                <a:close/>
                <a:moveTo>
                  <a:pt x="141" y="75"/>
                </a:moveTo>
                <a:cubicBezTo>
                  <a:pt x="141" y="111"/>
                  <a:pt x="111" y="140"/>
                  <a:pt x="75" y="140"/>
                </a:cubicBezTo>
                <a:cubicBezTo>
                  <a:pt x="39" y="140"/>
                  <a:pt x="10" y="111"/>
                  <a:pt x="10" y="75"/>
                </a:cubicBezTo>
                <a:cubicBezTo>
                  <a:pt x="10" y="39"/>
                  <a:pt x="39" y="10"/>
                  <a:pt x="75" y="10"/>
                </a:cubicBezTo>
                <a:cubicBezTo>
                  <a:pt x="111" y="10"/>
                  <a:pt x="141" y="39"/>
                  <a:pt x="1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2" name="Freeform 25"/>
          <p:cNvSpPr>
            <a:spLocks noEditPoints="1"/>
          </p:cNvSpPr>
          <p:nvPr userDrawn="1"/>
        </p:nvSpPr>
        <p:spPr bwMode="black">
          <a:xfrm>
            <a:off x="1830592" y="3505315"/>
            <a:ext cx="415572" cy="415573"/>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3" name="Freeform 26"/>
          <p:cNvSpPr>
            <a:spLocks noEditPoints="1"/>
          </p:cNvSpPr>
          <p:nvPr userDrawn="1"/>
        </p:nvSpPr>
        <p:spPr bwMode="black">
          <a:xfrm>
            <a:off x="2740545" y="3499451"/>
            <a:ext cx="427303" cy="427302"/>
          </a:xfrm>
          <a:custGeom>
            <a:avLst/>
            <a:gdLst>
              <a:gd name="T0" fmla="*/ 52 w 154"/>
              <a:gd name="T1" fmla="*/ 58 h 154"/>
              <a:gd name="T2" fmla="*/ 70 w 154"/>
              <a:gd name="T3" fmla="*/ 47 h 154"/>
              <a:gd name="T4" fmla="*/ 57 w 154"/>
              <a:gd name="T5" fmla="*/ 64 h 154"/>
              <a:gd name="T6" fmla="*/ 102 w 154"/>
              <a:gd name="T7" fmla="*/ 92 h 154"/>
              <a:gd name="T8" fmla="*/ 85 w 154"/>
              <a:gd name="T9" fmla="*/ 108 h 154"/>
              <a:gd name="T10" fmla="*/ 92 w 154"/>
              <a:gd name="T11" fmla="*/ 91 h 154"/>
              <a:gd name="T12" fmla="*/ 102 w 154"/>
              <a:gd name="T13" fmla="*/ 92 h 154"/>
              <a:gd name="T14" fmla="*/ 82 w 154"/>
              <a:gd name="T15" fmla="*/ 81 h 154"/>
              <a:gd name="T16" fmla="*/ 89 w 154"/>
              <a:gd name="T17" fmla="*/ 89 h 154"/>
              <a:gd name="T18" fmla="*/ 79 w 154"/>
              <a:gd name="T19" fmla="*/ 105 h 154"/>
              <a:gd name="T20" fmla="*/ 53 w 154"/>
              <a:gd name="T21" fmla="*/ 100 h 154"/>
              <a:gd name="T22" fmla="*/ 72 w 154"/>
              <a:gd name="T23" fmla="*/ 83 h 154"/>
              <a:gd name="T24" fmla="*/ 75 w 154"/>
              <a:gd name="T25" fmla="*/ 108 h 154"/>
              <a:gd name="T26" fmla="*/ 53 w 154"/>
              <a:gd name="T27" fmla="*/ 100 h 154"/>
              <a:gd name="T28" fmla="*/ 70 w 154"/>
              <a:gd name="T29" fmla="*/ 79 h 154"/>
              <a:gd name="T30" fmla="*/ 52 w 154"/>
              <a:gd name="T31" fmla="*/ 90 h 154"/>
              <a:gd name="T32" fmla="*/ 65 w 154"/>
              <a:gd name="T33" fmla="*/ 73 h 154"/>
              <a:gd name="T34" fmla="*/ 75 w 154"/>
              <a:gd name="T35" fmla="*/ 70 h 154"/>
              <a:gd name="T36" fmla="*/ 66 w 154"/>
              <a:gd name="T37" fmla="*/ 69 h 154"/>
              <a:gd name="T38" fmla="*/ 73 w 154"/>
              <a:gd name="T39" fmla="*/ 49 h 154"/>
              <a:gd name="T40" fmla="*/ 75 w 154"/>
              <a:gd name="T41" fmla="*/ 70 h 154"/>
              <a:gd name="T42" fmla="*/ 79 w 154"/>
              <a:gd name="T43" fmla="*/ 70 h 154"/>
              <a:gd name="T44" fmla="*/ 82 w 154"/>
              <a:gd name="T45" fmla="*/ 44 h 154"/>
              <a:gd name="T46" fmla="*/ 101 w 154"/>
              <a:gd name="T47" fmla="*/ 58 h 154"/>
              <a:gd name="T48" fmla="*/ 101 w 154"/>
              <a:gd name="T49" fmla="*/ 62 h 154"/>
              <a:gd name="T50" fmla="*/ 93 w 154"/>
              <a:gd name="T51" fmla="*/ 80 h 154"/>
              <a:gd name="T52" fmla="*/ 83 w 154"/>
              <a:gd name="T53" fmla="*/ 78 h 154"/>
              <a:gd name="T54" fmla="*/ 101 w 154"/>
              <a:gd name="T55" fmla="*/ 62 h 154"/>
              <a:gd name="T56" fmla="*/ 109 w 154"/>
              <a:gd name="T57" fmla="*/ 92 h 154"/>
              <a:gd name="T58" fmla="*/ 97 w 154"/>
              <a:gd name="T59" fmla="*/ 81 h 154"/>
              <a:gd name="T60" fmla="*/ 108 w 154"/>
              <a:gd name="T61" fmla="*/ 53 h 154"/>
              <a:gd name="T62" fmla="*/ 73 w 154"/>
              <a:gd name="T63" fmla="*/ 39 h 154"/>
              <a:gd name="T64" fmla="*/ 45 w 154"/>
              <a:gd name="T65" fmla="*/ 62 h 154"/>
              <a:gd name="T66" fmla="*/ 57 w 154"/>
              <a:gd name="T67" fmla="*/ 72 h 154"/>
              <a:gd name="T68" fmla="*/ 46 w 154"/>
              <a:gd name="T69" fmla="*/ 100 h 154"/>
              <a:gd name="T70" fmla="*/ 81 w 154"/>
              <a:gd name="T71" fmla="*/ 115 h 154"/>
              <a:gd name="T72" fmla="*/ 77 w 154"/>
              <a:gd name="T73" fmla="*/ 0 h 154"/>
              <a:gd name="T74" fmla="*/ 77 w 154"/>
              <a:gd name="T75" fmla="*/ 154 h 154"/>
              <a:gd name="T76" fmla="*/ 77 w 154"/>
              <a:gd name="T77" fmla="*/ 0 h 154"/>
              <a:gd name="T78" fmla="*/ 143 w 154"/>
              <a:gd name="T79" fmla="*/ 77 h 154"/>
              <a:gd name="T80" fmla="*/ 11 w 154"/>
              <a:gd name="T81"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54">
                <a:moveTo>
                  <a:pt x="52" y="62"/>
                </a:moveTo>
                <a:cubicBezTo>
                  <a:pt x="50" y="61"/>
                  <a:pt x="50" y="59"/>
                  <a:pt x="52" y="58"/>
                </a:cubicBezTo>
                <a:cubicBezTo>
                  <a:pt x="69" y="46"/>
                  <a:pt x="69" y="46"/>
                  <a:pt x="69" y="46"/>
                </a:cubicBezTo>
                <a:cubicBezTo>
                  <a:pt x="70" y="45"/>
                  <a:pt x="71" y="46"/>
                  <a:pt x="70" y="47"/>
                </a:cubicBezTo>
                <a:cubicBezTo>
                  <a:pt x="62" y="63"/>
                  <a:pt x="62" y="63"/>
                  <a:pt x="62" y="63"/>
                </a:cubicBezTo>
                <a:cubicBezTo>
                  <a:pt x="61" y="65"/>
                  <a:pt x="59" y="65"/>
                  <a:pt x="57" y="64"/>
                </a:cubicBezTo>
                <a:lnTo>
                  <a:pt x="52" y="62"/>
                </a:lnTo>
                <a:close/>
                <a:moveTo>
                  <a:pt x="102" y="92"/>
                </a:moveTo>
                <a:cubicBezTo>
                  <a:pt x="104" y="93"/>
                  <a:pt x="104" y="94"/>
                  <a:pt x="102" y="95"/>
                </a:cubicBezTo>
                <a:cubicBezTo>
                  <a:pt x="85" y="108"/>
                  <a:pt x="85" y="108"/>
                  <a:pt x="85" y="108"/>
                </a:cubicBezTo>
                <a:cubicBezTo>
                  <a:pt x="83" y="109"/>
                  <a:pt x="83" y="108"/>
                  <a:pt x="83" y="107"/>
                </a:cubicBezTo>
                <a:cubicBezTo>
                  <a:pt x="92" y="91"/>
                  <a:pt x="92" y="91"/>
                  <a:pt x="92" y="91"/>
                </a:cubicBezTo>
                <a:cubicBezTo>
                  <a:pt x="93" y="89"/>
                  <a:pt x="95" y="88"/>
                  <a:pt x="96" y="89"/>
                </a:cubicBezTo>
                <a:lnTo>
                  <a:pt x="102" y="92"/>
                </a:lnTo>
                <a:close/>
                <a:moveTo>
                  <a:pt x="79" y="83"/>
                </a:moveTo>
                <a:cubicBezTo>
                  <a:pt x="79" y="81"/>
                  <a:pt x="80" y="81"/>
                  <a:pt x="82" y="81"/>
                </a:cubicBezTo>
                <a:cubicBezTo>
                  <a:pt x="87" y="84"/>
                  <a:pt x="87" y="84"/>
                  <a:pt x="87" y="84"/>
                </a:cubicBezTo>
                <a:cubicBezTo>
                  <a:pt x="89" y="85"/>
                  <a:pt x="89" y="87"/>
                  <a:pt x="89" y="89"/>
                </a:cubicBezTo>
                <a:cubicBezTo>
                  <a:pt x="80" y="105"/>
                  <a:pt x="80" y="105"/>
                  <a:pt x="80" y="105"/>
                </a:cubicBezTo>
                <a:cubicBezTo>
                  <a:pt x="79" y="107"/>
                  <a:pt x="79" y="107"/>
                  <a:pt x="79" y="105"/>
                </a:cubicBezTo>
                <a:lnTo>
                  <a:pt x="79" y="83"/>
                </a:lnTo>
                <a:close/>
                <a:moveTo>
                  <a:pt x="53" y="100"/>
                </a:moveTo>
                <a:cubicBezTo>
                  <a:pt x="51" y="99"/>
                  <a:pt x="51" y="97"/>
                  <a:pt x="52" y="96"/>
                </a:cubicBezTo>
                <a:cubicBezTo>
                  <a:pt x="72" y="83"/>
                  <a:pt x="72" y="83"/>
                  <a:pt x="72" y="83"/>
                </a:cubicBezTo>
                <a:cubicBezTo>
                  <a:pt x="74" y="82"/>
                  <a:pt x="75" y="82"/>
                  <a:pt x="75" y="84"/>
                </a:cubicBezTo>
                <a:cubicBezTo>
                  <a:pt x="75" y="108"/>
                  <a:pt x="75" y="108"/>
                  <a:pt x="75" y="108"/>
                </a:cubicBezTo>
                <a:cubicBezTo>
                  <a:pt x="75" y="110"/>
                  <a:pt x="73" y="111"/>
                  <a:pt x="72" y="110"/>
                </a:cubicBezTo>
                <a:lnTo>
                  <a:pt x="53" y="100"/>
                </a:lnTo>
                <a:close/>
                <a:moveTo>
                  <a:pt x="70" y="76"/>
                </a:moveTo>
                <a:cubicBezTo>
                  <a:pt x="72" y="76"/>
                  <a:pt x="72" y="78"/>
                  <a:pt x="70" y="79"/>
                </a:cubicBezTo>
                <a:cubicBezTo>
                  <a:pt x="53" y="91"/>
                  <a:pt x="53" y="91"/>
                  <a:pt x="53" y="91"/>
                </a:cubicBezTo>
                <a:cubicBezTo>
                  <a:pt x="51" y="92"/>
                  <a:pt x="51" y="92"/>
                  <a:pt x="52" y="90"/>
                </a:cubicBezTo>
                <a:cubicBezTo>
                  <a:pt x="60" y="74"/>
                  <a:pt x="60" y="74"/>
                  <a:pt x="60" y="74"/>
                </a:cubicBezTo>
                <a:cubicBezTo>
                  <a:pt x="61" y="72"/>
                  <a:pt x="63" y="72"/>
                  <a:pt x="65" y="73"/>
                </a:cubicBezTo>
                <a:lnTo>
                  <a:pt x="70" y="76"/>
                </a:lnTo>
                <a:close/>
                <a:moveTo>
                  <a:pt x="75" y="70"/>
                </a:moveTo>
                <a:cubicBezTo>
                  <a:pt x="75" y="72"/>
                  <a:pt x="74" y="73"/>
                  <a:pt x="72" y="72"/>
                </a:cubicBezTo>
                <a:cubicBezTo>
                  <a:pt x="66" y="69"/>
                  <a:pt x="66" y="69"/>
                  <a:pt x="66" y="69"/>
                </a:cubicBezTo>
                <a:cubicBezTo>
                  <a:pt x="65" y="68"/>
                  <a:pt x="64" y="66"/>
                  <a:pt x="65" y="65"/>
                </a:cubicBezTo>
                <a:cubicBezTo>
                  <a:pt x="73" y="49"/>
                  <a:pt x="73" y="49"/>
                  <a:pt x="73" y="49"/>
                </a:cubicBezTo>
                <a:cubicBezTo>
                  <a:pt x="74" y="47"/>
                  <a:pt x="75" y="47"/>
                  <a:pt x="75" y="49"/>
                </a:cubicBezTo>
                <a:lnTo>
                  <a:pt x="75" y="70"/>
                </a:lnTo>
                <a:close/>
                <a:moveTo>
                  <a:pt x="81" y="71"/>
                </a:moveTo>
                <a:cubicBezTo>
                  <a:pt x="80" y="72"/>
                  <a:pt x="79" y="72"/>
                  <a:pt x="79" y="70"/>
                </a:cubicBezTo>
                <a:cubicBezTo>
                  <a:pt x="79" y="46"/>
                  <a:pt x="79" y="46"/>
                  <a:pt x="79" y="46"/>
                </a:cubicBezTo>
                <a:cubicBezTo>
                  <a:pt x="79" y="44"/>
                  <a:pt x="80" y="43"/>
                  <a:pt x="82" y="44"/>
                </a:cubicBezTo>
                <a:cubicBezTo>
                  <a:pt x="101" y="54"/>
                  <a:pt x="101" y="54"/>
                  <a:pt x="101" y="54"/>
                </a:cubicBezTo>
                <a:cubicBezTo>
                  <a:pt x="102" y="55"/>
                  <a:pt x="102" y="57"/>
                  <a:pt x="101" y="58"/>
                </a:cubicBezTo>
                <a:lnTo>
                  <a:pt x="81" y="71"/>
                </a:lnTo>
                <a:close/>
                <a:moveTo>
                  <a:pt x="101" y="62"/>
                </a:moveTo>
                <a:cubicBezTo>
                  <a:pt x="102" y="61"/>
                  <a:pt x="103" y="62"/>
                  <a:pt x="102" y="63"/>
                </a:cubicBezTo>
                <a:cubicBezTo>
                  <a:pt x="93" y="80"/>
                  <a:pt x="93" y="80"/>
                  <a:pt x="93" y="80"/>
                </a:cubicBezTo>
                <a:cubicBezTo>
                  <a:pt x="93" y="81"/>
                  <a:pt x="91" y="82"/>
                  <a:pt x="89" y="81"/>
                </a:cubicBezTo>
                <a:cubicBezTo>
                  <a:pt x="83" y="78"/>
                  <a:pt x="83" y="78"/>
                  <a:pt x="83" y="78"/>
                </a:cubicBezTo>
                <a:cubicBezTo>
                  <a:pt x="82" y="77"/>
                  <a:pt x="82" y="76"/>
                  <a:pt x="83" y="75"/>
                </a:cubicBezTo>
                <a:lnTo>
                  <a:pt x="101" y="62"/>
                </a:lnTo>
                <a:close/>
                <a:moveTo>
                  <a:pt x="110" y="95"/>
                </a:moveTo>
                <a:cubicBezTo>
                  <a:pt x="111" y="94"/>
                  <a:pt x="111" y="92"/>
                  <a:pt x="109" y="92"/>
                </a:cubicBezTo>
                <a:cubicBezTo>
                  <a:pt x="98" y="86"/>
                  <a:pt x="98" y="86"/>
                  <a:pt x="98" y="86"/>
                </a:cubicBezTo>
                <a:cubicBezTo>
                  <a:pt x="97" y="85"/>
                  <a:pt x="96" y="83"/>
                  <a:pt x="97" y="81"/>
                </a:cubicBezTo>
                <a:cubicBezTo>
                  <a:pt x="109" y="58"/>
                  <a:pt x="109" y="58"/>
                  <a:pt x="109" y="58"/>
                </a:cubicBezTo>
                <a:cubicBezTo>
                  <a:pt x="110" y="56"/>
                  <a:pt x="109" y="54"/>
                  <a:pt x="108" y="53"/>
                </a:cubicBezTo>
                <a:cubicBezTo>
                  <a:pt x="79" y="38"/>
                  <a:pt x="79" y="38"/>
                  <a:pt x="79" y="38"/>
                </a:cubicBezTo>
                <a:cubicBezTo>
                  <a:pt x="77" y="37"/>
                  <a:pt x="75" y="38"/>
                  <a:pt x="73" y="39"/>
                </a:cubicBezTo>
                <a:cubicBezTo>
                  <a:pt x="44" y="59"/>
                  <a:pt x="44" y="59"/>
                  <a:pt x="44" y="59"/>
                </a:cubicBezTo>
                <a:cubicBezTo>
                  <a:pt x="43" y="60"/>
                  <a:pt x="43" y="61"/>
                  <a:pt x="45" y="62"/>
                </a:cubicBezTo>
                <a:cubicBezTo>
                  <a:pt x="55" y="68"/>
                  <a:pt x="55" y="68"/>
                  <a:pt x="55" y="68"/>
                </a:cubicBezTo>
                <a:cubicBezTo>
                  <a:pt x="57" y="69"/>
                  <a:pt x="58" y="71"/>
                  <a:pt x="57" y="72"/>
                </a:cubicBezTo>
                <a:cubicBezTo>
                  <a:pt x="44" y="96"/>
                  <a:pt x="44" y="96"/>
                  <a:pt x="44" y="96"/>
                </a:cubicBezTo>
                <a:cubicBezTo>
                  <a:pt x="44" y="98"/>
                  <a:pt x="44" y="100"/>
                  <a:pt x="46" y="100"/>
                </a:cubicBezTo>
                <a:cubicBezTo>
                  <a:pt x="75" y="116"/>
                  <a:pt x="75" y="116"/>
                  <a:pt x="75" y="116"/>
                </a:cubicBezTo>
                <a:cubicBezTo>
                  <a:pt x="77" y="117"/>
                  <a:pt x="79" y="116"/>
                  <a:pt x="81" y="115"/>
                </a:cubicBezTo>
                <a:lnTo>
                  <a:pt x="110" y="95"/>
                </a:lnTo>
                <a:close/>
                <a:moveTo>
                  <a:pt x="77" y="0"/>
                </a:moveTo>
                <a:cubicBezTo>
                  <a:pt x="35" y="0"/>
                  <a:pt x="0" y="35"/>
                  <a:pt x="0" y="77"/>
                </a:cubicBezTo>
                <a:cubicBezTo>
                  <a:pt x="0" y="119"/>
                  <a:pt x="35" y="154"/>
                  <a:pt x="77" y="154"/>
                </a:cubicBezTo>
                <a:cubicBezTo>
                  <a:pt x="119" y="154"/>
                  <a:pt x="154" y="119"/>
                  <a:pt x="154" y="77"/>
                </a:cubicBezTo>
                <a:cubicBezTo>
                  <a:pt x="154" y="35"/>
                  <a:pt x="119" y="0"/>
                  <a:pt x="77" y="0"/>
                </a:cubicBezTo>
                <a:moveTo>
                  <a:pt x="77" y="11"/>
                </a:moveTo>
                <a:cubicBezTo>
                  <a:pt x="114" y="11"/>
                  <a:pt x="143" y="40"/>
                  <a:pt x="143" y="77"/>
                </a:cubicBezTo>
                <a:cubicBezTo>
                  <a:pt x="143" y="114"/>
                  <a:pt x="114" y="143"/>
                  <a:pt x="77" y="143"/>
                </a:cubicBezTo>
                <a:cubicBezTo>
                  <a:pt x="40" y="143"/>
                  <a:pt x="11" y="114"/>
                  <a:pt x="11" y="77"/>
                </a:cubicBezTo>
                <a:cubicBezTo>
                  <a:pt x="11" y="40"/>
                  <a:pt x="40" y="11"/>
                  <a:pt x="77" y="1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4" name="Freeform 27"/>
          <p:cNvSpPr>
            <a:spLocks noEditPoints="1"/>
          </p:cNvSpPr>
          <p:nvPr userDrawn="1"/>
        </p:nvSpPr>
        <p:spPr bwMode="black">
          <a:xfrm>
            <a:off x="3661388" y="3505315"/>
            <a:ext cx="417248" cy="415573"/>
          </a:xfrm>
          <a:custGeom>
            <a:avLst/>
            <a:gdLst>
              <a:gd name="T0" fmla="*/ 98 w 150"/>
              <a:gd name="T1" fmla="*/ 75 h 150"/>
              <a:gd name="T2" fmla="*/ 72 w 150"/>
              <a:gd name="T3" fmla="*/ 95 h 150"/>
              <a:gd name="T4" fmla="*/ 72 w 150"/>
              <a:gd name="T5" fmla="*/ 55 h 150"/>
              <a:gd name="T6" fmla="*/ 98 w 150"/>
              <a:gd name="T7" fmla="*/ 75 h 150"/>
              <a:gd name="T8" fmla="*/ 39 w 150"/>
              <a:gd name="T9" fmla="*/ 55 h 150"/>
              <a:gd name="T10" fmla="*/ 39 w 150"/>
              <a:gd name="T11" fmla="*/ 95 h 150"/>
              <a:gd name="T12" fmla="*/ 65 w 150"/>
              <a:gd name="T13" fmla="*/ 75 h 150"/>
              <a:gd name="T14" fmla="*/ 39 w 150"/>
              <a:gd name="T15" fmla="*/ 55 h 150"/>
              <a:gd name="T16" fmla="*/ 111 w 150"/>
              <a:gd name="T17" fmla="*/ 57 h 150"/>
              <a:gd name="T18" fmla="*/ 103 w 150"/>
              <a:gd name="T19" fmla="*/ 57 h 150"/>
              <a:gd name="T20" fmla="*/ 103 w 150"/>
              <a:gd name="T21" fmla="*/ 93 h 150"/>
              <a:gd name="T22" fmla="*/ 111 w 150"/>
              <a:gd name="T23" fmla="*/ 93 h 150"/>
              <a:gd name="T24" fmla="*/ 111 w 150"/>
              <a:gd name="T25" fmla="*/ 57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10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8" y="75"/>
                </a:moveTo>
                <a:cubicBezTo>
                  <a:pt x="72" y="95"/>
                  <a:pt x="72" y="95"/>
                  <a:pt x="72" y="95"/>
                </a:cubicBezTo>
                <a:cubicBezTo>
                  <a:pt x="72" y="55"/>
                  <a:pt x="72" y="55"/>
                  <a:pt x="72" y="55"/>
                </a:cubicBezTo>
                <a:lnTo>
                  <a:pt x="98" y="75"/>
                </a:lnTo>
                <a:close/>
                <a:moveTo>
                  <a:pt x="39" y="55"/>
                </a:moveTo>
                <a:cubicBezTo>
                  <a:pt x="39" y="95"/>
                  <a:pt x="39" y="95"/>
                  <a:pt x="39" y="95"/>
                </a:cubicBezTo>
                <a:cubicBezTo>
                  <a:pt x="65" y="75"/>
                  <a:pt x="65" y="75"/>
                  <a:pt x="65" y="75"/>
                </a:cubicBezTo>
                <a:lnTo>
                  <a:pt x="39" y="55"/>
                </a:lnTo>
                <a:close/>
                <a:moveTo>
                  <a:pt x="111" y="57"/>
                </a:moveTo>
                <a:cubicBezTo>
                  <a:pt x="103" y="57"/>
                  <a:pt x="103" y="57"/>
                  <a:pt x="103" y="57"/>
                </a:cubicBezTo>
                <a:cubicBezTo>
                  <a:pt x="103" y="93"/>
                  <a:pt x="103" y="93"/>
                  <a:pt x="103" y="93"/>
                </a:cubicBezTo>
                <a:cubicBezTo>
                  <a:pt x="111" y="93"/>
                  <a:pt x="111" y="93"/>
                  <a:pt x="111" y="93"/>
                </a:cubicBezTo>
                <a:lnTo>
                  <a:pt x="111" y="57"/>
                </a:lnTo>
                <a:close/>
                <a:moveTo>
                  <a:pt x="150" y="75"/>
                </a:moveTo>
                <a:cubicBezTo>
                  <a:pt x="150" y="34"/>
                  <a:pt x="117" y="0"/>
                  <a:pt x="75" y="0"/>
                </a:cubicBezTo>
                <a:cubicBezTo>
                  <a:pt x="34" y="0"/>
                  <a:pt x="0" y="34"/>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9"/>
                  <a:pt x="39" y="10"/>
                  <a:pt x="75" y="10"/>
                </a:cubicBezTo>
                <a:cubicBezTo>
                  <a:pt x="111" y="10"/>
                  <a:pt x="141" y="39"/>
                  <a:pt x="1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5" name="Freeform 28"/>
          <p:cNvSpPr>
            <a:spLocks noEditPoints="1"/>
          </p:cNvSpPr>
          <p:nvPr userDrawn="1"/>
        </p:nvSpPr>
        <p:spPr bwMode="black">
          <a:xfrm>
            <a:off x="4578043" y="3505315"/>
            <a:ext cx="415572" cy="415573"/>
          </a:xfrm>
          <a:custGeom>
            <a:avLst/>
            <a:gdLst>
              <a:gd name="T0" fmla="*/ 79 w 150"/>
              <a:gd name="T1" fmla="*/ 55 h 150"/>
              <a:gd name="T2" fmla="*/ 79 w 150"/>
              <a:gd name="T3" fmla="*/ 95 h 150"/>
              <a:gd name="T4" fmla="*/ 53 w 150"/>
              <a:gd name="T5" fmla="*/ 75 h 150"/>
              <a:gd name="T6" fmla="*/ 79 w 150"/>
              <a:gd name="T7" fmla="*/ 55 h 150"/>
              <a:gd name="T8" fmla="*/ 85 w 150"/>
              <a:gd name="T9" fmla="*/ 75 h 150"/>
              <a:gd name="T10" fmla="*/ 111 w 150"/>
              <a:gd name="T11" fmla="*/ 95 h 150"/>
              <a:gd name="T12" fmla="*/ 111 w 150"/>
              <a:gd name="T13" fmla="*/ 55 h 150"/>
              <a:gd name="T14" fmla="*/ 85 w 150"/>
              <a:gd name="T15" fmla="*/ 75 h 150"/>
              <a:gd name="T16" fmla="*/ 39 w 150"/>
              <a:gd name="T17" fmla="*/ 93 h 150"/>
              <a:gd name="T18" fmla="*/ 48 w 150"/>
              <a:gd name="T19" fmla="*/ 93 h 150"/>
              <a:gd name="T20" fmla="*/ 48 w 150"/>
              <a:gd name="T21" fmla="*/ 57 h 150"/>
              <a:gd name="T22" fmla="*/ 39 w 150"/>
              <a:gd name="T23" fmla="*/ 57 h 150"/>
              <a:gd name="T24" fmla="*/ 39 w 150"/>
              <a:gd name="T25" fmla="*/ 93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10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79" y="55"/>
                </a:moveTo>
                <a:cubicBezTo>
                  <a:pt x="79" y="95"/>
                  <a:pt x="79" y="95"/>
                  <a:pt x="79" y="95"/>
                </a:cubicBezTo>
                <a:cubicBezTo>
                  <a:pt x="53" y="75"/>
                  <a:pt x="53" y="75"/>
                  <a:pt x="53" y="75"/>
                </a:cubicBezTo>
                <a:lnTo>
                  <a:pt x="79" y="55"/>
                </a:lnTo>
                <a:close/>
                <a:moveTo>
                  <a:pt x="85" y="75"/>
                </a:moveTo>
                <a:cubicBezTo>
                  <a:pt x="111" y="95"/>
                  <a:pt x="111" y="95"/>
                  <a:pt x="111" y="95"/>
                </a:cubicBezTo>
                <a:cubicBezTo>
                  <a:pt x="111" y="55"/>
                  <a:pt x="111" y="55"/>
                  <a:pt x="111" y="55"/>
                </a:cubicBezTo>
                <a:lnTo>
                  <a:pt x="85" y="75"/>
                </a:lnTo>
                <a:close/>
                <a:moveTo>
                  <a:pt x="39" y="93"/>
                </a:moveTo>
                <a:cubicBezTo>
                  <a:pt x="48" y="93"/>
                  <a:pt x="48" y="93"/>
                  <a:pt x="48" y="93"/>
                </a:cubicBezTo>
                <a:cubicBezTo>
                  <a:pt x="48" y="57"/>
                  <a:pt x="48" y="57"/>
                  <a:pt x="48" y="57"/>
                </a:cubicBezTo>
                <a:cubicBezTo>
                  <a:pt x="39" y="57"/>
                  <a:pt x="39" y="57"/>
                  <a:pt x="39" y="57"/>
                </a:cubicBezTo>
                <a:lnTo>
                  <a:pt x="39" y="93"/>
                </a:lnTo>
                <a:close/>
                <a:moveTo>
                  <a:pt x="150" y="75"/>
                </a:moveTo>
                <a:cubicBezTo>
                  <a:pt x="150" y="34"/>
                  <a:pt x="117" y="0"/>
                  <a:pt x="75" y="0"/>
                </a:cubicBezTo>
                <a:cubicBezTo>
                  <a:pt x="34" y="0"/>
                  <a:pt x="0" y="34"/>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9"/>
                  <a:pt x="39" y="10"/>
                  <a:pt x="75" y="10"/>
                </a:cubicBezTo>
                <a:cubicBezTo>
                  <a:pt x="111" y="10"/>
                  <a:pt x="141" y="39"/>
                  <a:pt x="1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6" name="Freeform 29"/>
          <p:cNvSpPr>
            <a:spLocks noEditPoints="1"/>
          </p:cNvSpPr>
          <p:nvPr userDrawn="1"/>
        </p:nvSpPr>
        <p:spPr bwMode="black">
          <a:xfrm>
            <a:off x="5493860" y="3505315"/>
            <a:ext cx="415572" cy="415573"/>
          </a:xfrm>
          <a:custGeom>
            <a:avLst/>
            <a:gdLst>
              <a:gd name="T0" fmla="*/ 94 w 150"/>
              <a:gd name="T1" fmla="*/ 94 h 150"/>
              <a:gd name="T2" fmla="*/ 55 w 150"/>
              <a:gd name="T3" fmla="*/ 94 h 150"/>
              <a:gd name="T4" fmla="*/ 55 w 150"/>
              <a:gd name="T5" fmla="*/ 56 h 150"/>
              <a:gd name="T6" fmla="*/ 94 w 150"/>
              <a:gd name="T7" fmla="*/ 56 h 150"/>
              <a:gd name="T8" fmla="*/ 94 w 150"/>
              <a:gd name="T9" fmla="*/ 94 h 150"/>
              <a:gd name="T10" fmla="*/ 150 w 150"/>
              <a:gd name="T11" fmla="*/ 75 h 150"/>
              <a:gd name="T12" fmla="*/ 75 w 150"/>
              <a:gd name="T13" fmla="*/ 0 h 150"/>
              <a:gd name="T14" fmla="*/ 0 w 150"/>
              <a:gd name="T15" fmla="*/ 75 h 150"/>
              <a:gd name="T16" fmla="*/ 75 w 150"/>
              <a:gd name="T17" fmla="*/ 150 h 150"/>
              <a:gd name="T18" fmla="*/ 150 w 150"/>
              <a:gd name="T19" fmla="*/ 75 h 150"/>
              <a:gd name="T20" fmla="*/ 140 w 150"/>
              <a:gd name="T21" fmla="*/ 75 h 150"/>
              <a:gd name="T22" fmla="*/ 75 w 150"/>
              <a:gd name="T23" fmla="*/ 140 h 150"/>
              <a:gd name="T24" fmla="*/ 9 w 150"/>
              <a:gd name="T25" fmla="*/ 75 h 150"/>
              <a:gd name="T26" fmla="*/ 75 w 150"/>
              <a:gd name="T27" fmla="*/ 10 h 150"/>
              <a:gd name="T28" fmla="*/ 140 w 150"/>
              <a:gd name="T2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150">
                <a:moveTo>
                  <a:pt x="94" y="94"/>
                </a:moveTo>
                <a:cubicBezTo>
                  <a:pt x="55" y="94"/>
                  <a:pt x="55" y="94"/>
                  <a:pt x="55" y="94"/>
                </a:cubicBezTo>
                <a:cubicBezTo>
                  <a:pt x="55" y="56"/>
                  <a:pt x="55" y="56"/>
                  <a:pt x="55" y="56"/>
                </a:cubicBezTo>
                <a:cubicBezTo>
                  <a:pt x="94" y="56"/>
                  <a:pt x="94" y="56"/>
                  <a:pt x="94" y="56"/>
                </a:cubicBezTo>
                <a:lnTo>
                  <a:pt x="94" y="9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7" name="Freeform 30"/>
          <p:cNvSpPr>
            <a:spLocks noEditPoints="1"/>
          </p:cNvSpPr>
          <p:nvPr userDrawn="1"/>
        </p:nvSpPr>
        <p:spPr bwMode="black">
          <a:xfrm>
            <a:off x="6403812" y="3499451"/>
            <a:ext cx="427303" cy="427302"/>
          </a:xfrm>
          <a:custGeom>
            <a:avLst/>
            <a:gdLst>
              <a:gd name="T0" fmla="*/ 37 w 154"/>
              <a:gd name="T1" fmla="*/ 77 h 154"/>
              <a:gd name="T2" fmla="*/ 77 w 154"/>
              <a:gd name="T3" fmla="*/ 49 h 154"/>
              <a:gd name="T4" fmla="*/ 117 w 154"/>
              <a:gd name="T5" fmla="*/ 77 h 154"/>
              <a:gd name="T6" fmla="*/ 77 w 154"/>
              <a:gd name="T7" fmla="*/ 105 h 154"/>
              <a:gd name="T8" fmla="*/ 37 w 154"/>
              <a:gd name="T9" fmla="*/ 77 h 154"/>
              <a:gd name="T10" fmla="*/ 97 w 154"/>
              <a:gd name="T11" fmla="*/ 77 h 154"/>
              <a:gd name="T12" fmla="*/ 77 w 154"/>
              <a:gd name="T13" fmla="*/ 57 h 154"/>
              <a:gd name="T14" fmla="*/ 57 w 154"/>
              <a:gd name="T15" fmla="*/ 77 h 154"/>
              <a:gd name="T16" fmla="*/ 77 w 154"/>
              <a:gd name="T17" fmla="*/ 97 h 154"/>
              <a:gd name="T18" fmla="*/ 97 w 154"/>
              <a:gd name="T19" fmla="*/ 77 h 154"/>
              <a:gd name="T20" fmla="*/ 89 w 154"/>
              <a:gd name="T21" fmla="*/ 77 h 154"/>
              <a:gd name="T22" fmla="*/ 77 w 154"/>
              <a:gd name="T23" fmla="*/ 65 h 154"/>
              <a:gd name="T24" fmla="*/ 65 w 154"/>
              <a:gd name="T25" fmla="*/ 77 h 154"/>
              <a:gd name="T26" fmla="*/ 77 w 154"/>
              <a:gd name="T27" fmla="*/ 89 h 154"/>
              <a:gd name="T28" fmla="*/ 89 w 154"/>
              <a:gd name="T29" fmla="*/ 77 h 154"/>
              <a:gd name="T30" fmla="*/ 77 w 154"/>
              <a:gd name="T31" fmla="*/ 10 h 154"/>
              <a:gd name="T32" fmla="*/ 144 w 154"/>
              <a:gd name="T33" fmla="*/ 77 h 154"/>
              <a:gd name="T34" fmla="*/ 77 w 154"/>
              <a:gd name="T35" fmla="*/ 144 h 154"/>
              <a:gd name="T36" fmla="*/ 10 w 154"/>
              <a:gd name="T37" fmla="*/ 77 h 154"/>
              <a:gd name="T38" fmla="*/ 77 w 154"/>
              <a:gd name="T39" fmla="*/ 10 h 154"/>
              <a:gd name="T40" fmla="*/ 77 w 154"/>
              <a:gd name="T41" fmla="*/ 0 h 154"/>
              <a:gd name="T42" fmla="*/ 0 w 154"/>
              <a:gd name="T43" fmla="*/ 77 h 154"/>
              <a:gd name="T44" fmla="*/ 77 w 154"/>
              <a:gd name="T45" fmla="*/ 154 h 154"/>
              <a:gd name="T46" fmla="*/ 154 w 154"/>
              <a:gd name="T47" fmla="*/ 77 h 154"/>
              <a:gd name="T48" fmla="*/ 77 w 154"/>
              <a:gd name="T4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54">
                <a:moveTo>
                  <a:pt x="37" y="77"/>
                </a:moveTo>
                <a:cubicBezTo>
                  <a:pt x="37" y="77"/>
                  <a:pt x="52" y="49"/>
                  <a:pt x="77" y="49"/>
                </a:cubicBezTo>
                <a:cubicBezTo>
                  <a:pt x="102" y="49"/>
                  <a:pt x="117" y="77"/>
                  <a:pt x="117" y="77"/>
                </a:cubicBezTo>
                <a:cubicBezTo>
                  <a:pt x="117" y="77"/>
                  <a:pt x="102" y="105"/>
                  <a:pt x="77" y="105"/>
                </a:cubicBezTo>
                <a:cubicBezTo>
                  <a:pt x="52" y="105"/>
                  <a:pt x="37" y="77"/>
                  <a:pt x="37" y="77"/>
                </a:cubicBezTo>
                <a:moveTo>
                  <a:pt x="97" y="77"/>
                </a:moveTo>
                <a:cubicBezTo>
                  <a:pt x="97" y="66"/>
                  <a:pt x="88" y="57"/>
                  <a:pt x="77" y="57"/>
                </a:cubicBezTo>
                <a:cubicBezTo>
                  <a:pt x="66" y="57"/>
                  <a:pt x="57" y="66"/>
                  <a:pt x="57" y="77"/>
                </a:cubicBezTo>
                <a:cubicBezTo>
                  <a:pt x="57" y="88"/>
                  <a:pt x="66" y="97"/>
                  <a:pt x="77" y="97"/>
                </a:cubicBezTo>
                <a:cubicBezTo>
                  <a:pt x="88" y="97"/>
                  <a:pt x="97" y="88"/>
                  <a:pt x="97" y="77"/>
                </a:cubicBezTo>
                <a:moveTo>
                  <a:pt x="89" y="77"/>
                </a:moveTo>
                <a:cubicBezTo>
                  <a:pt x="89" y="71"/>
                  <a:pt x="83" y="65"/>
                  <a:pt x="77" y="65"/>
                </a:cubicBezTo>
                <a:cubicBezTo>
                  <a:pt x="70" y="65"/>
                  <a:pt x="65" y="71"/>
                  <a:pt x="65" y="77"/>
                </a:cubicBezTo>
                <a:cubicBezTo>
                  <a:pt x="65" y="84"/>
                  <a:pt x="70" y="89"/>
                  <a:pt x="77" y="89"/>
                </a:cubicBezTo>
                <a:cubicBezTo>
                  <a:pt x="83" y="89"/>
                  <a:pt x="89" y="84"/>
                  <a:pt x="89" y="77"/>
                </a:cubicBezTo>
                <a:moveTo>
                  <a:pt x="77" y="10"/>
                </a:moveTo>
                <a:cubicBezTo>
                  <a:pt x="114" y="10"/>
                  <a:pt x="144" y="40"/>
                  <a:pt x="144" y="77"/>
                </a:cubicBezTo>
                <a:cubicBezTo>
                  <a:pt x="144" y="114"/>
                  <a:pt x="114" y="144"/>
                  <a:pt x="77" y="144"/>
                </a:cubicBezTo>
                <a:cubicBezTo>
                  <a:pt x="40" y="144"/>
                  <a:pt x="10" y="114"/>
                  <a:pt x="10" y="77"/>
                </a:cubicBezTo>
                <a:cubicBezTo>
                  <a:pt x="10" y="40"/>
                  <a:pt x="40" y="10"/>
                  <a:pt x="77" y="10"/>
                </a:cubicBezTo>
                <a:moveTo>
                  <a:pt x="77" y="0"/>
                </a:moveTo>
                <a:cubicBezTo>
                  <a:pt x="34" y="0"/>
                  <a:pt x="0" y="35"/>
                  <a:pt x="0" y="77"/>
                </a:cubicBezTo>
                <a:cubicBezTo>
                  <a:pt x="0" y="120"/>
                  <a:pt x="34" y="154"/>
                  <a:pt x="77" y="154"/>
                </a:cubicBezTo>
                <a:cubicBezTo>
                  <a:pt x="119" y="154"/>
                  <a:pt x="154" y="120"/>
                  <a:pt x="154" y="77"/>
                </a:cubicBezTo>
                <a:cubicBezTo>
                  <a:pt x="154" y="35"/>
                  <a:pt x="119" y="0"/>
                  <a:pt x="77"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8" name="Freeform 31"/>
          <p:cNvSpPr>
            <a:spLocks noEditPoints="1"/>
          </p:cNvSpPr>
          <p:nvPr userDrawn="1"/>
        </p:nvSpPr>
        <p:spPr bwMode="black">
          <a:xfrm>
            <a:off x="7325494" y="3504479"/>
            <a:ext cx="415572" cy="417247"/>
          </a:xfrm>
          <a:custGeom>
            <a:avLst/>
            <a:gdLst>
              <a:gd name="T0" fmla="*/ 69 w 150"/>
              <a:gd name="T1" fmla="*/ 54 h 150"/>
              <a:gd name="T2" fmla="*/ 69 w 150"/>
              <a:gd name="T3" fmla="*/ 96 h 150"/>
              <a:gd name="T4" fmla="*/ 41 w 150"/>
              <a:gd name="T5" fmla="*/ 75 h 150"/>
              <a:gd name="T6" fmla="*/ 69 w 150"/>
              <a:gd name="T7" fmla="*/ 54 h 150"/>
              <a:gd name="T8" fmla="*/ 75 w 150"/>
              <a:gd name="T9" fmla="*/ 75 h 150"/>
              <a:gd name="T10" fmla="*/ 102 w 150"/>
              <a:gd name="T11" fmla="*/ 96 h 150"/>
              <a:gd name="T12" fmla="*/ 102 w 150"/>
              <a:gd name="T13" fmla="*/ 54 h 150"/>
              <a:gd name="T14" fmla="*/ 75 w 150"/>
              <a:gd name="T15" fmla="*/ 75 h 150"/>
              <a:gd name="T16" fmla="*/ 150 w 150"/>
              <a:gd name="T17" fmla="*/ 75 h 150"/>
              <a:gd name="T18" fmla="*/ 75 w 150"/>
              <a:gd name="T19" fmla="*/ 0 h 150"/>
              <a:gd name="T20" fmla="*/ 0 w 150"/>
              <a:gd name="T21" fmla="*/ 75 h 150"/>
              <a:gd name="T22" fmla="*/ 75 w 150"/>
              <a:gd name="T23" fmla="*/ 150 h 150"/>
              <a:gd name="T24" fmla="*/ 150 w 150"/>
              <a:gd name="T25" fmla="*/ 75 h 150"/>
              <a:gd name="T26" fmla="*/ 141 w 150"/>
              <a:gd name="T27" fmla="*/ 75 h 150"/>
              <a:gd name="T28" fmla="*/ 75 w 150"/>
              <a:gd name="T29" fmla="*/ 140 h 150"/>
              <a:gd name="T30" fmla="*/ 10 w 150"/>
              <a:gd name="T31" fmla="*/ 75 h 150"/>
              <a:gd name="T32" fmla="*/ 75 w 150"/>
              <a:gd name="T33" fmla="*/ 10 h 150"/>
              <a:gd name="T34" fmla="*/ 141 w 150"/>
              <a:gd name="T3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150">
                <a:moveTo>
                  <a:pt x="69" y="54"/>
                </a:moveTo>
                <a:cubicBezTo>
                  <a:pt x="69" y="96"/>
                  <a:pt x="69" y="96"/>
                  <a:pt x="69" y="96"/>
                </a:cubicBezTo>
                <a:cubicBezTo>
                  <a:pt x="41" y="75"/>
                  <a:pt x="41" y="75"/>
                  <a:pt x="41" y="75"/>
                </a:cubicBezTo>
                <a:lnTo>
                  <a:pt x="69" y="54"/>
                </a:lnTo>
                <a:close/>
                <a:moveTo>
                  <a:pt x="75" y="75"/>
                </a:moveTo>
                <a:cubicBezTo>
                  <a:pt x="102" y="96"/>
                  <a:pt x="102" y="96"/>
                  <a:pt x="102" y="96"/>
                </a:cubicBezTo>
                <a:cubicBezTo>
                  <a:pt x="102" y="54"/>
                  <a:pt x="102" y="54"/>
                  <a:pt x="102" y="54"/>
                </a:cubicBezTo>
                <a:lnTo>
                  <a:pt x="75" y="75"/>
                </a:lnTo>
                <a:close/>
                <a:moveTo>
                  <a:pt x="150" y="75"/>
                </a:moveTo>
                <a:cubicBezTo>
                  <a:pt x="150" y="34"/>
                  <a:pt x="117" y="0"/>
                  <a:pt x="75" y="0"/>
                </a:cubicBezTo>
                <a:cubicBezTo>
                  <a:pt x="34" y="0"/>
                  <a:pt x="0" y="34"/>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9"/>
                  <a:pt x="39" y="10"/>
                  <a:pt x="75" y="10"/>
                </a:cubicBezTo>
                <a:cubicBezTo>
                  <a:pt x="111" y="10"/>
                  <a:pt x="141" y="39"/>
                  <a:pt x="1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9" name="Freeform 32"/>
          <p:cNvSpPr>
            <a:spLocks noEditPoints="1"/>
          </p:cNvSpPr>
          <p:nvPr userDrawn="1"/>
        </p:nvSpPr>
        <p:spPr bwMode="black">
          <a:xfrm>
            <a:off x="8209473" y="3507814"/>
            <a:ext cx="479248" cy="423951"/>
          </a:xfrm>
          <a:custGeom>
            <a:avLst/>
            <a:gdLst>
              <a:gd name="T0" fmla="*/ 87 w 173"/>
              <a:gd name="T1" fmla="*/ 85 h 153"/>
              <a:gd name="T2" fmla="*/ 116 w 173"/>
              <a:gd name="T3" fmla="*/ 102 h 153"/>
              <a:gd name="T4" fmla="*/ 111 w 173"/>
              <a:gd name="T5" fmla="*/ 106 h 153"/>
              <a:gd name="T6" fmla="*/ 62 w 173"/>
              <a:gd name="T7" fmla="*/ 95 h 153"/>
              <a:gd name="T8" fmla="*/ 74 w 173"/>
              <a:gd name="T9" fmla="*/ 47 h 153"/>
              <a:gd name="T10" fmla="*/ 92 w 173"/>
              <a:gd name="T11" fmla="*/ 41 h 153"/>
              <a:gd name="T12" fmla="*/ 87 w 173"/>
              <a:gd name="T13" fmla="*/ 85 h 153"/>
              <a:gd name="T14" fmla="*/ 87 w 173"/>
              <a:gd name="T15" fmla="*/ 0 h 153"/>
              <a:gd name="T16" fmla="*/ 148 w 173"/>
              <a:gd name="T17" fmla="*/ 30 h 153"/>
              <a:gd name="T18" fmla="*/ 133 w 173"/>
              <a:gd name="T19" fmla="*/ 138 h 153"/>
              <a:gd name="T20" fmla="*/ 87 w 173"/>
              <a:gd name="T21" fmla="*/ 153 h 153"/>
              <a:gd name="T22" fmla="*/ 26 w 173"/>
              <a:gd name="T23" fmla="*/ 123 h 153"/>
              <a:gd name="T24" fmla="*/ 40 w 173"/>
              <a:gd name="T25" fmla="*/ 16 h 153"/>
              <a:gd name="T26" fmla="*/ 87 w 173"/>
              <a:gd name="T27" fmla="*/ 0 h 153"/>
              <a:gd name="T28" fmla="*/ 87 w 173"/>
              <a:gd name="T29" fmla="*/ 10 h 153"/>
              <a:gd name="T30" fmla="*/ 46 w 173"/>
              <a:gd name="T31" fmla="*/ 24 h 153"/>
              <a:gd name="T32" fmla="*/ 34 w 173"/>
              <a:gd name="T33" fmla="*/ 117 h 153"/>
              <a:gd name="T34" fmla="*/ 87 w 173"/>
              <a:gd name="T35" fmla="*/ 143 h 153"/>
              <a:gd name="T36" fmla="*/ 127 w 173"/>
              <a:gd name="T37" fmla="*/ 130 h 153"/>
              <a:gd name="T38" fmla="*/ 140 w 173"/>
              <a:gd name="T39" fmla="*/ 36 h 153"/>
              <a:gd name="T40" fmla="*/ 87 w 173"/>
              <a:gd name="T41" fmla="*/ 10 h 153"/>
              <a:gd name="T42" fmla="*/ 87 w 173"/>
              <a:gd name="T43" fmla="*/ 0 h 153"/>
              <a:gd name="T44" fmla="*/ 87 w 173"/>
              <a:gd name="T45"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53">
                <a:moveTo>
                  <a:pt x="87" y="85"/>
                </a:moveTo>
                <a:cubicBezTo>
                  <a:pt x="94" y="96"/>
                  <a:pt x="105" y="102"/>
                  <a:pt x="116" y="102"/>
                </a:cubicBezTo>
                <a:cubicBezTo>
                  <a:pt x="115" y="104"/>
                  <a:pt x="113" y="105"/>
                  <a:pt x="111" y="106"/>
                </a:cubicBezTo>
                <a:cubicBezTo>
                  <a:pt x="94" y="117"/>
                  <a:pt x="73" y="112"/>
                  <a:pt x="62" y="95"/>
                </a:cubicBezTo>
                <a:cubicBezTo>
                  <a:pt x="52" y="78"/>
                  <a:pt x="57" y="57"/>
                  <a:pt x="74" y="47"/>
                </a:cubicBezTo>
                <a:cubicBezTo>
                  <a:pt x="79" y="43"/>
                  <a:pt x="86" y="41"/>
                  <a:pt x="92" y="41"/>
                </a:cubicBezTo>
                <a:cubicBezTo>
                  <a:pt x="81" y="53"/>
                  <a:pt x="78" y="71"/>
                  <a:pt x="87" y="85"/>
                </a:cubicBezTo>
                <a:moveTo>
                  <a:pt x="87" y="0"/>
                </a:moveTo>
                <a:cubicBezTo>
                  <a:pt x="110" y="0"/>
                  <a:pt x="133" y="10"/>
                  <a:pt x="148" y="30"/>
                </a:cubicBezTo>
                <a:cubicBezTo>
                  <a:pt x="173" y="64"/>
                  <a:pt x="167" y="112"/>
                  <a:pt x="133" y="138"/>
                </a:cubicBezTo>
                <a:cubicBezTo>
                  <a:pt x="119" y="148"/>
                  <a:pt x="103" y="153"/>
                  <a:pt x="87" y="153"/>
                </a:cubicBezTo>
                <a:cubicBezTo>
                  <a:pt x="64" y="153"/>
                  <a:pt x="41" y="143"/>
                  <a:pt x="26" y="123"/>
                </a:cubicBezTo>
                <a:cubicBezTo>
                  <a:pt x="0" y="89"/>
                  <a:pt x="6" y="41"/>
                  <a:pt x="40" y="16"/>
                </a:cubicBezTo>
                <a:cubicBezTo>
                  <a:pt x="54" y="5"/>
                  <a:pt x="70" y="0"/>
                  <a:pt x="87" y="0"/>
                </a:cubicBezTo>
                <a:moveTo>
                  <a:pt x="87" y="10"/>
                </a:moveTo>
                <a:cubicBezTo>
                  <a:pt x="72" y="10"/>
                  <a:pt x="58" y="15"/>
                  <a:pt x="46" y="24"/>
                </a:cubicBezTo>
                <a:cubicBezTo>
                  <a:pt x="17" y="46"/>
                  <a:pt x="11" y="88"/>
                  <a:pt x="34" y="117"/>
                </a:cubicBezTo>
                <a:cubicBezTo>
                  <a:pt x="46" y="134"/>
                  <a:pt x="66" y="143"/>
                  <a:pt x="87" y="143"/>
                </a:cubicBezTo>
                <a:cubicBezTo>
                  <a:pt x="101" y="143"/>
                  <a:pt x="115" y="138"/>
                  <a:pt x="127" y="130"/>
                </a:cubicBezTo>
                <a:cubicBezTo>
                  <a:pt x="156" y="107"/>
                  <a:pt x="162" y="65"/>
                  <a:pt x="140" y="36"/>
                </a:cubicBezTo>
                <a:cubicBezTo>
                  <a:pt x="127" y="19"/>
                  <a:pt x="108" y="10"/>
                  <a:pt x="87" y="10"/>
                </a:cubicBezTo>
                <a:cubicBezTo>
                  <a:pt x="87" y="0"/>
                  <a:pt x="87" y="0"/>
                  <a:pt x="87" y="0"/>
                </a:cubicBezTo>
                <a:lnTo>
                  <a:pt x="87"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0" name="Freeform 33"/>
          <p:cNvSpPr>
            <a:spLocks noEditPoints="1"/>
          </p:cNvSpPr>
          <p:nvPr userDrawn="1"/>
        </p:nvSpPr>
        <p:spPr bwMode="black">
          <a:xfrm>
            <a:off x="8234609" y="4422041"/>
            <a:ext cx="428976" cy="427302"/>
          </a:xfrm>
          <a:custGeom>
            <a:avLst/>
            <a:gdLst>
              <a:gd name="T0" fmla="*/ 98 w 155"/>
              <a:gd name="T1" fmla="*/ 69 h 154"/>
              <a:gd name="T2" fmla="*/ 91 w 155"/>
              <a:gd name="T3" fmla="*/ 82 h 154"/>
              <a:gd name="T4" fmla="*/ 86 w 155"/>
              <a:gd name="T5" fmla="*/ 93 h 154"/>
              <a:gd name="T6" fmla="*/ 86 w 155"/>
              <a:gd name="T7" fmla="*/ 95 h 154"/>
              <a:gd name="T8" fmla="*/ 84 w 155"/>
              <a:gd name="T9" fmla="*/ 97 h 154"/>
              <a:gd name="T10" fmla="*/ 71 w 155"/>
              <a:gd name="T11" fmla="*/ 97 h 154"/>
              <a:gd name="T12" fmla="*/ 69 w 155"/>
              <a:gd name="T13" fmla="*/ 95 h 154"/>
              <a:gd name="T14" fmla="*/ 69 w 155"/>
              <a:gd name="T15" fmla="*/ 93 h 154"/>
              <a:gd name="T16" fmla="*/ 64 w 155"/>
              <a:gd name="T17" fmla="*/ 82 h 154"/>
              <a:gd name="T18" fmla="*/ 58 w 155"/>
              <a:gd name="T19" fmla="*/ 69 h 154"/>
              <a:gd name="T20" fmla="*/ 58 w 155"/>
              <a:gd name="T21" fmla="*/ 69 h 154"/>
              <a:gd name="T22" fmla="*/ 57 w 155"/>
              <a:gd name="T23" fmla="*/ 67 h 154"/>
              <a:gd name="T24" fmla="*/ 57 w 155"/>
              <a:gd name="T25" fmla="*/ 67 h 154"/>
              <a:gd name="T26" fmla="*/ 57 w 155"/>
              <a:gd name="T27" fmla="*/ 65 h 154"/>
              <a:gd name="T28" fmla="*/ 78 w 155"/>
              <a:gd name="T29" fmla="*/ 45 h 154"/>
              <a:gd name="T30" fmla="*/ 98 w 155"/>
              <a:gd name="T31" fmla="*/ 65 h 154"/>
              <a:gd name="T32" fmla="*/ 98 w 155"/>
              <a:gd name="T33" fmla="*/ 67 h 154"/>
              <a:gd name="T34" fmla="*/ 98 w 155"/>
              <a:gd name="T35" fmla="*/ 67 h 154"/>
              <a:gd name="T36" fmla="*/ 98 w 155"/>
              <a:gd name="T37" fmla="*/ 69 h 154"/>
              <a:gd name="T38" fmla="*/ 98 w 155"/>
              <a:gd name="T39" fmla="*/ 69 h 154"/>
              <a:gd name="T40" fmla="*/ 86 w 155"/>
              <a:gd name="T41" fmla="*/ 105 h 154"/>
              <a:gd name="T42" fmla="*/ 85 w 155"/>
              <a:gd name="T43" fmla="*/ 102 h 154"/>
              <a:gd name="T44" fmla="*/ 84 w 155"/>
              <a:gd name="T45" fmla="*/ 101 h 154"/>
              <a:gd name="T46" fmla="*/ 71 w 155"/>
              <a:gd name="T47" fmla="*/ 101 h 154"/>
              <a:gd name="T48" fmla="*/ 70 w 155"/>
              <a:gd name="T49" fmla="*/ 102 h 154"/>
              <a:gd name="T50" fmla="*/ 69 w 155"/>
              <a:gd name="T51" fmla="*/ 105 h 154"/>
              <a:gd name="T52" fmla="*/ 69 w 155"/>
              <a:gd name="T53" fmla="*/ 106 h 154"/>
              <a:gd name="T54" fmla="*/ 69 w 155"/>
              <a:gd name="T55" fmla="*/ 107 h 154"/>
              <a:gd name="T56" fmla="*/ 69 w 155"/>
              <a:gd name="T57" fmla="*/ 108 h 154"/>
              <a:gd name="T58" fmla="*/ 70 w 155"/>
              <a:gd name="T59" fmla="*/ 110 h 154"/>
              <a:gd name="T60" fmla="*/ 71 w 155"/>
              <a:gd name="T61" fmla="*/ 111 h 154"/>
              <a:gd name="T62" fmla="*/ 72 w 155"/>
              <a:gd name="T63" fmla="*/ 111 h 154"/>
              <a:gd name="T64" fmla="*/ 73 w 155"/>
              <a:gd name="T65" fmla="*/ 114 h 154"/>
              <a:gd name="T66" fmla="*/ 74 w 155"/>
              <a:gd name="T67" fmla="*/ 114 h 154"/>
              <a:gd name="T68" fmla="*/ 81 w 155"/>
              <a:gd name="T69" fmla="*/ 114 h 154"/>
              <a:gd name="T70" fmla="*/ 82 w 155"/>
              <a:gd name="T71" fmla="*/ 114 h 154"/>
              <a:gd name="T72" fmla="*/ 83 w 155"/>
              <a:gd name="T73" fmla="*/ 111 h 154"/>
              <a:gd name="T74" fmla="*/ 84 w 155"/>
              <a:gd name="T75" fmla="*/ 111 h 154"/>
              <a:gd name="T76" fmla="*/ 85 w 155"/>
              <a:gd name="T77" fmla="*/ 110 h 154"/>
              <a:gd name="T78" fmla="*/ 86 w 155"/>
              <a:gd name="T79" fmla="*/ 108 h 154"/>
              <a:gd name="T80" fmla="*/ 86 w 155"/>
              <a:gd name="T81" fmla="*/ 107 h 154"/>
              <a:gd name="T82" fmla="*/ 86 w 155"/>
              <a:gd name="T83" fmla="*/ 106 h 154"/>
              <a:gd name="T84" fmla="*/ 86 w 155"/>
              <a:gd name="T85" fmla="*/ 105 h 154"/>
              <a:gd name="T86" fmla="*/ 78 w 155"/>
              <a:gd name="T87" fmla="*/ 10 h 154"/>
              <a:gd name="T88" fmla="*/ 145 w 155"/>
              <a:gd name="T89" fmla="*/ 77 h 154"/>
              <a:gd name="T90" fmla="*/ 125 w 155"/>
              <a:gd name="T91" fmla="*/ 124 h 154"/>
              <a:gd name="T92" fmla="*/ 78 w 155"/>
              <a:gd name="T93" fmla="*/ 144 h 154"/>
              <a:gd name="T94" fmla="*/ 78 w 155"/>
              <a:gd name="T95" fmla="*/ 144 h 154"/>
              <a:gd name="T96" fmla="*/ 11 w 155"/>
              <a:gd name="T97" fmla="*/ 78 h 154"/>
              <a:gd name="T98" fmla="*/ 30 w 155"/>
              <a:gd name="T99" fmla="*/ 30 h 154"/>
              <a:gd name="T100" fmla="*/ 77 w 155"/>
              <a:gd name="T101" fmla="*/ 10 h 154"/>
              <a:gd name="T102" fmla="*/ 78 w 155"/>
              <a:gd name="T103" fmla="*/ 10 h 154"/>
              <a:gd name="T104" fmla="*/ 78 w 155"/>
              <a:gd name="T105" fmla="*/ 10 h 154"/>
              <a:gd name="T106" fmla="*/ 78 w 155"/>
              <a:gd name="T107" fmla="*/ 0 h 154"/>
              <a:gd name="T108" fmla="*/ 77 w 155"/>
              <a:gd name="T109" fmla="*/ 0 h 154"/>
              <a:gd name="T110" fmla="*/ 1 w 155"/>
              <a:gd name="T111" fmla="*/ 78 h 154"/>
              <a:gd name="T112" fmla="*/ 78 w 155"/>
              <a:gd name="T113" fmla="*/ 154 h 154"/>
              <a:gd name="T114" fmla="*/ 78 w 155"/>
              <a:gd name="T115" fmla="*/ 154 h 154"/>
              <a:gd name="T116" fmla="*/ 154 w 155"/>
              <a:gd name="T117" fmla="*/ 76 h 154"/>
              <a:gd name="T118" fmla="*/ 78 w 155"/>
              <a:gd name="T11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 h="154">
                <a:moveTo>
                  <a:pt x="98" y="69"/>
                </a:moveTo>
                <a:cubicBezTo>
                  <a:pt x="97" y="72"/>
                  <a:pt x="95" y="76"/>
                  <a:pt x="91" y="82"/>
                </a:cubicBezTo>
                <a:cubicBezTo>
                  <a:pt x="87" y="88"/>
                  <a:pt x="86" y="89"/>
                  <a:pt x="86" y="93"/>
                </a:cubicBezTo>
                <a:cubicBezTo>
                  <a:pt x="86" y="95"/>
                  <a:pt x="86" y="95"/>
                  <a:pt x="86" y="95"/>
                </a:cubicBezTo>
                <a:cubicBezTo>
                  <a:pt x="86" y="96"/>
                  <a:pt x="85" y="97"/>
                  <a:pt x="84" y="97"/>
                </a:cubicBezTo>
                <a:cubicBezTo>
                  <a:pt x="71" y="97"/>
                  <a:pt x="71" y="97"/>
                  <a:pt x="71" y="97"/>
                </a:cubicBezTo>
                <a:cubicBezTo>
                  <a:pt x="70" y="97"/>
                  <a:pt x="69" y="96"/>
                  <a:pt x="69" y="95"/>
                </a:cubicBezTo>
                <a:cubicBezTo>
                  <a:pt x="69" y="93"/>
                  <a:pt x="69" y="93"/>
                  <a:pt x="69" y="93"/>
                </a:cubicBezTo>
                <a:cubicBezTo>
                  <a:pt x="69" y="90"/>
                  <a:pt x="68" y="88"/>
                  <a:pt x="64" y="82"/>
                </a:cubicBezTo>
                <a:cubicBezTo>
                  <a:pt x="60" y="76"/>
                  <a:pt x="58" y="72"/>
                  <a:pt x="58" y="69"/>
                </a:cubicBezTo>
                <a:cubicBezTo>
                  <a:pt x="58" y="69"/>
                  <a:pt x="58" y="69"/>
                  <a:pt x="58" y="69"/>
                </a:cubicBezTo>
                <a:cubicBezTo>
                  <a:pt x="57" y="68"/>
                  <a:pt x="57" y="68"/>
                  <a:pt x="57" y="67"/>
                </a:cubicBezTo>
                <a:cubicBezTo>
                  <a:pt x="57" y="67"/>
                  <a:pt x="57" y="67"/>
                  <a:pt x="57" y="67"/>
                </a:cubicBezTo>
                <a:cubicBezTo>
                  <a:pt x="57" y="66"/>
                  <a:pt x="57" y="65"/>
                  <a:pt x="57" y="65"/>
                </a:cubicBezTo>
                <a:cubicBezTo>
                  <a:pt x="57" y="54"/>
                  <a:pt x="66" y="45"/>
                  <a:pt x="78" y="45"/>
                </a:cubicBezTo>
                <a:cubicBezTo>
                  <a:pt x="89" y="45"/>
                  <a:pt x="98" y="54"/>
                  <a:pt x="98" y="65"/>
                </a:cubicBezTo>
                <a:cubicBezTo>
                  <a:pt x="98" y="65"/>
                  <a:pt x="98" y="66"/>
                  <a:pt x="98" y="67"/>
                </a:cubicBezTo>
                <a:cubicBezTo>
                  <a:pt x="98" y="67"/>
                  <a:pt x="98" y="67"/>
                  <a:pt x="98" y="67"/>
                </a:cubicBezTo>
                <a:cubicBezTo>
                  <a:pt x="98" y="68"/>
                  <a:pt x="98" y="69"/>
                  <a:pt x="98" y="69"/>
                </a:cubicBezTo>
                <a:cubicBezTo>
                  <a:pt x="98" y="69"/>
                  <a:pt x="98" y="69"/>
                  <a:pt x="98" y="69"/>
                </a:cubicBezTo>
                <a:moveTo>
                  <a:pt x="86" y="105"/>
                </a:moveTo>
                <a:cubicBezTo>
                  <a:pt x="86" y="103"/>
                  <a:pt x="85" y="102"/>
                  <a:pt x="85" y="102"/>
                </a:cubicBezTo>
                <a:cubicBezTo>
                  <a:pt x="85" y="102"/>
                  <a:pt x="84" y="101"/>
                  <a:pt x="84" y="101"/>
                </a:cubicBezTo>
                <a:cubicBezTo>
                  <a:pt x="71" y="101"/>
                  <a:pt x="71" y="101"/>
                  <a:pt x="71" y="101"/>
                </a:cubicBezTo>
                <a:cubicBezTo>
                  <a:pt x="71" y="101"/>
                  <a:pt x="70" y="102"/>
                  <a:pt x="70" y="102"/>
                </a:cubicBezTo>
                <a:cubicBezTo>
                  <a:pt x="70" y="102"/>
                  <a:pt x="69" y="103"/>
                  <a:pt x="69" y="105"/>
                </a:cubicBezTo>
                <a:cubicBezTo>
                  <a:pt x="69" y="105"/>
                  <a:pt x="69" y="106"/>
                  <a:pt x="69" y="106"/>
                </a:cubicBezTo>
                <a:cubicBezTo>
                  <a:pt x="69" y="106"/>
                  <a:pt x="69" y="107"/>
                  <a:pt x="69" y="107"/>
                </a:cubicBezTo>
                <a:cubicBezTo>
                  <a:pt x="69" y="107"/>
                  <a:pt x="69" y="107"/>
                  <a:pt x="69" y="108"/>
                </a:cubicBezTo>
                <a:cubicBezTo>
                  <a:pt x="69" y="110"/>
                  <a:pt x="70" y="110"/>
                  <a:pt x="70" y="110"/>
                </a:cubicBezTo>
                <a:cubicBezTo>
                  <a:pt x="70" y="110"/>
                  <a:pt x="71" y="111"/>
                  <a:pt x="71" y="111"/>
                </a:cubicBezTo>
                <a:cubicBezTo>
                  <a:pt x="71" y="111"/>
                  <a:pt x="72" y="111"/>
                  <a:pt x="72" y="111"/>
                </a:cubicBezTo>
                <a:cubicBezTo>
                  <a:pt x="73" y="114"/>
                  <a:pt x="73" y="114"/>
                  <a:pt x="73" y="114"/>
                </a:cubicBezTo>
                <a:cubicBezTo>
                  <a:pt x="73" y="114"/>
                  <a:pt x="74" y="114"/>
                  <a:pt x="74" y="114"/>
                </a:cubicBezTo>
                <a:cubicBezTo>
                  <a:pt x="81" y="114"/>
                  <a:pt x="81" y="114"/>
                  <a:pt x="81" y="114"/>
                </a:cubicBezTo>
                <a:cubicBezTo>
                  <a:pt x="81" y="114"/>
                  <a:pt x="82" y="114"/>
                  <a:pt x="82" y="114"/>
                </a:cubicBezTo>
                <a:cubicBezTo>
                  <a:pt x="83" y="111"/>
                  <a:pt x="83" y="111"/>
                  <a:pt x="83" y="111"/>
                </a:cubicBezTo>
                <a:cubicBezTo>
                  <a:pt x="84" y="111"/>
                  <a:pt x="84" y="111"/>
                  <a:pt x="84" y="111"/>
                </a:cubicBezTo>
                <a:cubicBezTo>
                  <a:pt x="84" y="111"/>
                  <a:pt x="85" y="110"/>
                  <a:pt x="85" y="110"/>
                </a:cubicBezTo>
                <a:cubicBezTo>
                  <a:pt x="85" y="110"/>
                  <a:pt x="86" y="110"/>
                  <a:pt x="86" y="108"/>
                </a:cubicBezTo>
                <a:cubicBezTo>
                  <a:pt x="86" y="107"/>
                  <a:pt x="86" y="107"/>
                  <a:pt x="86" y="107"/>
                </a:cubicBezTo>
                <a:cubicBezTo>
                  <a:pt x="86" y="107"/>
                  <a:pt x="86" y="106"/>
                  <a:pt x="86" y="106"/>
                </a:cubicBezTo>
                <a:cubicBezTo>
                  <a:pt x="86" y="106"/>
                  <a:pt x="86" y="105"/>
                  <a:pt x="86" y="105"/>
                </a:cubicBezTo>
                <a:moveTo>
                  <a:pt x="78" y="10"/>
                </a:moveTo>
                <a:cubicBezTo>
                  <a:pt x="114" y="10"/>
                  <a:pt x="144" y="40"/>
                  <a:pt x="145" y="77"/>
                </a:cubicBezTo>
                <a:cubicBezTo>
                  <a:pt x="145" y="94"/>
                  <a:pt x="138" y="111"/>
                  <a:pt x="125" y="124"/>
                </a:cubicBezTo>
                <a:cubicBezTo>
                  <a:pt x="113" y="137"/>
                  <a:pt x="96" y="144"/>
                  <a:pt x="78" y="144"/>
                </a:cubicBezTo>
                <a:cubicBezTo>
                  <a:pt x="78" y="144"/>
                  <a:pt x="78" y="144"/>
                  <a:pt x="78" y="144"/>
                </a:cubicBezTo>
                <a:cubicBezTo>
                  <a:pt x="41" y="144"/>
                  <a:pt x="11" y="115"/>
                  <a:pt x="11" y="78"/>
                </a:cubicBezTo>
                <a:cubicBezTo>
                  <a:pt x="10" y="60"/>
                  <a:pt x="17" y="43"/>
                  <a:pt x="30" y="30"/>
                </a:cubicBezTo>
                <a:cubicBezTo>
                  <a:pt x="42" y="18"/>
                  <a:pt x="59" y="10"/>
                  <a:pt x="77" y="10"/>
                </a:cubicBezTo>
                <a:cubicBezTo>
                  <a:pt x="78" y="10"/>
                  <a:pt x="78" y="10"/>
                  <a:pt x="78" y="10"/>
                </a:cubicBezTo>
                <a:cubicBezTo>
                  <a:pt x="78" y="10"/>
                  <a:pt x="78" y="10"/>
                  <a:pt x="78" y="10"/>
                </a:cubicBezTo>
                <a:moveTo>
                  <a:pt x="78" y="0"/>
                </a:moveTo>
                <a:cubicBezTo>
                  <a:pt x="77" y="0"/>
                  <a:pt x="77" y="0"/>
                  <a:pt x="77" y="0"/>
                </a:cubicBezTo>
                <a:cubicBezTo>
                  <a:pt x="34" y="1"/>
                  <a:pt x="0" y="36"/>
                  <a:pt x="1" y="78"/>
                </a:cubicBezTo>
                <a:cubicBezTo>
                  <a:pt x="1" y="120"/>
                  <a:pt x="36" y="154"/>
                  <a:pt x="78" y="154"/>
                </a:cubicBezTo>
                <a:cubicBezTo>
                  <a:pt x="78" y="154"/>
                  <a:pt x="78" y="154"/>
                  <a:pt x="78" y="154"/>
                </a:cubicBezTo>
                <a:cubicBezTo>
                  <a:pt x="121" y="154"/>
                  <a:pt x="155" y="119"/>
                  <a:pt x="154" y="76"/>
                </a:cubicBezTo>
                <a:cubicBezTo>
                  <a:pt x="154" y="34"/>
                  <a:pt x="120" y="0"/>
                  <a:pt x="78"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1" name="Freeform 34"/>
          <p:cNvSpPr>
            <a:spLocks noEditPoints="1"/>
          </p:cNvSpPr>
          <p:nvPr userDrawn="1"/>
        </p:nvSpPr>
        <p:spPr bwMode="black">
          <a:xfrm>
            <a:off x="5493860" y="4421220"/>
            <a:ext cx="415572" cy="415573"/>
          </a:xfrm>
          <a:custGeom>
            <a:avLst/>
            <a:gdLst>
              <a:gd name="T0" fmla="*/ 73 w 150"/>
              <a:gd name="T1" fmla="*/ 117 h 150"/>
              <a:gd name="T2" fmla="*/ 43 w 150"/>
              <a:gd name="T3" fmla="*/ 84 h 150"/>
              <a:gd name="T4" fmla="*/ 78 w 150"/>
              <a:gd name="T5" fmla="*/ 49 h 150"/>
              <a:gd name="T6" fmla="*/ 79 w 150"/>
              <a:gd name="T7" fmla="*/ 49 h 150"/>
              <a:gd name="T8" fmla="*/ 79 w 150"/>
              <a:gd name="T9" fmla="*/ 34 h 150"/>
              <a:gd name="T10" fmla="*/ 106 w 150"/>
              <a:gd name="T11" fmla="*/ 57 h 150"/>
              <a:gd name="T12" fmla="*/ 79 w 150"/>
              <a:gd name="T13" fmla="*/ 81 h 150"/>
              <a:gd name="T14" fmla="*/ 79 w 150"/>
              <a:gd name="T15" fmla="*/ 65 h 150"/>
              <a:gd name="T16" fmla="*/ 53 w 150"/>
              <a:gd name="T17" fmla="*/ 90 h 150"/>
              <a:gd name="T18" fmla="*/ 73 w 150"/>
              <a:gd name="T19" fmla="*/ 115 h 150"/>
              <a:gd name="T20" fmla="*/ 73 w 150"/>
              <a:gd name="T21" fmla="*/ 117 h 150"/>
              <a:gd name="T22" fmla="*/ 150 w 150"/>
              <a:gd name="T23" fmla="*/ 75 h 150"/>
              <a:gd name="T24" fmla="*/ 75 w 150"/>
              <a:gd name="T25" fmla="*/ 0 h 150"/>
              <a:gd name="T26" fmla="*/ 0 w 150"/>
              <a:gd name="T27" fmla="*/ 75 h 150"/>
              <a:gd name="T28" fmla="*/ 75 w 150"/>
              <a:gd name="T29" fmla="*/ 150 h 150"/>
              <a:gd name="T30" fmla="*/ 150 w 150"/>
              <a:gd name="T31" fmla="*/ 75 h 150"/>
              <a:gd name="T32" fmla="*/ 140 w 150"/>
              <a:gd name="T33" fmla="*/ 75 h 150"/>
              <a:gd name="T34" fmla="*/ 75 w 150"/>
              <a:gd name="T35" fmla="*/ 141 h 150"/>
              <a:gd name="T36" fmla="*/ 9 w 150"/>
              <a:gd name="T37" fmla="*/ 75 h 150"/>
              <a:gd name="T38" fmla="*/ 75 w 150"/>
              <a:gd name="T39" fmla="*/ 10 h 150"/>
              <a:gd name="T40" fmla="*/ 140 w 150"/>
              <a:gd name="T41"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 h="150">
                <a:moveTo>
                  <a:pt x="73" y="117"/>
                </a:moveTo>
                <a:cubicBezTo>
                  <a:pt x="57" y="115"/>
                  <a:pt x="43" y="101"/>
                  <a:pt x="43" y="84"/>
                </a:cubicBezTo>
                <a:cubicBezTo>
                  <a:pt x="43" y="65"/>
                  <a:pt x="60" y="49"/>
                  <a:pt x="78" y="49"/>
                </a:cubicBezTo>
                <a:cubicBezTo>
                  <a:pt x="78" y="49"/>
                  <a:pt x="78" y="49"/>
                  <a:pt x="79" y="49"/>
                </a:cubicBezTo>
                <a:cubicBezTo>
                  <a:pt x="79" y="34"/>
                  <a:pt x="79" y="34"/>
                  <a:pt x="79" y="34"/>
                </a:cubicBezTo>
                <a:cubicBezTo>
                  <a:pt x="106" y="57"/>
                  <a:pt x="106" y="57"/>
                  <a:pt x="106" y="57"/>
                </a:cubicBezTo>
                <a:cubicBezTo>
                  <a:pt x="79" y="81"/>
                  <a:pt x="79" y="81"/>
                  <a:pt x="79" y="81"/>
                </a:cubicBezTo>
                <a:cubicBezTo>
                  <a:pt x="79" y="65"/>
                  <a:pt x="79" y="65"/>
                  <a:pt x="79" y="65"/>
                </a:cubicBezTo>
                <a:cubicBezTo>
                  <a:pt x="64" y="66"/>
                  <a:pt x="53" y="76"/>
                  <a:pt x="53" y="90"/>
                </a:cubicBezTo>
                <a:cubicBezTo>
                  <a:pt x="53" y="102"/>
                  <a:pt x="61" y="112"/>
                  <a:pt x="73" y="115"/>
                </a:cubicBezTo>
                <a:lnTo>
                  <a:pt x="73" y="117"/>
                </a:lnTo>
                <a:close/>
                <a:moveTo>
                  <a:pt x="150" y="75"/>
                </a:moveTo>
                <a:cubicBezTo>
                  <a:pt x="150" y="34"/>
                  <a:pt x="116" y="0"/>
                  <a:pt x="75" y="0"/>
                </a:cubicBezTo>
                <a:cubicBezTo>
                  <a:pt x="33" y="0"/>
                  <a:pt x="0" y="34"/>
                  <a:pt x="0" y="75"/>
                </a:cubicBezTo>
                <a:cubicBezTo>
                  <a:pt x="0" y="117"/>
                  <a:pt x="33" y="150"/>
                  <a:pt x="75" y="150"/>
                </a:cubicBezTo>
                <a:cubicBezTo>
                  <a:pt x="116" y="150"/>
                  <a:pt x="150" y="117"/>
                  <a:pt x="150" y="75"/>
                </a:cubicBezTo>
                <a:close/>
                <a:moveTo>
                  <a:pt x="140" y="75"/>
                </a:moveTo>
                <a:cubicBezTo>
                  <a:pt x="140" y="112"/>
                  <a:pt x="111" y="141"/>
                  <a:pt x="75" y="141"/>
                </a:cubicBezTo>
                <a:cubicBezTo>
                  <a:pt x="39" y="141"/>
                  <a:pt x="9" y="112"/>
                  <a:pt x="9" y="75"/>
                </a:cubicBezTo>
                <a:cubicBezTo>
                  <a:pt x="9" y="39"/>
                  <a:pt x="39" y="10"/>
                  <a:pt x="75" y="10"/>
                </a:cubicBezTo>
                <a:cubicBezTo>
                  <a:pt x="111" y="10"/>
                  <a:pt x="140" y="39"/>
                  <a:pt x="140"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2" name="Freeform 35"/>
          <p:cNvSpPr>
            <a:spLocks noEditPoints="1"/>
          </p:cNvSpPr>
          <p:nvPr userDrawn="1"/>
        </p:nvSpPr>
        <p:spPr bwMode="black">
          <a:xfrm>
            <a:off x="2746409" y="4421220"/>
            <a:ext cx="415572" cy="415573"/>
          </a:xfrm>
          <a:custGeom>
            <a:avLst/>
            <a:gdLst>
              <a:gd name="T0" fmla="*/ 109 w 150"/>
              <a:gd name="T1" fmla="*/ 75 h 150"/>
              <a:gd name="T2" fmla="*/ 82 w 150"/>
              <a:gd name="T3" fmla="*/ 96 h 150"/>
              <a:gd name="T4" fmla="*/ 82 w 150"/>
              <a:gd name="T5" fmla="*/ 55 h 150"/>
              <a:gd name="T6" fmla="*/ 109 w 150"/>
              <a:gd name="T7" fmla="*/ 75 h 150"/>
              <a:gd name="T8" fmla="*/ 48 w 150"/>
              <a:gd name="T9" fmla="*/ 55 h 150"/>
              <a:gd name="T10" fmla="*/ 48 w 150"/>
              <a:gd name="T11" fmla="*/ 96 h 150"/>
              <a:gd name="T12" fmla="*/ 76 w 150"/>
              <a:gd name="T13" fmla="*/ 75 h 150"/>
              <a:gd name="T14" fmla="*/ 48 w 150"/>
              <a:gd name="T15" fmla="*/ 55 h 150"/>
              <a:gd name="T16" fmla="*/ 75 w 150"/>
              <a:gd name="T17" fmla="*/ 150 h 150"/>
              <a:gd name="T18" fmla="*/ 0 w 150"/>
              <a:gd name="T19" fmla="*/ 75 h 150"/>
              <a:gd name="T20" fmla="*/ 75 w 150"/>
              <a:gd name="T21" fmla="*/ 0 h 150"/>
              <a:gd name="T22" fmla="*/ 150 w 150"/>
              <a:gd name="T23" fmla="*/ 75 h 150"/>
              <a:gd name="T24" fmla="*/ 75 w 150"/>
              <a:gd name="T25" fmla="*/ 150 h 150"/>
              <a:gd name="T26" fmla="*/ 75 w 150"/>
              <a:gd name="T27" fmla="*/ 10 h 150"/>
              <a:gd name="T28" fmla="*/ 10 w 150"/>
              <a:gd name="T29" fmla="*/ 75 h 150"/>
              <a:gd name="T30" fmla="*/ 75 w 150"/>
              <a:gd name="T31" fmla="*/ 141 h 150"/>
              <a:gd name="T32" fmla="*/ 141 w 150"/>
              <a:gd name="T33" fmla="*/ 75 h 150"/>
              <a:gd name="T34" fmla="*/ 75 w 150"/>
              <a:gd name="T35"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 h="150">
                <a:moveTo>
                  <a:pt x="109" y="75"/>
                </a:moveTo>
                <a:cubicBezTo>
                  <a:pt x="82" y="96"/>
                  <a:pt x="82" y="96"/>
                  <a:pt x="82" y="96"/>
                </a:cubicBezTo>
                <a:cubicBezTo>
                  <a:pt x="82" y="55"/>
                  <a:pt x="82" y="55"/>
                  <a:pt x="82" y="55"/>
                </a:cubicBezTo>
                <a:lnTo>
                  <a:pt x="109" y="75"/>
                </a:lnTo>
                <a:close/>
                <a:moveTo>
                  <a:pt x="48" y="55"/>
                </a:moveTo>
                <a:cubicBezTo>
                  <a:pt x="48" y="96"/>
                  <a:pt x="48" y="96"/>
                  <a:pt x="48" y="96"/>
                </a:cubicBezTo>
                <a:cubicBezTo>
                  <a:pt x="76" y="75"/>
                  <a:pt x="76" y="75"/>
                  <a:pt x="76" y="75"/>
                </a:cubicBezTo>
                <a:lnTo>
                  <a:pt x="48" y="55"/>
                </a:lnTo>
                <a:close/>
                <a:moveTo>
                  <a:pt x="75" y="150"/>
                </a:moveTo>
                <a:cubicBezTo>
                  <a:pt x="34" y="150"/>
                  <a:pt x="0" y="117"/>
                  <a:pt x="0" y="75"/>
                </a:cubicBezTo>
                <a:cubicBezTo>
                  <a:pt x="0" y="34"/>
                  <a:pt x="34" y="0"/>
                  <a:pt x="75" y="0"/>
                </a:cubicBezTo>
                <a:cubicBezTo>
                  <a:pt x="117" y="0"/>
                  <a:pt x="150" y="34"/>
                  <a:pt x="150" y="75"/>
                </a:cubicBezTo>
                <a:cubicBezTo>
                  <a:pt x="150" y="117"/>
                  <a:pt x="117" y="150"/>
                  <a:pt x="75" y="150"/>
                </a:cubicBezTo>
                <a:close/>
                <a:moveTo>
                  <a:pt x="75" y="10"/>
                </a:moveTo>
                <a:cubicBezTo>
                  <a:pt x="39" y="10"/>
                  <a:pt x="10" y="39"/>
                  <a:pt x="10" y="75"/>
                </a:cubicBezTo>
                <a:cubicBezTo>
                  <a:pt x="10" y="112"/>
                  <a:pt x="39" y="141"/>
                  <a:pt x="75" y="141"/>
                </a:cubicBezTo>
                <a:cubicBezTo>
                  <a:pt x="111" y="141"/>
                  <a:pt x="141" y="112"/>
                  <a:pt x="141" y="75"/>
                </a:cubicBezTo>
                <a:cubicBezTo>
                  <a:pt x="141" y="39"/>
                  <a:pt x="111" y="10"/>
                  <a:pt x="75"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3" name="Freeform 36"/>
          <p:cNvSpPr>
            <a:spLocks noEditPoints="1"/>
          </p:cNvSpPr>
          <p:nvPr userDrawn="1"/>
        </p:nvSpPr>
        <p:spPr bwMode="black">
          <a:xfrm>
            <a:off x="1832268" y="4420384"/>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4" name="Freeform 37"/>
          <p:cNvSpPr>
            <a:spLocks noEditPoints="1"/>
          </p:cNvSpPr>
          <p:nvPr userDrawn="1"/>
        </p:nvSpPr>
        <p:spPr bwMode="black">
          <a:xfrm>
            <a:off x="914775" y="4421220"/>
            <a:ext cx="415572" cy="415573"/>
          </a:xfrm>
          <a:custGeom>
            <a:avLst/>
            <a:gdLst>
              <a:gd name="T0" fmla="*/ 55 w 150"/>
              <a:gd name="T1" fmla="*/ 46 h 150"/>
              <a:gd name="T2" fmla="*/ 67 w 150"/>
              <a:gd name="T3" fmla="*/ 46 h 150"/>
              <a:gd name="T4" fmla="*/ 67 w 150"/>
              <a:gd name="T5" fmla="*/ 105 h 150"/>
              <a:gd name="T6" fmla="*/ 55 w 150"/>
              <a:gd name="T7" fmla="*/ 105 h 150"/>
              <a:gd name="T8" fmla="*/ 55 w 150"/>
              <a:gd name="T9" fmla="*/ 46 h 150"/>
              <a:gd name="T10" fmla="*/ 83 w 150"/>
              <a:gd name="T11" fmla="*/ 105 h 150"/>
              <a:gd name="T12" fmla="*/ 95 w 150"/>
              <a:gd name="T13" fmla="*/ 105 h 150"/>
              <a:gd name="T14" fmla="*/ 95 w 150"/>
              <a:gd name="T15" fmla="*/ 46 h 150"/>
              <a:gd name="T16" fmla="*/ 83 w 150"/>
              <a:gd name="T17" fmla="*/ 46 h 150"/>
              <a:gd name="T18" fmla="*/ 83 w 150"/>
              <a:gd name="T19" fmla="*/ 105 h 150"/>
              <a:gd name="T20" fmla="*/ 150 w 150"/>
              <a:gd name="T21" fmla="*/ 75 h 150"/>
              <a:gd name="T22" fmla="*/ 75 w 150"/>
              <a:gd name="T23" fmla="*/ 0 h 150"/>
              <a:gd name="T24" fmla="*/ 0 w 150"/>
              <a:gd name="T25" fmla="*/ 75 h 150"/>
              <a:gd name="T26" fmla="*/ 75 w 150"/>
              <a:gd name="T27" fmla="*/ 150 h 150"/>
              <a:gd name="T28" fmla="*/ 150 w 150"/>
              <a:gd name="T29" fmla="*/ 75 h 150"/>
              <a:gd name="T30" fmla="*/ 141 w 150"/>
              <a:gd name="T31" fmla="*/ 75 h 150"/>
              <a:gd name="T32" fmla="*/ 75 w 150"/>
              <a:gd name="T33" fmla="*/ 141 h 150"/>
              <a:gd name="T34" fmla="*/ 10 w 150"/>
              <a:gd name="T35" fmla="*/ 75 h 150"/>
              <a:gd name="T36" fmla="*/ 75 w 150"/>
              <a:gd name="T37" fmla="*/ 10 h 150"/>
              <a:gd name="T38" fmla="*/ 141 w 150"/>
              <a:gd name="T3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50">
                <a:moveTo>
                  <a:pt x="55" y="46"/>
                </a:moveTo>
                <a:cubicBezTo>
                  <a:pt x="67" y="46"/>
                  <a:pt x="67" y="46"/>
                  <a:pt x="67" y="46"/>
                </a:cubicBezTo>
                <a:cubicBezTo>
                  <a:pt x="67" y="105"/>
                  <a:pt x="67" y="105"/>
                  <a:pt x="67" y="105"/>
                </a:cubicBezTo>
                <a:cubicBezTo>
                  <a:pt x="55" y="105"/>
                  <a:pt x="55" y="105"/>
                  <a:pt x="55" y="105"/>
                </a:cubicBezTo>
                <a:lnTo>
                  <a:pt x="55" y="46"/>
                </a:lnTo>
                <a:close/>
                <a:moveTo>
                  <a:pt x="83" y="105"/>
                </a:moveTo>
                <a:cubicBezTo>
                  <a:pt x="95" y="105"/>
                  <a:pt x="95" y="105"/>
                  <a:pt x="95" y="105"/>
                </a:cubicBezTo>
                <a:cubicBezTo>
                  <a:pt x="95" y="46"/>
                  <a:pt x="95" y="46"/>
                  <a:pt x="95" y="46"/>
                </a:cubicBezTo>
                <a:cubicBezTo>
                  <a:pt x="83" y="46"/>
                  <a:pt x="83" y="46"/>
                  <a:pt x="83" y="46"/>
                </a:cubicBezTo>
                <a:lnTo>
                  <a:pt x="83" y="105"/>
                </a:lnTo>
                <a:close/>
                <a:moveTo>
                  <a:pt x="150" y="75"/>
                </a:moveTo>
                <a:cubicBezTo>
                  <a:pt x="150" y="34"/>
                  <a:pt x="116" y="0"/>
                  <a:pt x="75" y="0"/>
                </a:cubicBezTo>
                <a:cubicBezTo>
                  <a:pt x="34" y="0"/>
                  <a:pt x="0" y="34"/>
                  <a:pt x="0" y="75"/>
                </a:cubicBezTo>
                <a:cubicBezTo>
                  <a:pt x="0" y="117"/>
                  <a:pt x="34" y="150"/>
                  <a:pt x="75" y="150"/>
                </a:cubicBezTo>
                <a:cubicBezTo>
                  <a:pt x="116" y="150"/>
                  <a:pt x="150" y="117"/>
                  <a:pt x="150" y="75"/>
                </a:cubicBezTo>
                <a:close/>
                <a:moveTo>
                  <a:pt x="141" y="75"/>
                </a:moveTo>
                <a:cubicBezTo>
                  <a:pt x="141" y="112"/>
                  <a:pt x="111" y="141"/>
                  <a:pt x="75" y="141"/>
                </a:cubicBezTo>
                <a:cubicBezTo>
                  <a:pt x="39" y="141"/>
                  <a:pt x="10" y="112"/>
                  <a:pt x="10" y="75"/>
                </a:cubicBezTo>
                <a:cubicBezTo>
                  <a:pt x="10" y="39"/>
                  <a:pt x="39" y="10"/>
                  <a:pt x="75" y="10"/>
                </a:cubicBezTo>
                <a:cubicBezTo>
                  <a:pt x="111" y="10"/>
                  <a:pt x="141" y="39"/>
                  <a:pt x="1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5" name="Freeform 38"/>
          <p:cNvSpPr>
            <a:spLocks noEditPoints="1"/>
          </p:cNvSpPr>
          <p:nvPr userDrawn="1"/>
        </p:nvSpPr>
        <p:spPr bwMode="black">
          <a:xfrm>
            <a:off x="914775" y="5337122"/>
            <a:ext cx="415572" cy="415573"/>
          </a:xfrm>
          <a:custGeom>
            <a:avLst/>
            <a:gdLst>
              <a:gd name="T0" fmla="*/ 80 w 150"/>
              <a:gd name="T1" fmla="*/ 84 h 150"/>
              <a:gd name="T2" fmla="*/ 73 w 150"/>
              <a:gd name="T3" fmla="*/ 77 h 150"/>
              <a:gd name="T4" fmla="*/ 66 w 150"/>
              <a:gd name="T5" fmla="*/ 70 h 150"/>
              <a:gd name="T6" fmla="*/ 67 w 150"/>
              <a:gd name="T7" fmla="*/ 69 h 150"/>
              <a:gd name="T8" fmla="*/ 69 w 150"/>
              <a:gd name="T9" fmla="*/ 64 h 150"/>
              <a:gd name="T10" fmla="*/ 78 w 150"/>
              <a:gd name="T11" fmla="*/ 72 h 150"/>
              <a:gd name="T12" fmla="*/ 85 w 150"/>
              <a:gd name="T13" fmla="*/ 80 h 150"/>
              <a:gd name="T14" fmla="*/ 80 w 150"/>
              <a:gd name="T15" fmla="*/ 84 h 150"/>
              <a:gd name="T16" fmla="*/ 82 w 150"/>
              <a:gd name="T17" fmla="*/ 84 h 150"/>
              <a:gd name="T18" fmla="*/ 82 w 150"/>
              <a:gd name="T19" fmla="*/ 71 h 150"/>
              <a:gd name="T20" fmla="*/ 79 w 150"/>
              <a:gd name="T21" fmla="*/ 68 h 150"/>
              <a:gd name="T22" fmla="*/ 66 w 150"/>
              <a:gd name="T23" fmla="*/ 68 h 150"/>
              <a:gd name="T24" fmla="*/ 65 w 150"/>
              <a:gd name="T25" fmla="*/ 70 h 150"/>
              <a:gd name="T26" fmla="*/ 80 w 150"/>
              <a:gd name="T27" fmla="*/ 85 h 150"/>
              <a:gd name="T28" fmla="*/ 82 w 150"/>
              <a:gd name="T29" fmla="*/ 84 h 150"/>
              <a:gd name="T30" fmla="*/ 86 w 150"/>
              <a:gd name="T31" fmla="*/ 49 h 150"/>
              <a:gd name="T32" fmla="*/ 52 w 150"/>
              <a:gd name="T33" fmla="*/ 82 h 150"/>
              <a:gd name="T34" fmla="*/ 49 w 150"/>
              <a:gd name="T35" fmla="*/ 101 h 150"/>
              <a:gd name="T36" fmla="*/ 68 w 150"/>
              <a:gd name="T37" fmla="*/ 97 h 150"/>
              <a:gd name="T38" fmla="*/ 101 w 150"/>
              <a:gd name="T39" fmla="*/ 64 h 150"/>
              <a:gd name="T40" fmla="*/ 86 w 150"/>
              <a:gd name="T41" fmla="*/ 49 h 150"/>
              <a:gd name="T42" fmla="*/ 150 w 150"/>
              <a:gd name="T43" fmla="*/ 75 h 150"/>
              <a:gd name="T44" fmla="*/ 75 w 150"/>
              <a:gd name="T45" fmla="*/ 0 h 150"/>
              <a:gd name="T46" fmla="*/ 0 w 150"/>
              <a:gd name="T47" fmla="*/ 75 h 150"/>
              <a:gd name="T48" fmla="*/ 75 w 150"/>
              <a:gd name="T49" fmla="*/ 150 h 150"/>
              <a:gd name="T50" fmla="*/ 150 w 150"/>
              <a:gd name="T51" fmla="*/ 75 h 150"/>
              <a:gd name="T52" fmla="*/ 141 w 150"/>
              <a:gd name="T53" fmla="*/ 75 h 150"/>
              <a:gd name="T54" fmla="*/ 75 w 150"/>
              <a:gd name="T55" fmla="*/ 140 h 150"/>
              <a:gd name="T56" fmla="*/ 10 w 150"/>
              <a:gd name="T57" fmla="*/ 75 h 150"/>
              <a:gd name="T58" fmla="*/ 75 w 150"/>
              <a:gd name="T59" fmla="*/ 9 h 150"/>
              <a:gd name="T60" fmla="*/ 141 w 150"/>
              <a:gd name="T61"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150">
                <a:moveTo>
                  <a:pt x="80" y="84"/>
                </a:moveTo>
                <a:cubicBezTo>
                  <a:pt x="80" y="84"/>
                  <a:pt x="77" y="81"/>
                  <a:pt x="73" y="77"/>
                </a:cubicBezTo>
                <a:cubicBezTo>
                  <a:pt x="68" y="71"/>
                  <a:pt x="67" y="70"/>
                  <a:pt x="66" y="70"/>
                </a:cubicBezTo>
                <a:cubicBezTo>
                  <a:pt x="67" y="69"/>
                  <a:pt x="67" y="69"/>
                  <a:pt x="67" y="69"/>
                </a:cubicBezTo>
                <a:cubicBezTo>
                  <a:pt x="69" y="64"/>
                  <a:pt x="69" y="64"/>
                  <a:pt x="69" y="64"/>
                </a:cubicBezTo>
                <a:cubicBezTo>
                  <a:pt x="70" y="64"/>
                  <a:pt x="71" y="65"/>
                  <a:pt x="78" y="72"/>
                </a:cubicBezTo>
                <a:cubicBezTo>
                  <a:pt x="82" y="76"/>
                  <a:pt x="85" y="80"/>
                  <a:pt x="85" y="80"/>
                </a:cubicBezTo>
                <a:lnTo>
                  <a:pt x="80" y="84"/>
                </a:lnTo>
                <a:close/>
                <a:moveTo>
                  <a:pt x="82" y="84"/>
                </a:moveTo>
                <a:cubicBezTo>
                  <a:pt x="88" y="78"/>
                  <a:pt x="85" y="75"/>
                  <a:pt x="82" y="71"/>
                </a:cubicBezTo>
                <a:cubicBezTo>
                  <a:pt x="79" y="68"/>
                  <a:pt x="79" y="68"/>
                  <a:pt x="79" y="68"/>
                </a:cubicBezTo>
                <a:cubicBezTo>
                  <a:pt x="75" y="65"/>
                  <a:pt x="73" y="61"/>
                  <a:pt x="66" y="68"/>
                </a:cubicBezTo>
                <a:cubicBezTo>
                  <a:pt x="66" y="69"/>
                  <a:pt x="65" y="69"/>
                  <a:pt x="65" y="70"/>
                </a:cubicBezTo>
                <a:cubicBezTo>
                  <a:pt x="80" y="85"/>
                  <a:pt x="80" y="85"/>
                  <a:pt x="80" y="85"/>
                </a:cubicBezTo>
                <a:cubicBezTo>
                  <a:pt x="81" y="85"/>
                  <a:pt x="81" y="84"/>
                  <a:pt x="82" y="84"/>
                </a:cubicBezTo>
                <a:moveTo>
                  <a:pt x="86" y="49"/>
                </a:moveTo>
                <a:cubicBezTo>
                  <a:pt x="52" y="82"/>
                  <a:pt x="52" y="82"/>
                  <a:pt x="52" y="82"/>
                </a:cubicBezTo>
                <a:cubicBezTo>
                  <a:pt x="49" y="101"/>
                  <a:pt x="49" y="101"/>
                  <a:pt x="49" y="101"/>
                </a:cubicBezTo>
                <a:cubicBezTo>
                  <a:pt x="68" y="97"/>
                  <a:pt x="68" y="97"/>
                  <a:pt x="68" y="97"/>
                </a:cubicBezTo>
                <a:cubicBezTo>
                  <a:pt x="101" y="64"/>
                  <a:pt x="101" y="64"/>
                  <a:pt x="101" y="64"/>
                </a:cubicBezTo>
                <a:lnTo>
                  <a:pt x="86" y="49"/>
                </a:lnTo>
                <a:close/>
                <a:moveTo>
                  <a:pt x="150" y="75"/>
                </a:moveTo>
                <a:cubicBezTo>
                  <a:pt x="150" y="33"/>
                  <a:pt x="116" y="0"/>
                  <a:pt x="75" y="0"/>
                </a:cubicBezTo>
                <a:cubicBezTo>
                  <a:pt x="34" y="0"/>
                  <a:pt x="0" y="33"/>
                  <a:pt x="0" y="75"/>
                </a:cubicBezTo>
                <a:cubicBezTo>
                  <a:pt x="0" y="116"/>
                  <a:pt x="34" y="150"/>
                  <a:pt x="75" y="150"/>
                </a:cubicBezTo>
                <a:cubicBezTo>
                  <a:pt x="116"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6" name="Freeform 39"/>
          <p:cNvSpPr>
            <a:spLocks noEditPoints="1"/>
          </p:cNvSpPr>
          <p:nvPr userDrawn="1"/>
        </p:nvSpPr>
        <p:spPr bwMode="black">
          <a:xfrm>
            <a:off x="3661388" y="5337122"/>
            <a:ext cx="417248" cy="415573"/>
          </a:xfrm>
          <a:custGeom>
            <a:avLst/>
            <a:gdLst>
              <a:gd name="T0" fmla="*/ 99 w 150"/>
              <a:gd name="T1" fmla="*/ 107 h 150"/>
              <a:gd name="T2" fmla="*/ 75 w 150"/>
              <a:gd name="T3" fmla="*/ 90 h 150"/>
              <a:gd name="T4" fmla="*/ 51 w 150"/>
              <a:gd name="T5" fmla="*/ 107 h 150"/>
              <a:gd name="T6" fmla="*/ 60 w 150"/>
              <a:gd name="T7" fmla="*/ 79 h 150"/>
              <a:gd name="T8" fmla="*/ 36 w 150"/>
              <a:gd name="T9" fmla="*/ 62 h 150"/>
              <a:gd name="T10" fmla="*/ 66 w 150"/>
              <a:gd name="T11" fmla="*/ 62 h 150"/>
              <a:gd name="T12" fmla="*/ 75 w 150"/>
              <a:gd name="T13" fmla="*/ 33 h 150"/>
              <a:gd name="T14" fmla="*/ 85 w 150"/>
              <a:gd name="T15" fmla="*/ 62 h 150"/>
              <a:gd name="T16" fmla="*/ 114 w 150"/>
              <a:gd name="T17" fmla="*/ 62 h 150"/>
              <a:gd name="T18" fmla="*/ 90 w 150"/>
              <a:gd name="T19" fmla="*/ 79 h 150"/>
              <a:gd name="T20" fmla="*/ 99 w 150"/>
              <a:gd name="T21" fmla="*/ 107 h 150"/>
              <a:gd name="T22" fmla="*/ 150 w 150"/>
              <a:gd name="T23" fmla="*/ 75 h 150"/>
              <a:gd name="T24" fmla="*/ 75 w 150"/>
              <a:gd name="T25" fmla="*/ 0 h 150"/>
              <a:gd name="T26" fmla="*/ 0 w 150"/>
              <a:gd name="T27" fmla="*/ 75 h 150"/>
              <a:gd name="T28" fmla="*/ 75 w 150"/>
              <a:gd name="T29" fmla="*/ 150 h 150"/>
              <a:gd name="T30" fmla="*/ 150 w 150"/>
              <a:gd name="T31" fmla="*/ 75 h 150"/>
              <a:gd name="T32" fmla="*/ 141 w 150"/>
              <a:gd name="T33" fmla="*/ 75 h 150"/>
              <a:gd name="T34" fmla="*/ 75 w 150"/>
              <a:gd name="T35" fmla="*/ 140 h 150"/>
              <a:gd name="T36" fmla="*/ 10 w 150"/>
              <a:gd name="T37" fmla="*/ 75 h 150"/>
              <a:gd name="T38" fmla="*/ 75 w 150"/>
              <a:gd name="T39" fmla="*/ 9 h 150"/>
              <a:gd name="T40" fmla="*/ 141 w 150"/>
              <a:gd name="T41"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 h="150">
                <a:moveTo>
                  <a:pt x="99" y="107"/>
                </a:moveTo>
                <a:cubicBezTo>
                  <a:pt x="75" y="90"/>
                  <a:pt x="75" y="90"/>
                  <a:pt x="75" y="90"/>
                </a:cubicBezTo>
                <a:cubicBezTo>
                  <a:pt x="51" y="107"/>
                  <a:pt x="51" y="107"/>
                  <a:pt x="51" y="107"/>
                </a:cubicBezTo>
                <a:cubicBezTo>
                  <a:pt x="60" y="79"/>
                  <a:pt x="60" y="79"/>
                  <a:pt x="60" y="79"/>
                </a:cubicBezTo>
                <a:cubicBezTo>
                  <a:pt x="36" y="62"/>
                  <a:pt x="36" y="62"/>
                  <a:pt x="36" y="62"/>
                </a:cubicBezTo>
                <a:cubicBezTo>
                  <a:pt x="66" y="62"/>
                  <a:pt x="66" y="62"/>
                  <a:pt x="66" y="62"/>
                </a:cubicBezTo>
                <a:cubicBezTo>
                  <a:pt x="75" y="33"/>
                  <a:pt x="75" y="33"/>
                  <a:pt x="75" y="33"/>
                </a:cubicBezTo>
                <a:cubicBezTo>
                  <a:pt x="85" y="62"/>
                  <a:pt x="85" y="62"/>
                  <a:pt x="85" y="62"/>
                </a:cubicBezTo>
                <a:cubicBezTo>
                  <a:pt x="114" y="62"/>
                  <a:pt x="114" y="62"/>
                  <a:pt x="114" y="62"/>
                </a:cubicBezTo>
                <a:cubicBezTo>
                  <a:pt x="90" y="79"/>
                  <a:pt x="90" y="79"/>
                  <a:pt x="90" y="79"/>
                </a:cubicBezTo>
                <a:lnTo>
                  <a:pt x="99" y="107"/>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7" name="Freeform 40"/>
          <p:cNvSpPr>
            <a:spLocks noEditPoints="1"/>
          </p:cNvSpPr>
          <p:nvPr userDrawn="1"/>
        </p:nvSpPr>
        <p:spPr bwMode="black">
          <a:xfrm>
            <a:off x="4578043" y="5337122"/>
            <a:ext cx="415572" cy="415573"/>
          </a:xfrm>
          <a:custGeom>
            <a:avLst/>
            <a:gdLst>
              <a:gd name="T0" fmla="*/ 99 w 150"/>
              <a:gd name="T1" fmla="*/ 106 h 150"/>
              <a:gd name="T2" fmla="*/ 75 w 150"/>
              <a:gd name="T3" fmla="*/ 83 h 150"/>
              <a:gd name="T4" fmla="*/ 52 w 150"/>
              <a:gd name="T5" fmla="*/ 106 h 150"/>
              <a:gd name="T6" fmla="*/ 44 w 150"/>
              <a:gd name="T7" fmla="*/ 98 h 150"/>
              <a:gd name="T8" fmla="*/ 67 w 150"/>
              <a:gd name="T9" fmla="*/ 75 h 150"/>
              <a:gd name="T10" fmla="*/ 44 w 150"/>
              <a:gd name="T11" fmla="*/ 51 h 150"/>
              <a:gd name="T12" fmla="*/ 52 w 150"/>
              <a:gd name="T13" fmla="*/ 43 h 150"/>
              <a:gd name="T14" fmla="*/ 75 w 150"/>
              <a:gd name="T15" fmla="*/ 66 h 150"/>
              <a:gd name="T16" fmla="*/ 98 w 150"/>
              <a:gd name="T17" fmla="*/ 43 h 150"/>
              <a:gd name="T18" fmla="*/ 107 w 150"/>
              <a:gd name="T19" fmla="*/ 52 h 150"/>
              <a:gd name="T20" fmla="*/ 84 w 150"/>
              <a:gd name="T21" fmla="*/ 75 h 150"/>
              <a:gd name="T22" fmla="*/ 107 w 150"/>
              <a:gd name="T23" fmla="*/ 98 h 150"/>
              <a:gd name="T24" fmla="*/ 99 w 150"/>
              <a:gd name="T25" fmla="*/ 106 h 150"/>
              <a:gd name="T26" fmla="*/ 150 w 150"/>
              <a:gd name="T27" fmla="*/ 75 h 150"/>
              <a:gd name="T28" fmla="*/ 75 w 150"/>
              <a:gd name="T29" fmla="*/ 0 h 150"/>
              <a:gd name="T30" fmla="*/ 0 w 150"/>
              <a:gd name="T31" fmla="*/ 75 h 150"/>
              <a:gd name="T32" fmla="*/ 75 w 150"/>
              <a:gd name="T33" fmla="*/ 150 h 150"/>
              <a:gd name="T34" fmla="*/ 150 w 150"/>
              <a:gd name="T35" fmla="*/ 75 h 150"/>
              <a:gd name="T36" fmla="*/ 141 w 150"/>
              <a:gd name="T37" fmla="*/ 75 h 150"/>
              <a:gd name="T38" fmla="*/ 75 w 150"/>
              <a:gd name="T39" fmla="*/ 140 h 150"/>
              <a:gd name="T40" fmla="*/ 10 w 150"/>
              <a:gd name="T41" fmla="*/ 75 h 150"/>
              <a:gd name="T42" fmla="*/ 75 w 150"/>
              <a:gd name="T43" fmla="*/ 9 h 150"/>
              <a:gd name="T44" fmla="*/ 141 w 150"/>
              <a:gd name="T4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0" h="150">
                <a:moveTo>
                  <a:pt x="99" y="106"/>
                </a:moveTo>
                <a:cubicBezTo>
                  <a:pt x="75" y="83"/>
                  <a:pt x="75" y="83"/>
                  <a:pt x="75" y="83"/>
                </a:cubicBezTo>
                <a:cubicBezTo>
                  <a:pt x="52" y="106"/>
                  <a:pt x="52" y="106"/>
                  <a:pt x="52" y="106"/>
                </a:cubicBezTo>
                <a:cubicBezTo>
                  <a:pt x="44" y="98"/>
                  <a:pt x="44" y="98"/>
                  <a:pt x="44" y="98"/>
                </a:cubicBezTo>
                <a:cubicBezTo>
                  <a:pt x="67" y="75"/>
                  <a:pt x="67" y="75"/>
                  <a:pt x="67" y="75"/>
                </a:cubicBezTo>
                <a:cubicBezTo>
                  <a:pt x="44" y="51"/>
                  <a:pt x="44" y="51"/>
                  <a:pt x="44" y="51"/>
                </a:cubicBezTo>
                <a:cubicBezTo>
                  <a:pt x="52" y="43"/>
                  <a:pt x="52" y="43"/>
                  <a:pt x="52" y="43"/>
                </a:cubicBezTo>
                <a:cubicBezTo>
                  <a:pt x="75" y="66"/>
                  <a:pt x="75" y="66"/>
                  <a:pt x="75" y="66"/>
                </a:cubicBezTo>
                <a:cubicBezTo>
                  <a:pt x="98" y="43"/>
                  <a:pt x="98" y="43"/>
                  <a:pt x="98" y="43"/>
                </a:cubicBezTo>
                <a:cubicBezTo>
                  <a:pt x="107" y="52"/>
                  <a:pt x="107" y="52"/>
                  <a:pt x="107" y="52"/>
                </a:cubicBezTo>
                <a:cubicBezTo>
                  <a:pt x="84" y="75"/>
                  <a:pt x="84" y="75"/>
                  <a:pt x="84" y="75"/>
                </a:cubicBezTo>
                <a:cubicBezTo>
                  <a:pt x="107" y="98"/>
                  <a:pt x="107" y="98"/>
                  <a:pt x="107" y="98"/>
                </a:cubicBezTo>
                <a:lnTo>
                  <a:pt x="99" y="106"/>
                </a:lnTo>
                <a:close/>
                <a:moveTo>
                  <a:pt x="150" y="75"/>
                </a:moveTo>
                <a:cubicBezTo>
                  <a:pt x="150" y="33"/>
                  <a:pt x="117" y="0"/>
                  <a:pt x="75" y="0"/>
                </a:cubicBezTo>
                <a:cubicBezTo>
                  <a:pt x="34" y="0"/>
                  <a:pt x="0" y="33"/>
                  <a:pt x="0" y="75"/>
                </a:cubicBezTo>
                <a:cubicBezTo>
                  <a:pt x="0" y="116"/>
                  <a:pt x="34" y="150"/>
                  <a:pt x="75" y="150"/>
                </a:cubicBezTo>
                <a:cubicBezTo>
                  <a:pt x="117" y="150"/>
                  <a:pt x="150" y="116"/>
                  <a:pt x="150" y="75"/>
                </a:cubicBezTo>
                <a:close/>
                <a:moveTo>
                  <a:pt x="141" y="75"/>
                </a:moveTo>
                <a:cubicBezTo>
                  <a:pt x="141" y="111"/>
                  <a:pt x="111" y="140"/>
                  <a:pt x="75" y="140"/>
                </a:cubicBezTo>
                <a:cubicBezTo>
                  <a:pt x="39" y="140"/>
                  <a:pt x="10" y="111"/>
                  <a:pt x="10" y="75"/>
                </a:cubicBezTo>
                <a:cubicBezTo>
                  <a:pt x="10" y="38"/>
                  <a:pt x="39" y="9"/>
                  <a:pt x="75" y="9"/>
                </a:cubicBezTo>
                <a:cubicBezTo>
                  <a:pt x="111" y="9"/>
                  <a:pt x="141" y="38"/>
                  <a:pt x="1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8" name="Freeform 41"/>
          <p:cNvSpPr>
            <a:spLocks noEditPoints="1"/>
          </p:cNvSpPr>
          <p:nvPr userDrawn="1"/>
        </p:nvSpPr>
        <p:spPr bwMode="black">
          <a:xfrm>
            <a:off x="8235446" y="5352188"/>
            <a:ext cx="427303" cy="398816"/>
          </a:xfrm>
          <a:custGeom>
            <a:avLst/>
            <a:gdLst>
              <a:gd name="T0" fmla="*/ 111 w 154"/>
              <a:gd name="T1" fmla="*/ 62 h 144"/>
              <a:gd name="T2" fmla="*/ 111 w 154"/>
              <a:gd name="T3" fmla="*/ 61 h 144"/>
              <a:gd name="T4" fmla="*/ 102 w 154"/>
              <a:gd name="T5" fmla="*/ 42 h 144"/>
              <a:gd name="T6" fmla="*/ 98 w 154"/>
              <a:gd name="T7" fmla="*/ 39 h 144"/>
              <a:gd name="T8" fmla="*/ 55 w 154"/>
              <a:gd name="T9" fmla="*/ 39 h 144"/>
              <a:gd name="T10" fmla="*/ 52 w 154"/>
              <a:gd name="T11" fmla="*/ 42 h 144"/>
              <a:gd name="T12" fmla="*/ 43 w 154"/>
              <a:gd name="T13" fmla="*/ 62 h 144"/>
              <a:gd name="T14" fmla="*/ 39 w 154"/>
              <a:gd name="T15" fmla="*/ 67 h 144"/>
              <a:gd name="T16" fmla="*/ 39 w 154"/>
              <a:gd name="T17" fmla="*/ 84 h 144"/>
              <a:gd name="T18" fmla="*/ 45 w 154"/>
              <a:gd name="T19" fmla="*/ 89 h 144"/>
              <a:gd name="T20" fmla="*/ 49 w 154"/>
              <a:gd name="T21" fmla="*/ 89 h 144"/>
              <a:gd name="T22" fmla="*/ 49 w 154"/>
              <a:gd name="T23" fmla="*/ 95 h 144"/>
              <a:gd name="T24" fmla="*/ 54 w 154"/>
              <a:gd name="T25" fmla="*/ 100 h 144"/>
              <a:gd name="T26" fmla="*/ 59 w 154"/>
              <a:gd name="T27" fmla="*/ 95 h 144"/>
              <a:gd name="T28" fmla="*/ 59 w 154"/>
              <a:gd name="T29" fmla="*/ 89 h 144"/>
              <a:gd name="T30" fmla="*/ 96 w 154"/>
              <a:gd name="T31" fmla="*/ 89 h 144"/>
              <a:gd name="T32" fmla="*/ 96 w 154"/>
              <a:gd name="T33" fmla="*/ 95 h 144"/>
              <a:gd name="T34" fmla="*/ 100 w 154"/>
              <a:gd name="T35" fmla="*/ 100 h 144"/>
              <a:gd name="T36" fmla="*/ 105 w 154"/>
              <a:gd name="T37" fmla="*/ 95 h 144"/>
              <a:gd name="T38" fmla="*/ 105 w 154"/>
              <a:gd name="T39" fmla="*/ 89 h 144"/>
              <a:gd name="T40" fmla="*/ 109 w 154"/>
              <a:gd name="T41" fmla="*/ 89 h 144"/>
              <a:gd name="T42" fmla="*/ 115 w 154"/>
              <a:gd name="T43" fmla="*/ 84 h 144"/>
              <a:gd name="T44" fmla="*/ 115 w 154"/>
              <a:gd name="T45" fmla="*/ 67 h 144"/>
              <a:gd name="T46" fmla="*/ 111 w 154"/>
              <a:gd name="T47" fmla="*/ 62 h 144"/>
              <a:gd name="T48" fmla="*/ 58 w 154"/>
              <a:gd name="T49" fmla="*/ 47 h 144"/>
              <a:gd name="T50" fmla="*/ 96 w 154"/>
              <a:gd name="T51" fmla="*/ 47 h 144"/>
              <a:gd name="T52" fmla="*/ 102 w 154"/>
              <a:gd name="T53" fmla="*/ 59 h 144"/>
              <a:gd name="T54" fmla="*/ 52 w 154"/>
              <a:gd name="T55" fmla="*/ 59 h 144"/>
              <a:gd name="T56" fmla="*/ 58 w 154"/>
              <a:gd name="T57" fmla="*/ 47 h 144"/>
              <a:gd name="T58" fmla="*/ 53 w 154"/>
              <a:gd name="T59" fmla="*/ 78 h 144"/>
              <a:gd name="T60" fmla="*/ 48 w 154"/>
              <a:gd name="T61" fmla="*/ 72 h 144"/>
              <a:gd name="T62" fmla="*/ 53 w 154"/>
              <a:gd name="T63" fmla="*/ 67 h 144"/>
              <a:gd name="T64" fmla="*/ 59 w 154"/>
              <a:gd name="T65" fmla="*/ 72 h 144"/>
              <a:gd name="T66" fmla="*/ 53 w 154"/>
              <a:gd name="T67" fmla="*/ 78 h 144"/>
              <a:gd name="T68" fmla="*/ 101 w 154"/>
              <a:gd name="T69" fmla="*/ 78 h 144"/>
              <a:gd name="T70" fmla="*/ 95 w 154"/>
              <a:gd name="T71" fmla="*/ 72 h 144"/>
              <a:gd name="T72" fmla="*/ 101 w 154"/>
              <a:gd name="T73" fmla="*/ 67 h 144"/>
              <a:gd name="T74" fmla="*/ 106 w 154"/>
              <a:gd name="T75" fmla="*/ 72 h 144"/>
              <a:gd name="T76" fmla="*/ 101 w 154"/>
              <a:gd name="T77" fmla="*/ 78 h 144"/>
              <a:gd name="T78" fmla="*/ 77 w 154"/>
              <a:gd name="T79" fmla="*/ 9 h 144"/>
              <a:gd name="T80" fmla="*/ 15 w 154"/>
              <a:gd name="T81" fmla="*/ 63 h 144"/>
              <a:gd name="T82" fmla="*/ 27 w 154"/>
              <a:gd name="T83" fmla="*/ 109 h 144"/>
              <a:gd name="T84" fmla="*/ 69 w 154"/>
              <a:gd name="T85" fmla="*/ 133 h 144"/>
              <a:gd name="T86" fmla="*/ 77 w 154"/>
              <a:gd name="T87" fmla="*/ 134 h 144"/>
              <a:gd name="T88" fmla="*/ 139 w 154"/>
              <a:gd name="T89" fmla="*/ 80 h 144"/>
              <a:gd name="T90" fmla="*/ 127 w 154"/>
              <a:gd name="T91" fmla="*/ 34 h 144"/>
              <a:gd name="T92" fmla="*/ 85 w 154"/>
              <a:gd name="T93" fmla="*/ 10 h 144"/>
              <a:gd name="T94" fmla="*/ 77 w 154"/>
              <a:gd name="T95" fmla="*/ 9 h 144"/>
              <a:gd name="T96" fmla="*/ 77 w 154"/>
              <a:gd name="T97" fmla="*/ 0 h 144"/>
              <a:gd name="T98" fmla="*/ 86 w 154"/>
              <a:gd name="T99" fmla="*/ 0 h 144"/>
              <a:gd name="T100" fmla="*/ 148 w 154"/>
              <a:gd name="T101" fmla="*/ 81 h 144"/>
              <a:gd name="T102" fmla="*/ 77 w 154"/>
              <a:gd name="T103" fmla="*/ 144 h 144"/>
              <a:gd name="T104" fmla="*/ 67 w 154"/>
              <a:gd name="T105" fmla="*/ 143 h 144"/>
              <a:gd name="T106" fmla="*/ 6 w 154"/>
              <a:gd name="T107" fmla="*/ 62 h 144"/>
              <a:gd name="T108" fmla="*/ 77 w 154"/>
              <a:gd name="T10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 h="144">
                <a:moveTo>
                  <a:pt x="111" y="62"/>
                </a:moveTo>
                <a:cubicBezTo>
                  <a:pt x="111" y="62"/>
                  <a:pt x="111" y="61"/>
                  <a:pt x="111" y="61"/>
                </a:cubicBezTo>
                <a:cubicBezTo>
                  <a:pt x="102" y="42"/>
                  <a:pt x="102" y="42"/>
                  <a:pt x="102" y="42"/>
                </a:cubicBezTo>
                <a:cubicBezTo>
                  <a:pt x="101" y="40"/>
                  <a:pt x="100" y="39"/>
                  <a:pt x="98" y="39"/>
                </a:cubicBezTo>
                <a:cubicBezTo>
                  <a:pt x="55" y="39"/>
                  <a:pt x="55" y="39"/>
                  <a:pt x="55" y="39"/>
                </a:cubicBezTo>
                <a:cubicBezTo>
                  <a:pt x="54" y="39"/>
                  <a:pt x="52" y="40"/>
                  <a:pt x="52" y="42"/>
                </a:cubicBezTo>
                <a:cubicBezTo>
                  <a:pt x="43" y="62"/>
                  <a:pt x="43" y="62"/>
                  <a:pt x="43" y="62"/>
                </a:cubicBezTo>
                <a:cubicBezTo>
                  <a:pt x="41" y="62"/>
                  <a:pt x="39" y="64"/>
                  <a:pt x="39" y="67"/>
                </a:cubicBezTo>
                <a:cubicBezTo>
                  <a:pt x="39" y="84"/>
                  <a:pt x="39" y="84"/>
                  <a:pt x="39" y="84"/>
                </a:cubicBezTo>
                <a:cubicBezTo>
                  <a:pt x="39" y="87"/>
                  <a:pt x="42" y="89"/>
                  <a:pt x="45" y="89"/>
                </a:cubicBezTo>
                <a:cubicBezTo>
                  <a:pt x="49" y="89"/>
                  <a:pt x="49" y="89"/>
                  <a:pt x="49" y="89"/>
                </a:cubicBezTo>
                <a:cubicBezTo>
                  <a:pt x="49" y="95"/>
                  <a:pt x="49" y="95"/>
                  <a:pt x="49" y="95"/>
                </a:cubicBezTo>
                <a:cubicBezTo>
                  <a:pt x="49" y="98"/>
                  <a:pt x="51" y="100"/>
                  <a:pt x="54" y="100"/>
                </a:cubicBezTo>
                <a:cubicBezTo>
                  <a:pt x="56" y="100"/>
                  <a:pt x="59" y="98"/>
                  <a:pt x="59" y="95"/>
                </a:cubicBezTo>
                <a:cubicBezTo>
                  <a:pt x="59" y="89"/>
                  <a:pt x="59" y="89"/>
                  <a:pt x="59" y="89"/>
                </a:cubicBezTo>
                <a:cubicBezTo>
                  <a:pt x="96" y="89"/>
                  <a:pt x="96" y="89"/>
                  <a:pt x="96" y="89"/>
                </a:cubicBezTo>
                <a:cubicBezTo>
                  <a:pt x="96" y="95"/>
                  <a:pt x="96" y="95"/>
                  <a:pt x="96" y="95"/>
                </a:cubicBezTo>
                <a:cubicBezTo>
                  <a:pt x="96" y="98"/>
                  <a:pt x="98" y="100"/>
                  <a:pt x="100" y="100"/>
                </a:cubicBezTo>
                <a:cubicBezTo>
                  <a:pt x="103" y="100"/>
                  <a:pt x="105" y="98"/>
                  <a:pt x="105" y="95"/>
                </a:cubicBezTo>
                <a:cubicBezTo>
                  <a:pt x="105" y="89"/>
                  <a:pt x="105" y="89"/>
                  <a:pt x="105" y="89"/>
                </a:cubicBezTo>
                <a:cubicBezTo>
                  <a:pt x="109" y="89"/>
                  <a:pt x="109" y="89"/>
                  <a:pt x="109" y="89"/>
                </a:cubicBezTo>
                <a:cubicBezTo>
                  <a:pt x="112" y="89"/>
                  <a:pt x="115" y="87"/>
                  <a:pt x="115" y="84"/>
                </a:cubicBezTo>
                <a:cubicBezTo>
                  <a:pt x="115" y="67"/>
                  <a:pt x="115" y="67"/>
                  <a:pt x="115" y="67"/>
                </a:cubicBezTo>
                <a:cubicBezTo>
                  <a:pt x="115" y="64"/>
                  <a:pt x="113" y="62"/>
                  <a:pt x="111" y="62"/>
                </a:cubicBezTo>
                <a:close/>
                <a:moveTo>
                  <a:pt x="58" y="47"/>
                </a:moveTo>
                <a:cubicBezTo>
                  <a:pt x="96" y="47"/>
                  <a:pt x="96" y="47"/>
                  <a:pt x="96" y="47"/>
                </a:cubicBezTo>
                <a:cubicBezTo>
                  <a:pt x="102" y="59"/>
                  <a:pt x="102" y="59"/>
                  <a:pt x="102" y="59"/>
                </a:cubicBezTo>
                <a:cubicBezTo>
                  <a:pt x="52" y="59"/>
                  <a:pt x="52" y="59"/>
                  <a:pt x="52" y="59"/>
                </a:cubicBezTo>
                <a:lnTo>
                  <a:pt x="58" y="47"/>
                </a:lnTo>
                <a:close/>
                <a:moveTo>
                  <a:pt x="53" y="78"/>
                </a:moveTo>
                <a:cubicBezTo>
                  <a:pt x="51" y="78"/>
                  <a:pt x="48" y="75"/>
                  <a:pt x="48" y="72"/>
                </a:cubicBezTo>
                <a:cubicBezTo>
                  <a:pt x="48" y="69"/>
                  <a:pt x="51" y="67"/>
                  <a:pt x="53" y="67"/>
                </a:cubicBezTo>
                <a:cubicBezTo>
                  <a:pt x="56" y="67"/>
                  <a:pt x="59" y="69"/>
                  <a:pt x="59" y="72"/>
                </a:cubicBezTo>
                <a:cubicBezTo>
                  <a:pt x="59" y="75"/>
                  <a:pt x="56" y="78"/>
                  <a:pt x="53" y="78"/>
                </a:cubicBezTo>
                <a:close/>
                <a:moveTo>
                  <a:pt x="101" y="78"/>
                </a:moveTo>
                <a:cubicBezTo>
                  <a:pt x="98" y="78"/>
                  <a:pt x="95" y="75"/>
                  <a:pt x="95" y="72"/>
                </a:cubicBezTo>
                <a:cubicBezTo>
                  <a:pt x="95" y="69"/>
                  <a:pt x="98" y="67"/>
                  <a:pt x="101" y="67"/>
                </a:cubicBezTo>
                <a:cubicBezTo>
                  <a:pt x="104" y="67"/>
                  <a:pt x="106" y="69"/>
                  <a:pt x="106" y="72"/>
                </a:cubicBezTo>
                <a:cubicBezTo>
                  <a:pt x="106" y="75"/>
                  <a:pt x="104" y="78"/>
                  <a:pt x="101" y="78"/>
                </a:cubicBezTo>
                <a:close/>
                <a:moveTo>
                  <a:pt x="77" y="9"/>
                </a:moveTo>
                <a:cubicBezTo>
                  <a:pt x="46" y="9"/>
                  <a:pt x="19" y="32"/>
                  <a:pt x="15" y="63"/>
                </a:cubicBezTo>
                <a:cubicBezTo>
                  <a:pt x="13" y="80"/>
                  <a:pt x="17" y="96"/>
                  <a:pt x="27" y="109"/>
                </a:cubicBezTo>
                <a:cubicBezTo>
                  <a:pt x="37" y="123"/>
                  <a:pt x="52" y="131"/>
                  <a:pt x="69" y="133"/>
                </a:cubicBezTo>
                <a:cubicBezTo>
                  <a:pt x="71" y="134"/>
                  <a:pt x="74" y="134"/>
                  <a:pt x="77" y="134"/>
                </a:cubicBezTo>
                <a:cubicBezTo>
                  <a:pt x="108" y="134"/>
                  <a:pt x="135" y="111"/>
                  <a:pt x="139" y="80"/>
                </a:cubicBezTo>
                <a:cubicBezTo>
                  <a:pt x="141" y="63"/>
                  <a:pt x="137" y="47"/>
                  <a:pt x="127" y="34"/>
                </a:cubicBezTo>
                <a:cubicBezTo>
                  <a:pt x="116" y="20"/>
                  <a:pt x="102" y="12"/>
                  <a:pt x="85" y="10"/>
                </a:cubicBezTo>
                <a:cubicBezTo>
                  <a:pt x="82" y="9"/>
                  <a:pt x="80" y="9"/>
                  <a:pt x="77" y="9"/>
                </a:cubicBezTo>
                <a:moveTo>
                  <a:pt x="77" y="0"/>
                </a:moveTo>
                <a:cubicBezTo>
                  <a:pt x="80" y="0"/>
                  <a:pt x="83" y="0"/>
                  <a:pt x="86" y="0"/>
                </a:cubicBezTo>
                <a:cubicBezTo>
                  <a:pt x="126" y="6"/>
                  <a:pt x="154" y="42"/>
                  <a:pt x="148" y="81"/>
                </a:cubicBezTo>
                <a:cubicBezTo>
                  <a:pt x="143" y="117"/>
                  <a:pt x="112" y="144"/>
                  <a:pt x="77" y="144"/>
                </a:cubicBezTo>
                <a:cubicBezTo>
                  <a:pt x="74" y="144"/>
                  <a:pt x="71" y="143"/>
                  <a:pt x="67" y="143"/>
                </a:cubicBezTo>
                <a:cubicBezTo>
                  <a:pt x="28" y="138"/>
                  <a:pt x="0" y="101"/>
                  <a:pt x="6" y="62"/>
                </a:cubicBezTo>
                <a:cubicBezTo>
                  <a:pt x="10" y="26"/>
                  <a:pt x="41" y="0"/>
                  <a:pt x="77"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99" name="Freeform 42"/>
          <p:cNvSpPr>
            <a:spLocks noEditPoints="1"/>
          </p:cNvSpPr>
          <p:nvPr userDrawn="1"/>
        </p:nvSpPr>
        <p:spPr bwMode="black">
          <a:xfrm>
            <a:off x="9157128" y="5337122"/>
            <a:ext cx="415572" cy="415573"/>
          </a:xfrm>
          <a:custGeom>
            <a:avLst/>
            <a:gdLst>
              <a:gd name="T0" fmla="*/ 98 w 150"/>
              <a:gd name="T1" fmla="*/ 53 h 150"/>
              <a:gd name="T2" fmla="*/ 98 w 150"/>
              <a:gd name="T3" fmla="*/ 53 h 150"/>
              <a:gd name="T4" fmla="*/ 52 w 150"/>
              <a:gd name="T5" fmla="*/ 53 h 150"/>
              <a:gd name="T6" fmla="*/ 48 w 150"/>
              <a:gd name="T7" fmla="*/ 49 h 150"/>
              <a:gd name="T8" fmla="*/ 52 w 150"/>
              <a:gd name="T9" fmla="*/ 46 h 150"/>
              <a:gd name="T10" fmla="*/ 52 w 150"/>
              <a:gd name="T11" fmla="*/ 46 h 150"/>
              <a:gd name="T12" fmla="*/ 98 w 150"/>
              <a:gd name="T13" fmla="*/ 46 h 150"/>
              <a:gd name="T14" fmla="*/ 102 w 150"/>
              <a:gd name="T15" fmla="*/ 50 h 150"/>
              <a:gd name="T16" fmla="*/ 98 w 150"/>
              <a:gd name="T17" fmla="*/ 53 h 150"/>
              <a:gd name="T18" fmla="*/ 82 w 150"/>
              <a:gd name="T19" fmla="*/ 41 h 150"/>
              <a:gd name="T20" fmla="*/ 80 w 150"/>
              <a:gd name="T21" fmla="*/ 38 h 150"/>
              <a:gd name="T22" fmla="*/ 70 w 150"/>
              <a:gd name="T23" fmla="*/ 38 h 150"/>
              <a:gd name="T24" fmla="*/ 70 w 150"/>
              <a:gd name="T25" fmla="*/ 38 h 150"/>
              <a:gd name="T26" fmla="*/ 67 w 150"/>
              <a:gd name="T27" fmla="*/ 41 h 150"/>
              <a:gd name="T28" fmla="*/ 70 w 150"/>
              <a:gd name="T29" fmla="*/ 43 h 150"/>
              <a:gd name="T30" fmla="*/ 80 w 150"/>
              <a:gd name="T31" fmla="*/ 43 h 150"/>
              <a:gd name="T32" fmla="*/ 80 w 150"/>
              <a:gd name="T33" fmla="*/ 43 h 150"/>
              <a:gd name="T34" fmla="*/ 82 w 150"/>
              <a:gd name="T35" fmla="*/ 41 h 150"/>
              <a:gd name="T36" fmla="*/ 98 w 150"/>
              <a:gd name="T37" fmla="*/ 62 h 150"/>
              <a:gd name="T38" fmla="*/ 96 w 150"/>
              <a:gd name="T39" fmla="*/ 103 h 150"/>
              <a:gd name="T40" fmla="*/ 90 w 150"/>
              <a:gd name="T41" fmla="*/ 109 h 150"/>
              <a:gd name="T42" fmla="*/ 60 w 150"/>
              <a:gd name="T43" fmla="*/ 109 h 150"/>
              <a:gd name="T44" fmla="*/ 54 w 150"/>
              <a:gd name="T45" fmla="*/ 103 h 150"/>
              <a:gd name="T46" fmla="*/ 52 w 150"/>
              <a:gd name="T47" fmla="*/ 62 h 150"/>
              <a:gd name="T48" fmla="*/ 58 w 150"/>
              <a:gd name="T49" fmla="*/ 57 h 150"/>
              <a:gd name="T50" fmla="*/ 92 w 150"/>
              <a:gd name="T51" fmla="*/ 57 h 150"/>
              <a:gd name="T52" fmla="*/ 98 w 150"/>
              <a:gd name="T53" fmla="*/ 62 h 150"/>
              <a:gd name="T54" fmla="*/ 65 w 150"/>
              <a:gd name="T55" fmla="*/ 100 h 150"/>
              <a:gd name="T56" fmla="*/ 64 w 150"/>
              <a:gd name="T57" fmla="*/ 65 h 150"/>
              <a:gd name="T58" fmla="*/ 61 w 150"/>
              <a:gd name="T59" fmla="*/ 63 h 150"/>
              <a:gd name="T60" fmla="*/ 59 w 150"/>
              <a:gd name="T61" fmla="*/ 65 h 150"/>
              <a:gd name="T62" fmla="*/ 60 w 150"/>
              <a:gd name="T63" fmla="*/ 101 h 150"/>
              <a:gd name="T64" fmla="*/ 63 w 150"/>
              <a:gd name="T65" fmla="*/ 103 h 150"/>
              <a:gd name="T66" fmla="*/ 63 w 150"/>
              <a:gd name="T67" fmla="*/ 103 h 150"/>
              <a:gd name="T68" fmla="*/ 65 w 150"/>
              <a:gd name="T69" fmla="*/ 100 h 150"/>
              <a:gd name="T70" fmla="*/ 77 w 150"/>
              <a:gd name="T71" fmla="*/ 65 h 150"/>
              <a:gd name="T72" fmla="*/ 75 w 150"/>
              <a:gd name="T73" fmla="*/ 63 h 150"/>
              <a:gd name="T74" fmla="*/ 75 w 150"/>
              <a:gd name="T75" fmla="*/ 63 h 150"/>
              <a:gd name="T76" fmla="*/ 72 w 150"/>
              <a:gd name="T77" fmla="*/ 65 h 150"/>
              <a:gd name="T78" fmla="*/ 72 w 150"/>
              <a:gd name="T79" fmla="*/ 101 h 150"/>
              <a:gd name="T80" fmla="*/ 75 w 150"/>
              <a:gd name="T81" fmla="*/ 103 h 150"/>
              <a:gd name="T82" fmla="*/ 75 w 150"/>
              <a:gd name="T83" fmla="*/ 103 h 150"/>
              <a:gd name="T84" fmla="*/ 77 w 150"/>
              <a:gd name="T85" fmla="*/ 101 h 150"/>
              <a:gd name="T86" fmla="*/ 77 w 150"/>
              <a:gd name="T87" fmla="*/ 65 h 150"/>
              <a:gd name="T88" fmla="*/ 91 w 150"/>
              <a:gd name="T89" fmla="*/ 65 h 150"/>
              <a:gd name="T90" fmla="*/ 88 w 150"/>
              <a:gd name="T91" fmla="*/ 63 h 150"/>
              <a:gd name="T92" fmla="*/ 86 w 150"/>
              <a:gd name="T93" fmla="*/ 65 h 150"/>
              <a:gd name="T94" fmla="*/ 84 w 150"/>
              <a:gd name="T95" fmla="*/ 100 h 150"/>
              <a:gd name="T96" fmla="*/ 87 w 150"/>
              <a:gd name="T97" fmla="*/ 103 h 150"/>
              <a:gd name="T98" fmla="*/ 87 w 150"/>
              <a:gd name="T99" fmla="*/ 103 h 150"/>
              <a:gd name="T100" fmla="*/ 90 w 150"/>
              <a:gd name="T101" fmla="*/ 101 h 150"/>
              <a:gd name="T102" fmla="*/ 91 w 150"/>
              <a:gd name="T103" fmla="*/ 65 h 150"/>
              <a:gd name="T104" fmla="*/ 75 w 150"/>
              <a:gd name="T105" fmla="*/ 0 h 150"/>
              <a:gd name="T106" fmla="*/ 0 w 150"/>
              <a:gd name="T107" fmla="*/ 75 h 150"/>
              <a:gd name="T108" fmla="*/ 75 w 150"/>
              <a:gd name="T109" fmla="*/ 150 h 150"/>
              <a:gd name="T110" fmla="*/ 150 w 150"/>
              <a:gd name="T111" fmla="*/ 75 h 150"/>
              <a:gd name="T112" fmla="*/ 75 w 150"/>
              <a:gd name="T113" fmla="*/ 0 h 150"/>
              <a:gd name="T114" fmla="*/ 75 w 150"/>
              <a:gd name="T115" fmla="*/ 9 h 150"/>
              <a:gd name="T116" fmla="*/ 140 w 150"/>
              <a:gd name="T117" fmla="*/ 75 h 150"/>
              <a:gd name="T118" fmla="*/ 75 w 150"/>
              <a:gd name="T119" fmla="*/ 140 h 150"/>
              <a:gd name="T120" fmla="*/ 10 w 150"/>
              <a:gd name="T121" fmla="*/ 75 h 150"/>
              <a:gd name="T122" fmla="*/ 75 w 150"/>
              <a:gd name="T123" fmla="*/ 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0" h="150">
                <a:moveTo>
                  <a:pt x="98" y="53"/>
                </a:moveTo>
                <a:cubicBezTo>
                  <a:pt x="98" y="53"/>
                  <a:pt x="98" y="53"/>
                  <a:pt x="98" y="53"/>
                </a:cubicBezTo>
                <a:cubicBezTo>
                  <a:pt x="52" y="53"/>
                  <a:pt x="52" y="53"/>
                  <a:pt x="52" y="53"/>
                </a:cubicBezTo>
                <a:cubicBezTo>
                  <a:pt x="50" y="53"/>
                  <a:pt x="48" y="52"/>
                  <a:pt x="48" y="49"/>
                </a:cubicBezTo>
                <a:cubicBezTo>
                  <a:pt x="48" y="47"/>
                  <a:pt x="50" y="46"/>
                  <a:pt x="52" y="46"/>
                </a:cubicBezTo>
                <a:cubicBezTo>
                  <a:pt x="52" y="46"/>
                  <a:pt x="52" y="46"/>
                  <a:pt x="52" y="46"/>
                </a:cubicBezTo>
                <a:cubicBezTo>
                  <a:pt x="98" y="46"/>
                  <a:pt x="98" y="46"/>
                  <a:pt x="98" y="46"/>
                </a:cubicBezTo>
                <a:cubicBezTo>
                  <a:pt x="100" y="46"/>
                  <a:pt x="102" y="47"/>
                  <a:pt x="102" y="50"/>
                </a:cubicBezTo>
                <a:cubicBezTo>
                  <a:pt x="102" y="52"/>
                  <a:pt x="100" y="53"/>
                  <a:pt x="98" y="53"/>
                </a:cubicBezTo>
                <a:close/>
                <a:moveTo>
                  <a:pt x="82" y="41"/>
                </a:moveTo>
                <a:cubicBezTo>
                  <a:pt x="82" y="39"/>
                  <a:pt x="81" y="38"/>
                  <a:pt x="80" y="38"/>
                </a:cubicBezTo>
                <a:cubicBezTo>
                  <a:pt x="70" y="38"/>
                  <a:pt x="70" y="38"/>
                  <a:pt x="70" y="38"/>
                </a:cubicBezTo>
                <a:cubicBezTo>
                  <a:pt x="70" y="38"/>
                  <a:pt x="70" y="38"/>
                  <a:pt x="70" y="38"/>
                </a:cubicBezTo>
                <a:cubicBezTo>
                  <a:pt x="68" y="38"/>
                  <a:pt x="67" y="39"/>
                  <a:pt x="67" y="41"/>
                </a:cubicBezTo>
                <a:cubicBezTo>
                  <a:pt x="67" y="42"/>
                  <a:pt x="68" y="43"/>
                  <a:pt x="70" y="43"/>
                </a:cubicBezTo>
                <a:cubicBezTo>
                  <a:pt x="80" y="43"/>
                  <a:pt x="80" y="43"/>
                  <a:pt x="80" y="43"/>
                </a:cubicBezTo>
                <a:cubicBezTo>
                  <a:pt x="80" y="43"/>
                  <a:pt x="80" y="43"/>
                  <a:pt x="80" y="43"/>
                </a:cubicBezTo>
                <a:cubicBezTo>
                  <a:pt x="81" y="43"/>
                  <a:pt x="82" y="42"/>
                  <a:pt x="82" y="41"/>
                </a:cubicBezTo>
                <a:close/>
                <a:moveTo>
                  <a:pt x="98" y="62"/>
                </a:moveTo>
                <a:cubicBezTo>
                  <a:pt x="96" y="103"/>
                  <a:pt x="96" y="103"/>
                  <a:pt x="96" y="103"/>
                </a:cubicBezTo>
                <a:cubicBezTo>
                  <a:pt x="96" y="106"/>
                  <a:pt x="93" y="109"/>
                  <a:pt x="90" y="109"/>
                </a:cubicBezTo>
                <a:cubicBezTo>
                  <a:pt x="60" y="109"/>
                  <a:pt x="60" y="109"/>
                  <a:pt x="60" y="109"/>
                </a:cubicBezTo>
                <a:cubicBezTo>
                  <a:pt x="57" y="109"/>
                  <a:pt x="55" y="106"/>
                  <a:pt x="54" y="103"/>
                </a:cubicBezTo>
                <a:cubicBezTo>
                  <a:pt x="52" y="62"/>
                  <a:pt x="52" y="62"/>
                  <a:pt x="52" y="62"/>
                </a:cubicBezTo>
                <a:cubicBezTo>
                  <a:pt x="52" y="59"/>
                  <a:pt x="55" y="57"/>
                  <a:pt x="58" y="57"/>
                </a:cubicBezTo>
                <a:cubicBezTo>
                  <a:pt x="92" y="57"/>
                  <a:pt x="92" y="57"/>
                  <a:pt x="92" y="57"/>
                </a:cubicBezTo>
                <a:cubicBezTo>
                  <a:pt x="96" y="57"/>
                  <a:pt x="98" y="59"/>
                  <a:pt x="98" y="62"/>
                </a:cubicBezTo>
                <a:close/>
                <a:moveTo>
                  <a:pt x="65" y="100"/>
                </a:moveTo>
                <a:cubicBezTo>
                  <a:pt x="64" y="65"/>
                  <a:pt x="64" y="65"/>
                  <a:pt x="64" y="65"/>
                </a:cubicBezTo>
                <a:cubicBezTo>
                  <a:pt x="64" y="64"/>
                  <a:pt x="63" y="63"/>
                  <a:pt x="61" y="63"/>
                </a:cubicBezTo>
                <a:cubicBezTo>
                  <a:pt x="60" y="63"/>
                  <a:pt x="59" y="64"/>
                  <a:pt x="59" y="65"/>
                </a:cubicBezTo>
                <a:cubicBezTo>
                  <a:pt x="60" y="101"/>
                  <a:pt x="60" y="101"/>
                  <a:pt x="60" y="101"/>
                </a:cubicBezTo>
                <a:cubicBezTo>
                  <a:pt x="60" y="102"/>
                  <a:pt x="61" y="103"/>
                  <a:pt x="63" y="103"/>
                </a:cubicBezTo>
                <a:cubicBezTo>
                  <a:pt x="63" y="103"/>
                  <a:pt x="63" y="103"/>
                  <a:pt x="63" y="103"/>
                </a:cubicBezTo>
                <a:cubicBezTo>
                  <a:pt x="64" y="103"/>
                  <a:pt x="65" y="102"/>
                  <a:pt x="65" y="100"/>
                </a:cubicBezTo>
                <a:close/>
                <a:moveTo>
                  <a:pt x="77" y="65"/>
                </a:moveTo>
                <a:cubicBezTo>
                  <a:pt x="77" y="64"/>
                  <a:pt x="76" y="63"/>
                  <a:pt x="75" y="63"/>
                </a:cubicBezTo>
                <a:cubicBezTo>
                  <a:pt x="75" y="63"/>
                  <a:pt x="75" y="63"/>
                  <a:pt x="75" y="63"/>
                </a:cubicBezTo>
                <a:cubicBezTo>
                  <a:pt x="74" y="63"/>
                  <a:pt x="72" y="64"/>
                  <a:pt x="72" y="65"/>
                </a:cubicBezTo>
                <a:cubicBezTo>
                  <a:pt x="72" y="101"/>
                  <a:pt x="72" y="101"/>
                  <a:pt x="72" y="101"/>
                </a:cubicBezTo>
                <a:cubicBezTo>
                  <a:pt x="72" y="102"/>
                  <a:pt x="73" y="103"/>
                  <a:pt x="75" y="103"/>
                </a:cubicBezTo>
                <a:cubicBezTo>
                  <a:pt x="75" y="103"/>
                  <a:pt x="75" y="103"/>
                  <a:pt x="75" y="103"/>
                </a:cubicBezTo>
                <a:cubicBezTo>
                  <a:pt x="76" y="103"/>
                  <a:pt x="77" y="102"/>
                  <a:pt x="77" y="101"/>
                </a:cubicBezTo>
                <a:lnTo>
                  <a:pt x="77" y="65"/>
                </a:lnTo>
                <a:close/>
                <a:moveTo>
                  <a:pt x="91" y="65"/>
                </a:moveTo>
                <a:cubicBezTo>
                  <a:pt x="91" y="64"/>
                  <a:pt x="90" y="63"/>
                  <a:pt x="88" y="63"/>
                </a:cubicBezTo>
                <a:cubicBezTo>
                  <a:pt x="87" y="63"/>
                  <a:pt x="86" y="64"/>
                  <a:pt x="86" y="65"/>
                </a:cubicBezTo>
                <a:cubicBezTo>
                  <a:pt x="84" y="100"/>
                  <a:pt x="84" y="100"/>
                  <a:pt x="84" y="100"/>
                </a:cubicBezTo>
                <a:cubicBezTo>
                  <a:pt x="84" y="102"/>
                  <a:pt x="86" y="103"/>
                  <a:pt x="87" y="103"/>
                </a:cubicBezTo>
                <a:cubicBezTo>
                  <a:pt x="87" y="103"/>
                  <a:pt x="87" y="103"/>
                  <a:pt x="87" y="103"/>
                </a:cubicBezTo>
                <a:cubicBezTo>
                  <a:pt x="88" y="103"/>
                  <a:pt x="89" y="102"/>
                  <a:pt x="90" y="101"/>
                </a:cubicBezTo>
                <a:lnTo>
                  <a:pt x="91" y="65"/>
                </a:lnTo>
                <a:close/>
                <a:moveTo>
                  <a:pt x="75" y="0"/>
                </a:moveTo>
                <a:cubicBezTo>
                  <a:pt x="34" y="0"/>
                  <a:pt x="0" y="33"/>
                  <a:pt x="0" y="75"/>
                </a:cubicBezTo>
                <a:cubicBezTo>
                  <a:pt x="0" y="116"/>
                  <a:pt x="34" y="150"/>
                  <a:pt x="75" y="150"/>
                </a:cubicBezTo>
                <a:cubicBezTo>
                  <a:pt x="116" y="150"/>
                  <a:pt x="150" y="116"/>
                  <a:pt x="150" y="75"/>
                </a:cubicBezTo>
                <a:cubicBezTo>
                  <a:pt x="150" y="33"/>
                  <a:pt x="116" y="0"/>
                  <a:pt x="75" y="0"/>
                </a:cubicBezTo>
                <a:moveTo>
                  <a:pt x="75" y="9"/>
                </a:moveTo>
                <a:cubicBezTo>
                  <a:pt x="111" y="9"/>
                  <a:pt x="140" y="39"/>
                  <a:pt x="140" y="75"/>
                </a:cubicBezTo>
                <a:cubicBezTo>
                  <a:pt x="140" y="111"/>
                  <a:pt x="111" y="140"/>
                  <a:pt x="75" y="140"/>
                </a:cubicBezTo>
                <a:cubicBezTo>
                  <a:pt x="39" y="140"/>
                  <a:pt x="10" y="111"/>
                  <a:pt x="10" y="75"/>
                </a:cubicBezTo>
                <a:cubicBezTo>
                  <a:pt x="10" y="39"/>
                  <a:pt x="39" y="9"/>
                  <a:pt x="75" y="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00" name="Freeform 43"/>
          <p:cNvSpPr>
            <a:spLocks noEditPoints="1"/>
          </p:cNvSpPr>
          <p:nvPr userDrawn="1"/>
        </p:nvSpPr>
        <p:spPr bwMode="black">
          <a:xfrm>
            <a:off x="10031286" y="3503297"/>
            <a:ext cx="479248" cy="425626"/>
          </a:xfrm>
          <a:custGeom>
            <a:avLst/>
            <a:gdLst>
              <a:gd name="T0" fmla="*/ 84 w 173"/>
              <a:gd name="T1" fmla="*/ 81 h 153"/>
              <a:gd name="T2" fmla="*/ 65 w 173"/>
              <a:gd name="T3" fmla="*/ 81 h 153"/>
              <a:gd name="T4" fmla="*/ 59 w 173"/>
              <a:gd name="T5" fmla="*/ 88 h 153"/>
              <a:gd name="T6" fmla="*/ 51 w 173"/>
              <a:gd name="T7" fmla="*/ 88 h 153"/>
              <a:gd name="T8" fmla="*/ 56 w 173"/>
              <a:gd name="T9" fmla="*/ 76 h 153"/>
              <a:gd name="T10" fmla="*/ 51 w 173"/>
              <a:gd name="T11" fmla="*/ 65 h 153"/>
              <a:gd name="T12" fmla="*/ 59 w 173"/>
              <a:gd name="T13" fmla="*/ 65 h 153"/>
              <a:gd name="T14" fmla="*/ 65 w 173"/>
              <a:gd name="T15" fmla="*/ 71 h 153"/>
              <a:gd name="T16" fmla="*/ 84 w 173"/>
              <a:gd name="T17" fmla="*/ 71 h 153"/>
              <a:gd name="T18" fmla="*/ 74 w 173"/>
              <a:gd name="T19" fmla="*/ 39 h 153"/>
              <a:gd name="T20" fmla="*/ 82 w 173"/>
              <a:gd name="T21" fmla="*/ 38 h 153"/>
              <a:gd name="T22" fmla="*/ 103 w 173"/>
              <a:gd name="T23" fmla="*/ 71 h 153"/>
              <a:gd name="T24" fmla="*/ 130 w 173"/>
              <a:gd name="T25" fmla="*/ 71 h 153"/>
              <a:gd name="T26" fmla="*/ 134 w 173"/>
              <a:gd name="T27" fmla="*/ 76 h 153"/>
              <a:gd name="T28" fmla="*/ 130 w 173"/>
              <a:gd name="T29" fmla="*/ 81 h 153"/>
              <a:gd name="T30" fmla="*/ 103 w 173"/>
              <a:gd name="T31" fmla="*/ 81 h 153"/>
              <a:gd name="T32" fmla="*/ 82 w 173"/>
              <a:gd name="T33" fmla="*/ 115 h 153"/>
              <a:gd name="T34" fmla="*/ 74 w 173"/>
              <a:gd name="T35" fmla="*/ 114 h 153"/>
              <a:gd name="T36" fmla="*/ 84 w 173"/>
              <a:gd name="T37" fmla="*/ 81 h 153"/>
              <a:gd name="T38" fmla="*/ 86 w 173"/>
              <a:gd name="T39" fmla="*/ 0 h 153"/>
              <a:gd name="T40" fmla="*/ 148 w 173"/>
              <a:gd name="T41" fmla="*/ 30 h 153"/>
              <a:gd name="T42" fmla="*/ 133 w 173"/>
              <a:gd name="T43" fmla="*/ 138 h 153"/>
              <a:gd name="T44" fmla="*/ 87 w 173"/>
              <a:gd name="T45" fmla="*/ 153 h 153"/>
              <a:gd name="T46" fmla="*/ 25 w 173"/>
              <a:gd name="T47" fmla="*/ 123 h 153"/>
              <a:gd name="T48" fmla="*/ 40 w 173"/>
              <a:gd name="T49" fmla="*/ 15 h 153"/>
              <a:gd name="T50" fmla="*/ 86 w 173"/>
              <a:gd name="T51" fmla="*/ 0 h 153"/>
              <a:gd name="T52" fmla="*/ 86 w 173"/>
              <a:gd name="T53" fmla="*/ 10 h 153"/>
              <a:gd name="T54" fmla="*/ 46 w 173"/>
              <a:gd name="T55" fmla="*/ 24 h 153"/>
              <a:gd name="T56" fmla="*/ 34 w 173"/>
              <a:gd name="T57" fmla="*/ 117 h 153"/>
              <a:gd name="T58" fmla="*/ 87 w 173"/>
              <a:gd name="T59" fmla="*/ 143 h 153"/>
              <a:gd name="T60" fmla="*/ 127 w 173"/>
              <a:gd name="T61" fmla="*/ 130 h 153"/>
              <a:gd name="T62" fmla="*/ 139 w 173"/>
              <a:gd name="T63" fmla="*/ 36 h 153"/>
              <a:gd name="T64" fmla="*/ 86 w 173"/>
              <a:gd name="T65" fmla="*/ 10 h 153"/>
              <a:gd name="T66" fmla="*/ 86 w 173"/>
              <a:gd name="T67" fmla="*/ 0 h 153"/>
              <a:gd name="T68" fmla="*/ 86 w 173"/>
              <a:gd name="T69"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3" h="153">
                <a:moveTo>
                  <a:pt x="84" y="81"/>
                </a:moveTo>
                <a:cubicBezTo>
                  <a:pt x="65" y="81"/>
                  <a:pt x="65" y="81"/>
                  <a:pt x="65" y="81"/>
                </a:cubicBezTo>
                <a:cubicBezTo>
                  <a:pt x="59" y="88"/>
                  <a:pt x="59" y="88"/>
                  <a:pt x="59" y="88"/>
                </a:cubicBezTo>
                <a:cubicBezTo>
                  <a:pt x="51" y="88"/>
                  <a:pt x="51" y="88"/>
                  <a:pt x="51" y="88"/>
                </a:cubicBezTo>
                <a:cubicBezTo>
                  <a:pt x="56" y="76"/>
                  <a:pt x="56" y="76"/>
                  <a:pt x="56" y="76"/>
                </a:cubicBezTo>
                <a:cubicBezTo>
                  <a:pt x="51" y="65"/>
                  <a:pt x="51" y="65"/>
                  <a:pt x="51" y="65"/>
                </a:cubicBezTo>
                <a:cubicBezTo>
                  <a:pt x="59" y="65"/>
                  <a:pt x="59" y="65"/>
                  <a:pt x="59" y="65"/>
                </a:cubicBezTo>
                <a:cubicBezTo>
                  <a:pt x="65" y="71"/>
                  <a:pt x="65" y="71"/>
                  <a:pt x="65" y="71"/>
                </a:cubicBezTo>
                <a:cubicBezTo>
                  <a:pt x="84" y="71"/>
                  <a:pt x="84" y="71"/>
                  <a:pt x="84" y="71"/>
                </a:cubicBezTo>
                <a:cubicBezTo>
                  <a:pt x="74" y="39"/>
                  <a:pt x="74" y="39"/>
                  <a:pt x="74" y="39"/>
                </a:cubicBezTo>
                <a:cubicBezTo>
                  <a:pt x="82" y="38"/>
                  <a:pt x="82" y="38"/>
                  <a:pt x="82" y="38"/>
                </a:cubicBezTo>
                <a:cubicBezTo>
                  <a:pt x="103" y="71"/>
                  <a:pt x="103" y="71"/>
                  <a:pt x="103" y="71"/>
                </a:cubicBezTo>
                <a:cubicBezTo>
                  <a:pt x="130" y="71"/>
                  <a:pt x="130" y="71"/>
                  <a:pt x="130" y="71"/>
                </a:cubicBezTo>
                <a:cubicBezTo>
                  <a:pt x="132" y="71"/>
                  <a:pt x="134" y="74"/>
                  <a:pt x="134" y="76"/>
                </a:cubicBezTo>
                <a:cubicBezTo>
                  <a:pt x="134" y="79"/>
                  <a:pt x="132" y="81"/>
                  <a:pt x="130" y="81"/>
                </a:cubicBezTo>
                <a:cubicBezTo>
                  <a:pt x="103" y="81"/>
                  <a:pt x="103" y="81"/>
                  <a:pt x="103" y="81"/>
                </a:cubicBezTo>
                <a:cubicBezTo>
                  <a:pt x="82" y="115"/>
                  <a:pt x="82" y="115"/>
                  <a:pt x="82" y="115"/>
                </a:cubicBezTo>
                <a:cubicBezTo>
                  <a:pt x="74" y="114"/>
                  <a:pt x="74" y="114"/>
                  <a:pt x="74" y="114"/>
                </a:cubicBezTo>
                <a:lnTo>
                  <a:pt x="84" y="81"/>
                </a:lnTo>
                <a:close/>
                <a:moveTo>
                  <a:pt x="86" y="0"/>
                </a:moveTo>
                <a:cubicBezTo>
                  <a:pt x="110" y="0"/>
                  <a:pt x="132" y="10"/>
                  <a:pt x="148" y="30"/>
                </a:cubicBezTo>
                <a:cubicBezTo>
                  <a:pt x="173" y="64"/>
                  <a:pt x="167" y="112"/>
                  <a:pt x="133" y="138"/>
                </a:cubicBezTo>
                <a:cubicBezTo>
                  <a:pt x="119" y="148"/>
                  <a:pt x="103" y="153"/>
                  <a:pt x="87" y="153"/>
                </a:cubicBezTo>
                <a:cubicBezTo>
                  <a:pt x="63" y="153"/>
                  <a:pt x="41" y="143"/>
                  <a:pt x="25" y="123"/>
                </a:cubicBezTo>
                <a:cubicBezTo>
                  <a:pt x="0" y="89"/>
                  <a:pt x="6" y="41"/>
                  <a:pt x="40" y="15"/>
                </a:cubicBezTo>
                <a:cubicBezTo>
                  <a:pt x="54" y="5"/>
                  <a:pt x="70" y="0"/>
                  <a:pt x="86" y="0"/>
                </a:cubicBezTo>
                <a:moveTo>
                  <a:pt x="86" y="10"/>
                </a:moveTo>
                <a:cubicBezTo>
                  <a:pt x="72" y="10"/>
                  <a:pt x="58" y="15"/>
                  <a:pt x="46" y="24"/>
                </a:cubicBezTo>
                <a:cubicBezTo>
                  <a:pt x="17" y="46"/>
                  <a:pt x="11" y="88"/>
                  <a:pt x="34" y="117"/>
                </a:cubicBezTo>
                <a:cubicBezTo>
                  <a:pt x="46" y="134"/>
                  <a:pt x="66" y="143"/>
                  <a:pt x="87" y="143"/>
                </a:cubicBezTo>
                <a:cubicBezTo>
                  <a:pt x="101" y="143"/>
                  <a:pt x="115" y="138"/>
                  <a:pt x="127" y="130"/>
                </a:cubicBezTo>
                <a:cubicBezTo>
                  <a:pt x="156" y="107"/>
                  <a:pt x="162" y="65"/>
                  <a:pt x="139" y="36"/>
                </a:cubicBezTo>
                <a:cubicBezTo>
                  <a:pt x="127" y="19"/>
                  <a:pt x="107" y="10"/>
                  <a:pt x="86" y="10"/>
                </a:cubicBezTo>
                <a:cubicBezTo>
                  <a:pt x="86" y="0"/>
                  <a:pt x="86" y="0"/>
                  <a:pt x="86" y="0"/>
                </a:cubicBezTo>
                <a:lnTo>
                  <a:pt x="8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01" name="Freeform 44"/>
          <p:cNvSpPr>
            <a:spLocks noEditPoints="1"/>
          </p:cNvSpPr>
          <p:nvPr userDrawn="1"/>
        </p:nvSpPr>
        <p:spPr bwMode="black">
          <a:xfrm>
            <a:off x="10056423" y="1672672"/>
            <a:ext cx="428976" cy="417247"/>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02" name="Freeform 45"/>
          <p:cNvSpPr>
            <a:spLocks noEditPoints="1"/>
          </p:cNvSpPr>
          <p:nvPr userDrawn="1"/>
        </p:nvSpPr>
        <p:spPr bwMode="black">
          <a:xfrm>
            <a:off x="10983276" y="5331258"/>
            <a:ext cx="449792" cy="427302"/>
          </a:xfrm>
          <a:custGeom>
            <a:avLst/>
            <a:gdLst>
              <a:gd name="T0" fmla="*/ 0 w 154"/>
              <a:gd name="T1" fmla="*/ 77 h 154"/>
              <a:gd name="T2" fmla="*/ 154 w 154"/>
              <a:gd name="T3" fmla="*/ 77 h 154"/>
              <a:gd name="T4" fmla="*/ 77 w 154"/>
              <a:gd name="T5" fmla="*/ 10 h 154"/>
              <a:gd name="T6" fmla="*/ 77 w 154"/>
              <a:gd name="T7" fmla="*/ 144 h 154"/>
              <a:gd name="T8" fmla="*/ 77 w 154"/>
              <a:gd name="T9" fmla="*/ 10 h 154"/>
              <a:gd name="T10" fmla="*/ 92 w 154"/>
              <a:gd name="T11" fmla="*/ 64 h 154"/>
              <a:gd name="T12" fmla="*/ 75 w 154"/>
              <a:gd name="T13" fmla="*/ 47 h 154"/>
              <a:gd name="T14" fmla="*/ 71 w 154"/>
              <a:gd name="T15" fmla="*/ 45 h 154"/>
              <a:gd name="T16" fmla="*/ 49 w 154"/>
              <a:gd name="T17" fmla="*/ 45 h 154"/>
              <a:gd name="T18" fmla="*/ 43 w 154"/>
              <a:gd name="T19" fmla="*/ 101 h 154"/>
              <a:gd name="T20" fmla="*/ 87 w 154"/>
              <a:gd name="T21" fmla="*/ 107 h 154"/>
              <a:gd name="T22" fmla="*/ 93 w 154"/>
              <a:gd name="T23" fmla="*/ 66 h 154"/>
              <a:gd name="T24" fmla="*/ 92 w 154"/>
              <a:gd name="T25" fmla="*/ 64 h 154"/>
              <a:gd name="T26" fmla="*/ 87 w 154"/>
              <a:gd name="T27" fmla="*/ 66 h 154"/>
              <a:gd name="T28" fmla="*/ 71 w 154"/>
              <a:gd name="T29" fmla="*/ 50 h 154"/>
              <a:gd name="T30" fmla="*/ 49 w 154"/>
              <a:gd name="T31" fmla="*/ 101 h 154"/>
              <a:gd name="T32" fmla="*/ 66 w 154"/>
              <a:gd name="T33" fmla="*/ 50 h 154"/>
              <a:gd name="T34" fmla="*/ 71 w 154"/>
              <a:gd name="T35" fmla="*/ 72 h 154"/>
              <a:gd name="T36" fmla="*/ 87 w 154"/>
              <a:gd name="T37" fmla="*/ 101 h 154"/>
              <a:gd name="T38" fmla="*/ 103 w 154"/>
              <a:gd name="T39" fmla="*/ 64 h 154"/>
              <a:gd name="T40" fmla="*/ 98 w 154"/>
              <a:gd name="T41" fmla="*/ 107 h 154"/>
              <a:gd name="T42" fmla="*/ 98 w 154"/>
              <a:gd name="T43" fmla="*/ 102 h 154"/>
              <a:gd name="T44" fmla="*/ 96 w 154"/>
              <a:gd name="T45" fmla="*/ 60 h 154"/>
              <a:gd name="T46" fmla="*/ 80 w 154"/>
              <a:gd name="T47" fmla="*/ 45 h 154"/>
              <a:gd name="T48" fmla="*/ 83 w 154"/>
              <a:gd name="T49" fmla="*/ 45 h 154"/>
              <a:gd name="T50" fmla="*/ 101 w 154"/>
              <a:gd name="T51" fmla="*/ 59 h 154"/>
              <a:gd name="T52" fmla="*/ 114 w 154"/>
              <a:gd name="T53" fmla="*/ 101 h 154"/>
              <a:gd name="T54" fmla="*/ 107 w 154"/>
              <a:gd name="T55" fmla="*/ 107 h 154"/>
              <a:gd name="T56" fmla="*/ 108 w 154"/>
              <a:gd name="T57" fmla="*/ 63 h 154"/>
              <a:gd name="T58" fmla="*/ 93 w 154"/>
              <a:gd name="T59" fmla="*/ 45 h 154"/>
              <a:gd name="T60" fmla="*/ 94 w 154"/>
              <a:gd name="T61" fmla="*/ 45 h 154"/>
              <a:gd name="T62" fmla="*/ 102 w 154"/>
              <a:gd name="T63" fmla="*/ 48 h 154"/>
              <a:gd name="T64" fmla="*/ 114 w 154"/>
              <a:gd name="T65" fmla="*/ 6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54">
                <a:moveTo>
                  <a:pt x="77" y="0"/>
                </a:moveTo>
                <a:cubicBezTo>
                  <a:pt x="35" y="0"/>
                  <a:pt x="0" y="35"/>
                  <a:pt x="0" y="77"/>
                </a:cubicBezTo>
                <a:cubicBezTo>
                  <a:pt x="0" y="119"/>
                  <a:pt x="35" y="154"/>
                  <a:pt x="77" y="154"/>
                </a:cubicBezTo>
                <a:cubicBezTo>
                  <a:pt x="119" y="154"/>
                  <a:pt x="154" y="119"/>
                  <a:pt x="154" y="77"/>
                </a:cubicBezTo>
                <a:cubicBezTo>
                  <a:pt x="154" y="35"/>
                  <a:pt x="119" y="0"/>
                  <a:pt x="77" y="0"/>
                </a:cubicBezTo>
                <a:close/>
                <a:moveTo>
                  <a:pt x="77" y="10"/>
                </a:moveTo>
                <a:cubicBezTo>
                  <a:pt x="114" y="10"/>
                  <a:pt x="144" y="40"/>
                  <a:pt x="144" y="77"/>
                </a:cubicBezTo>
                <a:cubicBezTo>
                  <a:pt x="144" y="114"/>
                  <a:pt x="114" y="144"/>
                  <a:pt x="77" y="144"/>
                </a:cubicBezTo>
                <a:cubicBezTo>
                  <a:pt x="40" y="144"/>
                  <a:pt x="10" y="114"/>
                  <a:pt x="10" y="77"/>
                </a:cubicBezTo>
                <a:cubicBezTo>
                  <a:pt x="10" y="40"/>
                  <a:pt x="40" y="10"/>
                  <a:pt x="77" y="10"/>
                </a:cubicBezTo>
                <a:close/>
                <a:moveTo>
                  <a:pt x="92" y="64"/>
                </a:moveTo>
                <a:cubicBezTo>
                  <a:pt x="92" y="64"/>
                  <a:pt x="92" y="64"/>
                  <a:pt x="92" y="64"/>
                </a:cubicBezTo>
                <a:cubicBezTo>
                  <a:pt x="92" y="63"/>
                  <a:pt x="91" y="63"/>
                  <a:pt x="91" y="62"/>
                </a:cubicBezTo>
                <a:cubicBezTo>
                  <a:pt x="75" y="47"/>
                  <a:pt x="75" y="47"/>
                  <a:pt x="75" y="47"/>
                </a:cubicBezTo>
                <a:cubicBezTo>
                  <a:pt x="74" y="45"/>
                  <a:pt x="73" y="45"/>
                  <a:pt x="71" y="45"/>
                </a:cubicBezTo>
                <a:cubicBezTo>
                  <a:pt x="71" y="45"/>
                  <a:pt x="71" y="45"/>
                  <a:pt x="71" y="45"/>
                </a:cubicBezTo>
                <a:cubicBezTo>
                  <a:pt x="71" y="45"/>
                  <a:pt x="71" y="45"/>
                  <a:pt x="71" y="45"/>
                </a:cubicBezTo>
                <a:cubicBezTo>
                  <a:pt x="49" y="45"/>
                  <a:pt x="49" y="45"/>
                  <a:pt x="49" y="45"/>
                </a:cubicBezTo>
                <a:cubicBezTo>
                  <a:pt x="46" y="45"/>
                  <a:pt x="43" y="47"/>
                  <a:pt x="43" y="50"/>
                </a:cubicBezTo>
                <a:cubicBezTo>
                  <a:pt x="43" y="101"/>
                  <a:pt x="43" y="101"/>
                  <a:pt x="43" y="101"/>
                </a:cubicBezTo>
                <a:cubicBezTo>
                  <a:pt x="43" y="104"/>
                  <a:pt x="46" y="107"/>
                  <a:pt x="49" y="107"/>
                </a:cubicBezTo>
                <a:cubicBezTo>
                  <a:pt x="87" y="107"/>
                  <a:pt x="87" y="107"/>
                  <a:pt x="87" y="107"/>
                </a:cubicBezTo>
                <a:cubicBezTo>
                  <a:pt x="90" y="107"/>
                  <a:pt x="93" y="104"/>
                  <a:pt x="93" y="101"/>
                </a:cubicBezTo>
                <a:cubicBezTo>
                  <a:pt x="93" y="66"/>
                  <a:pt x="93" y="66"/>
                  <a:pt x="93" y="66"/>
                </a:cubicBezTo>
                <a:cubicBezTo>
                  <a:pt x="93" y="66"/>
                  <a:pt x="92" y="66"/>
                  <a:pt x="92" y="66"/>
                </a:cubicBezTo>
                <a:cubicBezTo>
                  <a:pt x="92" y="65"/>
                  <a:pt x="92" y="65"/>
                  <a:pt x="92" y="64"/>
                </a:cubicBezTo>
                <a:close/>
                <a:moveTo>
                  <a:pt x="71" y="50"/>
                </a:moveTo>
                <a:cubicBezTo>
                  <a:pt x="87" y="66"/>
                  <a:pt x="87" y="66"/>
                  <a:pt x="87" y="66"/>
                </a:cubicBezTo>
                <a:cubicBezTo>
                  <a:pt x="71" y="66"/>
                  <a:pt x="71" y="66"/>
                  <a:pt x="71" y="66"/>
                </a:cubicBezTo>
                <a:lnTo>
                  <a:pt x="71" y="50"/>
                </a:lnTo>
                <a:close/>
                <a:moveTo>
                  <a:pt x="87" y="101"/>
                </a:moveTo>
                <a:cubicBezTo>
                  <a:pt x="49" y="101"/>
                  <a:pt x="49" y="101"/>
                  <a:pt x="49" y="101"/>
                </a:cubicBezTo>
                <a:cubicBezTo>
                  <a:pt x="49" y="50"/>
                  <a:pt x="49" y="50"/>
                  <a:pt x="49" y="50"/>
                </a:cubicBezTo>
                <a:cubicBezTo>
                  <a:pt x="66" y="50"/>
                  <a:pt x="66" y="50"/>
                  <a:pt x="66" y="50"/>
                </a:cubicBezTo>
                <a:cubicBezTo>
                  <a:pt x="66" y="66"/>
                  <a:pt x="66" y="66"/>
                  <a:pt x="66" y="66"/>
                </a:cubicBezTo>
                <a:cubicBezTo>
                  <a:pt x="66" y="69"/>
                  <a:pt x="68" y="72"/>
                  <a:pt x="71" y="72"/>
                </a:cubicBezTo>
                <a:cubicBezTo>
                  <a:pt x="87" y="72"/>
                  <a:pt x="87" y="72"/>
                  <a:pt x="87" y="72"/>
                </a:cubicBezTo>
                <a:lnTo>
                  <a:pt x="87" y="101"/>
                </a:lnTo>
                <a:close/>
                <a:moveTo>
                  <a:pt x="101" y="59"/>
                </a:moveTo>
                <a:cubicBezTo>
                  <a:pt x="102" y="60"/>
                  <a:pt x="103" y="62"/>
                  <a:pt x="103" y="64"/>
                </a:cubicBezTo>
                <a:cubicBezTo>
                  <a:pt x="103" y="101"/>
                  <a:pt x="103" y="101"/>
                  <a:pt x="103" y="101"/>
                </a:cubicBezTo>
                <a:cubicBezTo>
                  <a:pt x="103" y="104"/>
                  <a:pt x="101" y="107"/>
                  <a:pt x="98" y="107"/>
                </a:cubicBezTo>
                <a:cubicBezTo>
                  <a:pt x="96" y="107"/>
                  <a:pt x="96" y="107"/>
                  <a:pt x="96" y="107"/>
                </a:cubicBezTo>
                <a:cubicBezTo>
                  <a:pt x="97" y="105"/>
                  <a:pt x="98" y="104"/>
                  <a:pt x="98" y="102"/>
                </a:cubicBezTo>
                <a:cubicBezTo>
                  <a:pt x="98" y="66"/>
                  <a:pt x="98" y="66"/>
                  <a:pt x="98" y="66"/>
                </a:cubicBezTo>
                <a:cubicBezTo>
                  <a:pt x="98" y="64"/>
                  <a:pt x="97" y="62"/>
                  <a:pt x="96" y="60"/>
                </a:cubicBezTo>
                <a:cubicBezTo>
                  <a:pt x="80" y="45"/>
                  <a:pt x="80" y="45"/>
                  <a:pt x="80" y="45"/>
                </a:cubicBezTo>
                <a:cubicBezTo>
                  <a:pt x="80" y="45"/>
                  <a:pt x="80" y="45"/>
                  <a:pt x="80" y="45"/>
                </a:cubicBezTo>
                <a:cubicBezTo>
                  <a:pt x="82" y="45"/>
                  <a:pt x="82" y="45"/>
                  <a:pt x="82" y="45"/>
                </a:cubicBezTo>
                <a:cubicBezTo>
                  <a:pt x="83" y="45"/>
                  <a:pt x="83" y="45"/>
                  <a:pt x="83" y="45"/>
                </a:cubicBezTo>
                <a:cubicBezTo>
                  <a:pt x="84" y="45"/>
                  <a:pt x="87" y="45"/>
                  <a:pt x="90" y="48"/>
                </a:cubicBezTo>
                <a:lnTo>
                  <a:pt x="101" y="59"/>
                </a:lnTo>
                <a:close/>
                <a:moveTo>
                  <a:pt x="114" y="62"/>
                </a:moveTo>
                <a:cubicBezTo>
                  <a:pt x="114" y="101"/>
                  <a:pt x="114" y="101"/>
                  <a:pt x="114" y="101"/>
                </a:cubicBezTo>
                <a:cubicBezTo>
                  <a:pt x="114" y="104"/>
                  <a:pt x="111" y="107"/>
                  <a:pt x="108" y="107"/>
                </a:cubicBezTo>
                <a:cubicBezTo>
                  <a:pt x="107" y="107"/>
                  <a:pt x="107" y="107"/>
                  <a:pt x="107" y="107"/>
                </a:cubicBezTo>
                <a:cubicBezTo>
                  <a:pt x="108" y="105"/>
                  <a:pt x="108" y="104"/>
                  <a:pt x="108" y="102"/>
                </a:cubicBezTo>
                <a:cubicBezTo>
                  <a:pt x="108" y="63"/>
                  <a:pt x="108" y="63"/>
                  <a:pt x="108" y="63"/>
                </a:cubicBezTo>
                <a:cubicBezTo>
                  <a:pt x="108" y="62"/>
                  <a:pt x="108" y="60"/>
                  <a:pt x="107" y="59"/>
                </a:cubicBezTo>
                <a:cubicBezTo>
                  <a:pt x="93" y="45"/>
                  <a:pt x="93" y="45"/>
                  <a:pt x="93" y="45"/>
                </a:cubicBezTo>
                <a:cubicBezTo>
                  <a:pt x="93" y="45"/>
                  <a:pt x="93" y="45"/>
                  <a:pt x="93" y="45"/>
                </a:cubicBezTo>
                <a:cubicBezTo>
                  <a:pt x="94" y="45"/>
                  <a:pt x="94" y="45"/>
                  <a:pt x="94" y="45"/>
                </a:cubicBezTo>
                <a:cubicBezTo>
                  <a:pt x="95" y="45"/>
                  <a:pt x="95" y="45"/>
                  <a:pt x="95" y="45"/>
                </a:cubicBezTo>
                <a:cubicBezTo>
                  <a:pt x="97" y="45"/>
                  <a:pt x="99" y="45"/>
                  <a:pt x="102" y="48"/>
                </a:cubicBezTo>
                <a:cubicBezTo>
                  <a:pt x="112" y="58"/>
                  <a:pt x="112" y="58"/>
                  <a:pt x="112" y="58"/>
                </a:cubicBezTo>
                <a:cubicBezTo>
                  <a:pt x="113" y="59"/>
                  <a:pt x="114" y="61"/>
                  <a:pt x="114"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03" name="Freeform 46"/>
          <p:cNvSpPr>
            <a:spLocks noEditPoints="1"/>
          </p:cNvSpPr>
          <p:nvPr userDrawn="1"/>
        </p:nvSpPr>
        <p:spPr bwMode="black">
          <a:xfrm>
            <a:off x="10985039" y="3512857"/>
            <a:ext cx="446264" cy="400490"/>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04" name="Freeform 47"/>
          <p:cNvSpPr>
            <a:spLocks noEditPoints="1"/>
          </p:cNvSpPr>
          <p:nvPr userDrawn="1"/>
        </p:nvSpPr>
        <p:spPr bwMode="black">
          <a:xfrm>
            <a:off x="10989448" y="2589412"/>
            <a:ext cx="437444"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9 h 150"/>
              <a:gd name="T12" fmla="*/ 10 w 150"/>
              <a:gd name="T13" fmla="*/ 75 h 150"/>
              <a:gd name="T14" fmla="*/ 75 w 150"/>
              <a:gd name="T15" fmla="*/ 140 h 150"/>
              <a:gd name="T16" fmla="*/ 140 w 150"/>
              <a:gd name="T17" fmla="*/ 75 h 150"/>
              <a:gd name="T18" fmla="*/ 75 w 150"/>
              <a:gd name="T19" fmla="*/ 9 h 150"/>
              <a:gd name="T20" fmla="*/ 47 w 150"/>
              <a:gd name="T21" fmla="*/ 94 h 150"/>
              <a:gd name="T22" fmla="*/ 43 w 150"/>
              <a:gd name="T23" fmla="*/ 98 h 150"/>
              <a:gd name="T24" fmla="*/ 38 w 150"/>
              <a:gd name="T25" fmla="*/ 94 h 150"/>
              <a:gd name="T26" fmla="*/ 43 w 150"/>
              <a:gd name="T27" fmla="*/ 89 h 150"/>
              <a:gd name="T28" fmla="*/ 47 w 150"/>
              <a:gd name="T29" fmla="*/ 94 h 150"/>
              <a:gd name="T30" fmla="*/ 43 w 150"/>
              <a:gd name="T31" fmla="*/ 52 h 150"/>
              <a:gd name="T32" fmla="*/ 38 w 150"/>
              <a:gd name="T33" fmla="*/ 56 h 150"/>
              <a:gd name="T34" fmla="*/ 43 w 150"/>
              <a:gd name="T35" fmla="*/ 61 h 150"/>
              <a:gd name="T36" fmla="*/ 47 w 150"/>
              <a:gd name="T37" fmla="*/ 56 h 150"/>
              <a:gd name="T38" fmla="*/ 43 w 150"/>
              <a:gd name="T39" fmla="*/ 52 h 150"/>
              <a:gd name="T40" fmla="*/ 53 w 150"/>
              <a:gd name="T41" fmla="*/ 98 h 150"/>
              <a:gd name="T42" fmla="*/ 101 w 150"/>
              <a:gd name="T43" fmla="*/ 98 h 150"/>
              <a:gd name="T44" fmla="*/ 101 w 150"/>
              <a:gd name="T45" fmla="*/ 89 h 150"/>
              <a:gd name="T46" fmla="*/ 53 w 150"/>
              <a:gd name="T47" fmla="*/ 89 h 150"/>
              <a:gd name="T48" fmla="*/ 53 w 150"/>
              <a:gd name="T49" fmla="*/ 98 h 150"/>
              <a:gd name="T50" fmla="*/ 108 w 150"/>
              <a:gd name="T51" fmla="*/ 52 h 150"/>
              <a:gd name="T52" fmla="*/ 53 w 150"/>
              <a:gd name="T53" fmla="*/ 52 h 150"/>
              <a:gd name="T54" fmla="*/ 53 w 150"/>
              <a:gd name="T55" fmla="*/ 61 h 150"/>
              <a:gd name="T56" fmla="*/ 108 w 150"/>
              <a:gd name="T57" fmla="*/ 61 h 150"/>
              <a:gd name="T58" fmla="*/ 108 w 150"/>
              <a:gd name="T59" fmla="*/ 52 h 150"/>
              <a:gd name="T60" fmla="*/ 53 w 150"/>
              <a:gd name="T61" fmla="*/ 70 h 150"/>
              <a:gd name="T62" fmla="*/ 53 w 150"/>
              <a:gd name="T63" fmla="*/ 80 h 150"/>
              <a:gd name="T64" fmla="*/ 116 w 150"/>
              <a:gd name="T65" fmla="*/ 80 h 150"/>
              <a:gd name="T66" fmla="*/ 116 w 150"/>
              <a:gd name="T67" fmla="*/ 70 h 150"/>
              <a:gd name="T68" fmla="*/ 53 w 150"/>
              <a:gd name="T69" fmla="*/ 70 h 150"/>
              <a:gd name="T70" fmla="*/ 43 w 150"/>
              <a:gd name="T71" fmla="*/ 70 h 150"/>
              <a:gd name="T72" fmla="*/ 38 w 150"/>
              <a:gd name="T73" fmla="*/ 75 h 150"/>
              <a:gd name="T74" fmla="*/ 43 w 150"/>
              <a:gd name="T75" fmla="*/ 80 h 150"/>
              <a:gd name="T76" fmla="*/ 47 w 150"/>
              <a:gd name="T77" fmla="*/ 75 h 150"/>
              <a:gd name="T78" fmla="*/ 43 w 150"/>
              <a:gd name="T79" fmla="*/ 7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75" y="150"/>
                </a:moveTo>
                <a:cubicBezTo>
                  <a:pt x="34" y="150"/>
                  <a:pt x="0" y="116"/>
                  <a:pt x="0" y="75"/>
                </a:cubicBezTo>
                <a:cubicBezTo>
                  <a:pt x="0" y="34"/>
                  <a:pt x="34" y="0"/>
                  <a:pt x="75" y="0"/>
                </a:cubicBezTo>
                <a:cubicBezTo>
                  <a:pt x="116" y="0"/>
                  <a:pt x="150" y="34"/>
                  <a:pt x="150" y="75"/>
                </a:cubicBezTo>
                <a:cubicBezTo>
                  <a:pt x="150" y="116"/>
                  <a:pt x="116" y="150"/>
                  <a:pt x="75" y="150"/>
                </a:cubicBezTo>
                <a:close/>
                <a:moveTo>
                  <a:pt x="75" y="9"/>
                </a:moveTo>
                <a:cubicBezTo>
                  <a:pt x="39" y="9"/>
                  <a:pt x="10" y="39"/>
                  <a:pt x="10" y="75"/>
                </a:cubicBezTo>
                <a:cubicBezTo>
                  <a:pt x="10" y="111"/>
                  <a:pt x="39" y="140"/>
                  <a:pt x="75" y="140"/>
                </a:cubicBezTo>
                <a:cubicBezTo>
                  <a:pt x="111" y="140"/>
                  <a:pt x="140" y="111"/>
                  <a:pt x="140" y="75"/>
                </a:cubicBezTo>
                <a:cubicBezTo>
                  <a:pt x="140" y="39"/>
                  <a:pt x="111" y="9"/>
                  <a:pt x="75" y="9"/>
                </a:cubicBezTo>
                <a:close/>
                <a:moveTo>
                  <a:pt x="47" y="94"/>
                </a:moveTo>
                <a:cubicBezTo>
                  <a:pt x="47" y="96"/>
                  <a:pt x="45" y="98"/>
                  <a:pt x="43" y="98"/>
                </a:cubicBezTo>
                <a:cubicBezTo>
                  <a:pt x="40" y="98"/>
                  <a:pt x="38" y="96"/>
                  <a:pt x="38" y="94"/>
                </a:cubicBezTo>
                <a:cubicBezTo>
                  <a:pt x="38" y="91"/>
                  <a:pt x="40" y="89"/>
                  <a:pt x="43" y="89"/>
                </a:cubicBezTo>
                <a:cubicBezTo>
                  <a:pt x="45" y="89"/>
                  <a:pt x="47" y="91"/>
                  <a:pt x="47" y="94"/>
                </a:cubicBezTo>
                <a:close/>
                <a:moveTo>
                  <a:pt x="43" y="52"/>
                </a:moveTo>
                <a:cubicBezTo>
                  <a:pt x="40" y="52"/>
                  <a:pt x="38" y="54"/>
                  <a:pt x="38" y="56"/>
                </a:cubicBezTo>
                <a:cubicBezTo>
                  <a:pt x="38" y="59"/>
                  <a:pt x="40" y="61"/>
                  <a:pt x="43" y="61"/>
                </a:cubicBezTo>
                <a:cubicBezTo>
                  <a:pt x="45" y="61"/>
                  <a:pt x="47" y="59"/>
                  <a:pt x="47" y="56"/>
                </a:cubicBezTo>
                <a:cubicBezTo>
                  <a:pt x="47" y="54"/>
                  <a:pt x="45" y="52"/>
                  <a:pt x="43" y="52"/>
                </a:cubicBezTo>
                <a:close/>
                <a:moveTo>
                  <a:pt x="53" y="98"/>
                </a:moveTo>
                <a:cubicBezTo>
                  <a:pt x="101" y="98"/>
                  <a:pt x="101" y="98"/>
                  <a:pt x="101" y="98"/>
                </a:cubicBezTo>
                <a:cubicBezTo>
                  <a:pt x="101" y="89"/>
                  <a:pt x="101" y="89"/>
                  <a:pt x="101" y="89"/>
                </a:cubicBezTo>
                <a:cubicBezTo>
                  <a:pt x="53" y="89"/>
                  <a:pt x="53" y="89"/>
                  <a:pt x="53" y="89"/>
                </a:cubicBezTo>
                <a:lnTo>
                  <a:pt x="53" y="98"/>
                </a:lnTo>
                <a:close/>
                <a:moveTo>
                  <a:pt x="108" y="52"/>
                </a:moveTo>
                <a:cubicBezTo>
                  <a:pt x="53" y="52"/>
                  <a:pt x="53" y="52"/>
                  <a:pt x="53" y="52"/>
                </a:cubicBezTo>
                <a:cubicBezTo>
                  <a:pt x="53" y="61"/>
                  <a:pt x="53" y="61"/>
                  <a:pt x="53" y="61"/>
                </a:cubicBezTo>
                <a:cubicBezTo>
                  <a:pt x="108" y="61"/>
                  <a:pt x="108" y="61"/>
                  <a:pt x="108" y="61"/>
                </a:cubicBezTo>
                <a:lnTo>
                  <a:pt x="108" y="52"/>
                </a:lnTo>
                <a:close/>
                <a:moveTo>
                  <a:pt x="53" y="70"/>
                </a:moveTo>
                <a:cubicBezTo>
                  <a:pt x="53" y="80"/>
                  <a:pt x="53" y="80"/>
                  <a:pt x="53" y="80"/>
                </a:cubicBezTo>
                <a:cubicBezTo>
                  <a:pt x="116" y="80"/>
                  <a:pt x="116" y="80"/>
                  <a:pt x="116" y="80"/>
                </a:cubicBezTo>
                <a:cubicBezTo>
                  <a:pt x="116" y="70"/>
                  <a:pt x="116" y="70"/>
                  <a:pt x="116" y="70"/>
                </a:cubicBezTo>
                <a:lnTo>
                  <a:pt x="53" y="70"/>
                </a:lnTo>
                <a:close/>
                <a:moveTo>
                  <a:pt x="43" y="70"/>
                </a:moveTo>
                <a:cubicBezTo>
                  <a:pt x="40" y="70"/>
                  <a:pt x="38" y="72"/>
                  <a:pt x="38" y="75"/>
                </a:cubicBezTo>
                <a:cubicBezTo>
                  <a:pt x="38" y="78"/>
                  <a:pt x="40" y="80"/>
                  <a:pt x="43" y="80"/>
                </a:cubicBezTo>
                <a:cubicBezTo>
                  <a:pt x="45" y="80"/>
                  <a:pt x="47" y="78"/>
                  <a:pt x="47" y="75"/>
                </a:cubicBezTo>
                <a:cubicBezTo>
                  <a:pt x="47" y="72"/>
                  <a:pt x="45" y="70"/>
                  <a:pt x="43" y="7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05" name="Freeform 48"/>
          <p:cNvSpPr>
            <a:spLocks noEditPoints="1"/>
          </p:cNvSpPr>
          <p:nvPr userDrawn="1"/>
        </p:nvSpPr>
        <p:spPr bwMode="black">
          <a:xfrm>
            <a:off x="10985039" y="1681887"/>
            <a:ext cx="446264" cy="398816"/>
          </a:xfrm>
          <a:custGeom>
            <a:avLst/>
            <a:gdLst>
              <a:gd name="T0" fmla="*/ 76 w 153"/>
              <a:gd name="T1" fmla="*/ 9 h 144"/>
              <a:gd name="T2" fmla="*/ 76 w 153"/>
              <a:gd name="T3" fmla="*/ 9 h 144"/>
              <a:gd name="T4" fmla="*/ 15 w 153"/>
              <a:gd name="T5" fmla="*/ 64 h 144"/>
              <a:gd name="T6" fmla="*/ 27 w 153"/>
              <a:gd name="T7" fmla="*/ 110 h 144"/>
              <a:gd name="T8" fmla="*/ 68 w 153"/>
              <a:gd name="T9" fmla="*/ 134 h 144"/>
              <a:gd name="T10" fmla="*/ 77 w 153"/>
              <a:gd name="T11" fmla="*/ 134 h 144"/>
              <a:gd name="T12" fmla="*/ 138 w 153"/>
              <a:gd name="T13" fmla="*/ 80 h 144"/>
              <a:gd name="T14" fmla="*/ 126 w 153"/>
              <a:gd name="T15" fmla="*/ 34 h 144"/>
              <a:gd name="T16" fmla="*/ 85 w 153"/>
              <a:gd name="T17" fmla="*/ 10 h 144"/>
              <a:gd name="T18" fmla="*/ 76 w 153"/>
              <a:gd name="T19" fmla="*/ 9 h 144"/>
              <a:gd name="T20" fmla="*/ 76 w 153"/>
              <a:gd name="T21" fmla="*/ 0 h 144"/>
              <a:gd name="T22" fmla="*/ 86 w 153"/>
              <a:gd name="T23" fmla="*/ 1 h 144"/>
              <a:gd name="T24" fmla="*/ 148 w 153"/>
              <a:gd name="T25" fmla="*/ 81 h 144"/>
              <a:gd name="T26" fmla="*/ 77 w 153"/>
              <a:gd name="T27" fmla="*/ 144 h 144"/>
              <a:gd name="T28" fmla="*/ 67 w 153"/>
              <a:gd name="T29" fmla="*/ 143 h 144"/>
              <a:gd name="T30" fmla="*/ 5 w 153"/>
              <a:gd name="T31" fmla="*/ 62 h 144"/>
              <a:gd name="T32" fmla="*/ 76 w 153"/>
              <a:gd name="T33" fmla="*/ 0 h 144"/>
              <a:gd name="T34" fmla="*/ 93 w 153"/>
              <a:gd name="T35" fmla="*/ 43 h 144"/>
              <a:gd name="T36" fmla="*/ 77 w 153"/>
              <a:gd name="T37" fmla="*/ 36 h 144"/>
              <a:gd name="T38" fmla="*/ 60 w 153"/>
              <a:gd name="T39" fmla="*/ 43 h 144"/>
              <a:gd name="T40" fmla="*/ 52 w 153"/>
              <a:gd name="T41" fmla="*/ 60 h 144"/>
              <a:gd name="T42" fmla="*/ 56 w 153"/>
              <a:gd name="T43" fmla="*/ 75 h 144"/>
              <a:gd name="T44" fmla="*/ 68 w 153"/>
              <a:gd name="T45" fmla="*/ 91 h 144"/>
              <a:gd name="T46" fmla="*/ 75 w 153"/>
              <a:gd name="T47" fmla="*/ 116 h 144"/>
              <a:gd name="T48" fmla="*/ 78 w 153"/>
              <a:gd name="T49" fmla="*/ 116 h 144"/>
              <a:gd name="T50" fmla="*/ 89 w 153"/>
              <a:gd name="T51" fmla="*/ 85 h 144"/>
              <a:gd name="T52" fmla="*/ 97 w 153"/>
              <a:gd name="T53" fmla="*/ 75 h 144"/>
              <a:gd name="T54" fmla="*/ 101 w 153"/>
              <a:gd name="T55" fmla="*/ 60 h 144"/>
              <a:gd name="T56" fmla="*/ 93 w 153"/>
              <a:gd name="T57" fmla="*/ 43 h 144"/>
              <a:gd name="T58" fmla="*/ 77 w 153"/>
              <a:gd name="T59" fmla="*/ 73 h 144"/>
              <a:gd name="T60" fmla="*/ 65 w 153"/>
              <a:gd name="T61" fmla="*/ 61 h 144"/>
              <a:gd name="T62" fmla="*/ 77 w 153"/>
              <a:gd name="T63" fmla="*/ 50 h 144"/>
              <a:gd name="T64" fmla="*/ 88 w 153"/>
              <a:gd name="T65" fmla="*/ 61 h 144"/>
              <a:gd name="T66" fmla="*/ 77 w 153"/>
              <a:gd name="T67"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144">
                <a:moveTo>
                  <a:pt x="76" y="9"/>
                </a:moveTo>
                <a:cubicBezTo>
                  <a:pt x="76" y="9"/>
                  <a:pt x="76" y="9"/>
                  <a:pt x="76" y="9"/>
                </a:cubicBezTo>
                <a:cubicBezTo>
                  <a:pt x="45" y="9"/>
                  <a:pt x="19" y="33"/>
                  <a:pt x="15" y="64"/>
                </a:cubicBezTo>
                <a:cubicBezTo>
                  <a:pt x="12" y="80"/>
                  <a:pt x="17" y="97"/>
                  <a:pt x="27" y="110"/>
                </a:cubicBezTo>
                <a:cubicBezTo>
                  <a:pt x="37" y="123"/>
                  <a:pt x="52" y="132"/>
                  <a:pt x="68" y="134"/>
                </a:cubicBezTo>
                <a:cubicBezTo>
                  <a:pt x="71" y="134"/>
                  <a:pt x="74" y="134"/>
                  <a:pt x="77" y="134"/>
                </a:cubicBezTo>
                <a:cubicBezTo>
                  <a:pt x="108" y="134"/>
                  <a:pt x="134" y="111"/>
                  <a:pt x="138" y="80"/>
                </a:cubicBezTo>
                <a:cubicBezTo>
                  <a:pt x="141" y="64"/>
                  <a:pt x="136" y="47"/>
                  <a:pt x="126" y="34"/>
                </a:cubicBezTo>
                <a:cubicBezTo>
                  <a:pt x="116" y="21"/>
                  <a:pt x="101" y="12"/>
                  <a:pt x="85" y="10"/>
                </a:cubicBezTo>
                <a:cubicBezTo>
                  <a:pt x="82" y="10"/>
                  <a:pt x="79" y="9"/>
                  <a:pt x="76" y="9"/>
                </a:cubicBezTo>
                <a:moveTo>
                  <a:pt x="76" y="0"/>
                </a:moveTo>
                <a:cubicBezTo>
                  <a:pt x="80" y="0"/>
                  <a:pt x="83" y="0"/>
                  <a:pt x="86" y="1"/>
                </a:cubicBezTo>
                <a:cubicBezTo>
                  <a:pt x="125" y="6"/>
                  <a:pt x="153" y="42"/>
                  <a:pt x="148" y="81"/>
                </a:cubicBezTo>
                <a:cubicBezTo>
                  <a:pt x="143" y="118"/>
                  <a:pt x="112" y="144"/>
                  <a:pt x="77" y="144"/>
                </a:cubicBezTo>
                <a:cubicBezTo>
                  <a:pt x="73" y="144"/>
                  <a:pt x="70" y="144"/>
                  <a:pt x="67" y="143"/>
                </a:cubicBezTo>
                <a:cubicBezTo>
                  <a:pt x="28" y="138"/>
                  <a:pt x="0" y="102"/>
                  <a:pt x="5" y="62"/>
                </a:cubicBezTo>
                <a:cubicBezTo>
                  <a:pt x="10" y="26"/>
                  <a:pt x="41" y="0"/>
                  <a:pt x="76" y="0"/>
                </a:cubicBezTo>
                <a:moveTo>
                  <a:pt x="93" y="43"/>
                </a:moveTo>
                <a:cubicBezTo>
                  <a:pt x="89" y="39"/>
                  <a:pt x="83" y="36"/>
                  <a:pt x="77" y="36"/>
                </a:cubicBezTo>
                <a:cubicBezTo>
                  <a:pt x="70" y="36"/>
                  <a:pt x="64" y="39"/>
                  <a:pt x="60" y="43"/>
                </a:cubicBezTo>
                <a:cubicBezTo>
                  <a:pt x="55" y="48"/>
                  <a:pt x="52" y="54"/>
                  <a:pt x="52" y="60"/>
                </a:cubicBezTo>
                <a:cubicBezTo>
                  <a:pt x="52" y="66"/>
                  <a:pt x="54" y="71"/>
                  <a:pt x="56" y="75"/>
                </a:cubicBezTo>
                <a:cubicBezTo>
                  <a:pt x="59" y="81"/>
                  <a:pt x="64" y="85"/>
                  <a:pt x="68" y="91"/>
                </a:cubicBezTo>
                <a:cubicBezTo>
                  <a:pt x="72" y="97"/>
                  <a:pt x="75" y="104"/>
                  <a:pt x="75" y="116"/>
                </a:cubicBezTo>
                <a:cubicBezTo>
                  <a:pt x="78" y="116"/>
                  <a:pt x="78" y="116"/>
                  <a:pt x="78" y="116"/>
                </a:cubicBezTo>
                <a:cubicBezTo>
                  <a:pt x="78" y="100"/>
                  <a:pt x="84" y="92"/>
                  <a:pt x="89" y="85"/>
                </a:cubicBezTo>
                <a:cubicBezTo>
                  <a:pt x="92" y="82"/>
                  <a:pt x="95" y="79"/>
                  <a:pt x="97" y="75"/>
                </a:cubicBezTo>
                <a:cubicBezTo>
                  <a:pt x="99" y="71"/>
                  <a:pt x="101" y="66"/>
                  <a:pt x="101" y="60"/>
                </a:cubicBezTo>
                <a:cubicBezTo>
                  <a:pt x="101" y="54"/>
                  <a:pt x="98" y="48"/>
                  <a:pt x="93" y="43"/>
                </a:cubicBezTo>
                <a:close/>
                <a:moveTo>
                  <a:pt x="77" y="73"/>
                </a:moveTo>
                <a:cubicBezTo>
                  <a:pt x="70" y="73"/>
                  <a:pt x="65" y="67"/>
                  <a:pt x="65" y="61"/>
                </a:cubicBezTo>
                <a:cubicBezTo>
                  <a:pt x="65" y="55"/>
                  <a:pt x="70" y="50"/>
                  <a:pt x="77" y="50"/>
                </a:cubicBezTo>
                <a:cubicBezTo>
                  <a:pt x="83" y="50"/>
                  <a:pt x="88" y="55"/>
                  <a:pt x="88" y="61"/>
                </a:cubicBezTo>
                <a:cubicBezTo>
                  <a:pt x="88" y="67"/>
                  <a:pt x="83" y="73"/>
                  <a:pt x="77" y="7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06" name="Freeform 49"/>
          <p:cNvSpPr>
            <a:spLocks noEditPoints="1"/>
          </p:cNvSpPr>
          <p:nvPr userDrawn="1"/>
        </p:nvSpPr>
        <p:spPr bwMode="black">
          <a:xfrm>
            <a:off x="10030448" y="5332935"/>
            <a:ext cx="480925" cy="423951"/>
          </a:xfrm>
          <a:custGeom>
            <a:avLst/>
            <a:gdLst>
              <a:gd name="T0" fmla="*/ 86 w 173"/>
              <a:gd name="T1" fmla="*/ 0 h 153"/>
              <a:gd name="T2" fmla="*/ 40 w 173"/>
              <a:gd name="T3" fmla="*/ 15 h 153"/>
              <a:gd name="T4" fmla="*/ 25 w 173"/>
              <a:gd name="T5" fmla="*/ 123 h 153"/>
              <a:gd name="T6" fmla="*/ 86 w 173"/>
              <a:gd name="T7" fmla="*/ 153 h 153"/>
              <a:gd name="T8" fmla="*/ 133 w 173"/>
              <a:gd name="T9" fmla="*/ 138 h 153"/>
              <a:gd name="T10" fmla="*/ 147 w 173"/>
              <a:gd name="T11" fmla="*/ 30 h 153"/>
              <a:gd name="T12" fmla="*/ 86 w 173"/>
              <a:gd name="T13" fmla="*/ 0 h 153"/>
              <a:gd name="T14" fmla="*/ 86 w 173"/>
              <a:gd name="T15" fmla="*/ 0 h 153"/>
              <a:gd name="T16" fmla="*/ 86 w 173"/>
              <a:gd name="T17" fmla="*/ 10 h 153"/>
              <a:gd name="T18" fmla="*/ 139 w 173"/>
              <a:gd name="T19" fmla="*/ 36 h 153"/>
              <a:gd name="T20" fmla="*/ 127 w 173"/>
              <a:gd name="T21" fmla="*/ 129 h 153"/>
              <a:gd name="T22" fmla="*/ 86 w 173"/>
              <a:gd name="T23" fmla="*/ 143 h 153"/>
              <a:gd name="T24" fmla="*/ 33 w 173"/>
              <a:gd name="T25" fmla="*/ 117 h 153"/>
              <a:gd name="T26" fmla="*/ 46 w 173"/>
              <a:gd name="T27" fmla="*/ 24 h 153"/>
              <a:gd name="T28" fmla="*/ 86 w 173"/>
              <a:gd name="T29" fmla="*/ 10 h 153"/>
              <a:gd name="T30" fmla="*/ 86 w 173"/>
              <a:gd name="T31" fmla="*/ 0 h 153"/>
              <a:gd name="T32" fmla="*/ 59 w 173"/>
              <a:gd name="T33" fmla="*/ 80 h 153"/>
              <a:gd name="T34" fmla="*/ 114 w 173"/>
              <a:gd name="T35" fmla="*/ 80 h 153"/>
              <a:gd name="T36" fmla="*/ 114 w 173"/>
              <a:gd name="T37" fmla="*/ 113 h 153"/>
              <a:gd name="T38" fmla="*/ 59 w 173"/>
              <a:gd name="T39" fmla="*/ 113 h 153"/>
              <a:gd name="T40" fmla="*/ 59 w 173"/>
              <a:gd name="T41" fmla="*/ 80 h 153"/>
              <a:gd name="T42" fmla="*/ 117 w 173"/>
              <a:gd name="T43" fmla="*/ 67 h 153"/>
              <a:gd name="T44" fmla="*/ 117 w 173"/>
              <a:gd name="T45" fmla="*/ 75 h 153"/>
              <a:gd name="T46" fmla="*/ 56 w 173"/>
              <a:gd name="T47" fmla="*/ 75 h 153"/>
              <a:gd name="T48" fmla="*/ 56 w 173"/>
              <a:gd name="T49" fmla="*/ 67 h 153"/>
              <a:gd name="T50" fmla="*/ 58 w 173"/>
              <a:gd name="T51" fmla="*/ 59 h 153"/>
              <a:gd name="T52" fmla="*/ 73 w 173"/>
              <a:gd name="T53" fmla="*/ 59 h 153"/>
              <a:gd name="T54" fmla="*/ 59 w 173"/>
              <a:gd name="T55" fmla="*/ 53 h 153"/>
              <a:gd name="T56" fmla="*/ 68 w 173"/>
              <a:gd name="T57" fmla="*/ 42 h 153"/>
              <a:gd name="T58" fmla="*/ 86 w 173"/>
              <a:gd name="T59" fmla="*/ 51 h 153"/>
              <a:gd name="T60" fmla="*/ 105 w 173"/>
              <a:gd name="T61" fmla="*/ 42 h 153"/>
              <a:gd name="T62" fmla="*/ 114 w 173"/>
              <a:gd name="T63" fmla="*/ 53 h 153"/>
              <a:gd name="T64" fmla="*/ 99 w 173"/>
              <a:gd name="T65" fmla="*/ 59 h 153"/>
              <a:gd name="T66" fmla="*/ 115 w 173"/>
              <a:gd name="T67" fmla="*/ 59 h 153"/>
              <a:gd name="T68" fmla="*/ 117 w 173"/>
              <a:gd name="T69" fmla="*/ 67 h 153"/>
              <a:gd name="T70" fmla="*/ 93 w 173"/>
              <a:gd name="T71" fmla="*/ 57 h 153"/>
              <a:gd name="T72" fmla="*/ 111 w 173"/>
              <a:gd name="T73" fmla="*/ 52 h 153"/>
              <a:gd name="T74" fmla="*/ 105 w 173"/>
              <a:gd name="T75" fmla="*/ 47 h 153"/>
              <a:gd name="T76" fmla="*/ 93 w 173"/>
              <a:gd name="T77" fmla="*/ 57 h 153"/>
              <a:gd name="T78" fmla="*/ 62 w 173"/>
              <a:gd name="T79" fmla="*/ 52 h 153"/>
              <a:gd name="T80" fmla="*/ 80 w 173"/>
              <a:gd name="T81" fmla="*/ 57 h 153"/>
              <a:gd name="T82" fmla="*/ 68 w 173"/>
              <a:gd name="T83" fmla="*/ 47 h 153"/>
              <a:gd name="T84" fmla="*/ 62 w 173"/>
              <a:gd name="T85" fmla="*/ 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3" h="153">
                <a:moveTo>
                  <a:pt x="86" y="0"/>
                </a:moveTo>
                <a:cubicBezTo>
                  <a:pt x="70" y="0"/>
                  <a:pt x="54" y="5"/>
                  <a:pt x="40" y="15"/>
                </a:cubicBezTo>
                <a:cubicBezTo>
                  <a:pt x="6" y="41"/>
                  <a:pt x="0" y="89"/>
                  <a:pt x="25" y="123"/>
                </a:cubicBezTo>
                <a:cubicBezTo>
                  <a:pt x="40" y="143"/>
                  <a:pt x="63" y="153"/>
                  <a:pt x="86" y="153"/>
                </a:cubicBezTo>
                <a:cubicBezTo>
                  <a:pt x="103" y="153"/>
                  <a:pt x="119" y="148"/>
                  <a:pt x="133" y="138"/>
                </a:cubicBezTo>
                <a:cubicBezTo>
                  <a:pt x="167" y="112"/>
                  <a:pt x="173" y="64"/>
                  <a:pt x="147" y="30"/>
                </a:cubicBezTo>
                <a:cubicBezTo>
                  <a:pt x="132" y="10"/>
                  <a:pt x="109" y="0"/>
                  <a:pt x="86" y="0"/>
                </a:cubicBezTo>
                <a:moveTo>
                  <a:pt x="86" y="0"/>
                </a:moveTo>
                <a:cubicBezTo>
                  <a:pt x="86" y="10"/>
                  <a:pt x="86" y="10"/>
                  <a:pt x="86" y="10"/>
                </a:cubicBezTo>
                <a:cubicBezTo>
                  <a:pt x="107" y="10"/>
                  <a:pt x="127" y="19"/>
                  <a:pt x="139" y="36"/>
                </a:cubicBezTo>
                <a:cubicBezTo>
                  <a:pt x="162" y="65"/>
                  <a:pt x="156" y="107"/>
                  <a:pt x="127" y="129"/>
                </a:cubicBezTo>
                <a:cubicBezTo>
                  <a:pt x="115" y="138"/>
                  <a:pt x="101" y="143"/>
                  <a:pt x="86" y="143"/>
                </a:cubicBezTo>
                <a:cubicBezTo>
                  <a:pt x="65" y="143"/>
                  <a:pt x="46" y="134"/>
                  <a:pt x="33" y="117"/>
                </a:cubicBezTo>
                <a:cubicBezTo>
                  <a:pt x="11" y="88"/>
                  <a:pt x="17" y="46"/>
                  <a:pt x="46" y="24"/>
                </a:cubicBezTo>
                <a:cubicBezTo>
                  <a:pt x="58" y="15"/>
                  <a:pt x="72" y="10"/>
                  <a:pt x="86" y="10"/>
                </a:cubicBezTo>
                <a:lnTo>
                  <a:pt x="86" y="0"/>
                </a:lnTo>
                <a:close/>
                <a:moveTo>
                  <a:pt x="59" y="80"/>
                </a:moveTo>
                <a:cubicBezTo>
                  <a:pt x="114" y="80"/>
                  <a:pt x="114" y="80"/>
                  <a:pt x="114" y="80"/>
                </a:cubicBezTo>
                <a:cubicBezTo>
                  <a:pt x="114" y="113"/>
                  <a:pt x="114" y="113"/>
                  <a:pt x="114" y="113"/>
                </a:cubicBezTo>
                <a:cubicBezTo>
                  <a:pt x="59" y="113"/>
                  <a:pt x="59" y="113"/>
                  <a:pt x="59" y="113"/>
                </a:cubicBezTo>
                <a:lnTo>
                  <a:pt x="59" y="80"/>
                </a:lnTo>
                <a:close/>
                <a:moveTo>
                  <a:pt x="117" y="67"/>
                </a:moveTo>
                <a:cubicBezTo>
                  <a:pt x="117" y="75"/>
                  <a:pt x="117" y="75"/>
                  <a:pt x="117" y="75"/>
                </a:cubicBezTo>
                <a:cubicBezTo>
                  <a:pt x="56" y="75"/>
                  <a:pt x="56" y="75"/>
                  <a:pt x="56" y="75"/>
                </a:cubicBezTo>
                <a:cubicBezTo>
                  <a:pt x="56" y="67"/>
                  <a:pt x="56" y="67"/>
                  <a:pt x="56" y="67"/>
                </a:cubicBezTo>
                <a:cubicBezTo>
                  <a:pt x="58" y="59"/>
                  <a:pt x="58" y="59"/>
                  <a:pt x="58" y="59"/>
                </a:cubicBezTo>
                <a:cubicBezTo>
                  <a:pt x="73" y="59"/>
                  <a:pt x="73" y="59"/>
                  <a:pt x="73" y="59"/>
                </a:cubicBezTo>
                <a:cubicBezTo>
                  <a:pt x="67" y="58"/>
                  <a:pt x="62" y="55"/>
                  <a:pt x="59" y="53"/>
                </a:cubicBezTo>
                <a:cubicBezTo>
                  <a:pt x="54" y="50"/>
                  <a:pt x="65" y="46"/>
                  <a:pt x="68" y="42"/>
                </a:cubicBezTo>
                <a:cubicBezTo>
                  <a:pt x="72" y="37"/>
                  <a:pt x="80" y="45"/>
                  <a:pt x="86" y="51"/>
                </a:cubicBezTo>
                <a:cubicBezTo>
                  <a:pt x="93" y="45"/>
                  <a:pt x="100" y="37"/>
                  <a:pt x="105" y="42"/>
                </a:cubicBezTo>
                <a:cubicBezTo>
                  <a:pt x="108" y="46"/>
                  <a:pt x="119" y="50"/>
                  <a:pt x="114" y="53"/>
                </a:cubicBezTo>
                <a:cubicBezTo>
                  <a:pt x="111" y="55"/>
                  <a:pt x="105" y="58"/>
                  <a:pt x="99" y="59"/>
                </a:cubicBezTo>
                <a:cubicBezTo>
                  <a:pt x="115" y="59"/>
                  <a:pt x="115" y="59"/>
                  <a:pt x="115" y="59"/>
                </a:cubicBezTo>
                <a:lnTo>
                  <a:pt x="117" y="67"/>
                </a:lnTo>
                <a:close/>
                <a:moveTo>
                  <a:pt x="93" y="57"/>
                </a:moveTo>
                <a:cubicBezTo>
                  <a:pt x="104" y="56"/>
                  <a:pt x="110" y="53"/>
                  <a:pt x="111" y="52"/>
                </a:cubicBezTo>
                <a:cubicBezTo>
                  <a:pt x="112" y="51"/>
                  <a:pt x="106" y="47"/>
                  <a:pt x="105" y="47"/>
                </a:cubicBezTo>
                <a:cubicBezTo>
                  <a:pt x="103" y="47"/>
                  <a:pt x="93" y="57"/>
                  <a:pt x="93" y="57"/>
                </a:cubicBezTo>
                <a:close/>
                <a:moveTo>
                  <a:pt x="62" y="52"/>
                </a:moveTo>
                <a:cubicBezTo>
                  <a:pt x="63" y="53"/>
                  <a:pt x="69" y="56"/>
                  <a:pt x="80" y="57"/>
                </a:cubicBezTo>
                <a:cubicBezTo>
                  <a:pt x="80" y="57"/>
                  <a:pt x="70" y="47"/>
                  <a:pt x="68" y="47"/>
                </a:cubicBezTo>
                <a:cubicBezTo>
                  <a:pt x="67" y="47"/>
                  <a:pt x="61" y="51"/>
                  <a:pt x="62" y="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07" name="Freeform 50"/>
          <p:cNvSpPr>
            <a:spLocks noEditPoints="1"/>
          </p:cNvSpPr>
          <p:nvPr userDrawn="1"/>
        </p:nvSpPr>
        <p:spPr bwMode="black">
          <a:xfrm>
            <a:off x="10058096" y="4416347"/>
            <a:ext cx="425628" cy="423951"/>
          </a:xfrm>
          <a:custGeom>
            <a:avLst/>
            <a:gdLst>
              <a:gd name="T0" fmla="*/ 77 w 154"/>
              <a:gd name="T1" fmla="*/ 0 h 153"/>
              <a:gd name="T2" fmla="*/ 0 w 154"/>
              <a:gd name="T3" fmla="*/ 77 h 153"/>
              <a:gd name="T4" fmla="*/ 77 w 154"/>
              <a:gd name="T5" fmla="*/ 153 h 153"/>
              <a:gd name="T6" fmla="*/ 154 w 154"/>
              <a:gd name="T7" fmla="*/ 77 h 153"/>
              <a:gd name="T8" fmla="*/ 77 w 154"/>
              <a:gd name="T9" fmla="*/ 0 h 153"/>
              <a:gd name="T10" fmla="*/ 77 w 154"/>
              <a:gd name="T11" fmla="*/ 9 h 153"/>
              <a:gd name="T12" fmla="*/ 144 w 154"/>
              <a:gd name="T13" fmla="*/ 77 h 153"/>
              <a:gd name="T14" fmla="*/ 77 w 154"/>
              <a:gd name="T15" fmla="*/ 144 h 153"/>
              <a:gd name="T16" fmla="*/ 10 w 154"/>
              <a:gd name="T17" fmla="*/ 77 h 153"/>
              <a:gd name="T18" fmla="*/ 77 w 154"/>
              <a:gd name="T19" fmla="*/ 9 h 153"/>
              <a:gd name="T20" fmla="*/ 131 w 154"/>
              <a:gd name="T21" fmla="*/ 94 h 153"/>
              <a:gd name="T22" fmla="*/ 126 w 154"/>
              <a:gd name="T23" fmla="*/ 94 h 153"/>
              <a:gd name="T24" fmla="*/ 85 w 154"/>
              <a:gd name="T25" fmla="*/ 53 h 153"/>
              <a:gd name="T26" fmla="*/ 61 w 154"/>
              <a:gd name="T27" fmla="*/ 60 h 153"/>
              <a:gd name="T28" fmla="*/ 57 w 154"/>
              <a:gd name="T29" fmla="*/ 59 h 153"/>
              <a:gd name="T30" fmla="*/ 52 w 154"/>
              <a:gd name="T31" fmla="*/ 60 h 153"/>
              <a:gd name="T32" fmla="*/ 85 w 154"/>
              <a:gd name="T33" fmla="*/ 47 h 153"/>
              <a:gd name="T34" fmla="*/ 131 w 154"/>
              <a:gd name="T35" fmla="*/ 94 h 153"/>
              <a:gd name="T36" fmla="*/ 85 w 154"/>
              <a:gd name="T37" fmla="*/ 60 h 153"/>
              <a:gd name="T38" fmla="*/ 67 w 154"/>
              <a:gd name="T39" fmla="*/ 64 h 153"/>
              <a:gd name="T40" fmla="*/ 68 w 154"/>
              <a:gd name="T41" fmla="*/ 66 h 153"/>
              <a:gd name="T42" fmla="*/ 68 w 154"/>
              <a:gd name="T43" fmla="*/ 66 h 153"/>
              <a:gd name="T44" fmla="*/ 75 w 154"/>
              <a:gd name="T45" fmla="*/ 67 h 153"/>
              <a:gd name="T46" fmla="*/ 85 w 154"/>
              <a:gd name="T47" fmla="*/ 65 h 153"/>
              <a:gd name="T48" fmla="*/ 113 w 154"/>
              <a:gd name="T49" fmla="*/ 94 h 153"/>
              <a:gd name="T50" fmla="*/ 119 w 154"/>
              <a:gd name="T51" fmla="*/ 94 h 153"/>
              <a:gd name="T52" fmla="*/ 85 w 154"/>
              <a:gd name="T53" fmla="*/ 60 h 153"/>
              <a:gd name="T54" fmla="*/ 85 w 154"/>
              <a:gd name="T55" fmla="*/ 72 h 153"/>
              <a:gd name="T56" fmla="*/ 81 w 154"/>
              <a:gd name="T57" fmla="*/ 72 h 153"/>
              <a:gd name="T58" fmla="*/ 84 w 154"/>
              <a:gd name="T59" fmla="*/ 78 h 153"/>
              <a:gd name="T60" fmla="*/ 85 w 154"/>
              <a:gd name="T61" fmla="*/ 78 h 153"/>
              <a:gd name="T62" fmla="*/ 101 w 154"/>
              <a:gd name="T63" fmla="*/ 94 h 153"/>
              <a:gd name="T64" fmla="*/ 106 w 154"/>
              <a:gd name="T65" fmla="*/ 94 h 153"/>
              <a:gd name="T66" fmla="*/ 85 w 154"/>
              <a:gd name="T67" fmla="*/ 72 h 153"/>
              <a:gd name="T68" fmla="*/ 29 w 154"/>
              <a:gd name="T69" fmla="*/ 86 h 153"/>
              <a:gd name="T70" fmla="*/ 37 w 154"/>
              <a:gd name="T71" fmla="*/ 93 h 153"/>
              <a:gd name="T72" fmla="*/ 38 w 154"/>
              <a:gd name="T73" fmla="*/ 93 h 153"/>
              <a:gd name="T74" fmla="*/ 70 w 154"/>
              <a:gd name="T75" fmla="*/ 93 h 153"/>
              <a:gd name="T76" fmla="*/ 80 w 154"/>
              <a:gd name="T77" fmla="*/ 82 h 153"/>
              <a:gd name="T78" fmla="*/ 68 w 154"/>
              <a:gd name="T79" fmla="*/ 71 h 153"/>
              <a:gd name="T80" fmla="*/ 65 w 154"/>
              <a:gd name="T81" fmla="*/ 71 h 153"/>
              <a:gd name="T82" fmla="*/ 57 w 154"/>
              <a:gd name="T83" fmla="*/ 64 h 153"/>
              <a:gd name="T84" fmla="*/ 47 w 154"/>
              <a:gd name="T85" fmla="*/ 73 h 153"/>
              <a:gd name="T86" fmla="*/ 47 w 154"/>
              <a:gd name="T87" fmla="*/ 75 h 153"/>
              <a:gd name="T88" fmla="*/ 44 w 154"/>
              <a:gd name="T89" fmla="*/ 74 h 153"/>
              <a:gd name="T90" fmla="*/ 38 w 154"/>
              <a:gd name="T91" fmla="*/ 78 h 153"/>
              <a:gd name="T92" fmla="*/ 37 w 154"/>
              <a:gd name="T93" fmla="*/ 78 h 153"/>
              <a:gd name="T94" fmla="*/ 29 w 154"/>
              <a:gd name="T95"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4" h="153">
                <a:moveTo>
                  <a:pt x="77" y="0"/>
                </a:moveTo>
                <a:cubicBezTo>
                  <a:pt x="35" y="0"/>
                  <a:pt x="0" y="34"/>
                  <a:pt x="0" y="77"/>
                </a:cubicBezTo>
                <a:cubicBezTo>
                  <a:pt x="0" y="119"/>
                  <a:pt x="35" y="153"/>
                  <a:pt x="77" y="153"/>
                </a:cubicBezTo>
                <a:cubicBezTo>
                  <a:pt x="120" y="153"/>
                  <a:pt x="154" y="119"/>
                  <a:pt x="154" y="77"/>
                </a:cubicBezTo>
                <a:cubicBezTo>
                  <a:pt x="154" y="34"/>
                  <a:pt x="120" y="0"/>
                  <a:pt x="77" y="0"/>
                </a:cubicBezTo>
                <a:moveTo>
                  <a:pt x="77" y="9"/>
                </a:moveTo>
                <a:cubicBezTo>
                  <a:pt x="114" y="9"/>
                  <a:pt x="144" y="39"/>
                  <a:pt x="144" y="77"/>
                </a:cubicBezTo>
                <a:cubicBezTo>
                  <a:pt x="144" y="114"/>
                  <a:pt x="114" y="144"/>
                  <a:pt x="77" y="144"/>
                </a:cubicBezTo>
                <a:cubicBezTo>
                  <a:pt x="40" y="144"/>
                  <a:pt x="10" y="114"/>
                  <a:pt x="10" y="77"/>
                </a:cubicBezTo>
                <a:cubicBezTo>
                  <a:pt x="10" y="39"/>
                  <a:pt x="40" y="9"/>
                  <a:pt x="77" y="9"/>
                </a:cubicBezTo>
                <a:moveTo>
                  <a:pt x="131" y="94"/>
                </a:moveTo>
                <a:cubicBezTo>
                  <a:pt x="126" y="94"/>
                  <a:pt x="126" y="94"/>
                  <a:pt x="126" y="94"/>
                </a:cubicBezTo>
                <a:cubicBezTo>
                  <a:pt x="126" y="71"/>
                  <a:pt x="107" y="53"/>
                  <a:pt x="85" y="53"/>
                </a:cubicBezTo>
                <a:cubicBezTo>
                  <a:pt x="76" y="53"/>
                  <a:pt x="68" y="56"/>
                  <a:pt x="61" y="60"/>
                </a:cubicBezTo>
                <a:cubicBezTo>
                  <a:pt x="60" y="60"/>
                  <a:pt x="58" y="59"/>
                  <a:pt x="57" y="59"/>
                </a:cubicBezTo>
                <a:cubicBezTo>
                  <a:pt x="55" y="59"/>
                  <a:pt x="54" y="60"/>
                  <a:pt x="52" y="60"/>
                </a:cubicBezTo>
                <a:cubicBezTo>
                  <a:pt x="61" y="52"/>
                  <a:pt x="72" y="47"/>
                  <a:pt x="85" y="47"/>
                </a:cubicBezTo>
                <a:cubicBezTo>
                  <a:pt x="110" y="47"/>
                  <a:pt x="131" y="68"/>
                  <a:pt x="131" y="94"/>
                </a:cubicBezTo>
                <a:close/>
                <a:moveTo>
                  <a:pt x="85" y="60"/>
                </a:moveTo>
                <a:cubicBezTo>
                  <a:pt x="78" y="60"/>
                  <a:pt x="72" y="61"/>
                  <a:pt x="67" y="64"/>
                </a:cubicBezTo>
                <a:cubicBezTo>
                  <a:pt x="68" y="65"/>
                  <a:pt x="68" y="65"/>
                  <a:pt x="68" y="66"/>
                </a:cubicBezTo>
                <a:cubicBezTo>
                  <a:pt x="68" y="66"/>
                  <a:pt x="68" y="66"/>
                  <a:pt x="68" y="66"/>
                </a:cubicBezTo>
                <a:cubicBezTo>
                  <a:pt x="71" y="66"/>
                  <a:pt x="73" y="66"/>
                  <a:pt x="75" y="67"/>
                </a:cubicBezTo>
                <a:cubicBezTo>
                  <a:pt x="78" y="66"/>
                  <a:pt x="81" y="65"/>
                  <a:pt x="85" y="65"/>
                </a:cubicBezTo>
                <a:cubicBezTo>
                  <a:pt x="100" y="65"/>
                  <a:pt x="113" y="78"/>
                  <a:pt x="113" y="94"/>
                </a:cubicBezTo>
                <a:cubicBezTo>
                  <a:pt x="119" y="94"/>
                  <a:pt x="119" y="94"/>
                  <a:pt x="119" y="94"/>
                </a:cubicBezTo>
                <a:cubicBezTo>
                  <a:pt x="119" y="75"/>
                  <a:pt x="104" y="60"/>
                  <a:pt x="85" y="60"/>
                </a:cubicBezTo>
                <a:close/>
                <a:moveTo>
                  <a:pt x="85" y="72"/>
                </a:moveTo>
                <a:cubicBezTo>
                  <a:pt x="83" y="72"/>
                  <a:pt x="82" y="72"/>
                  <a:pt x="81" y="72"/>
                </a:cubicBezTo>
                <a:cubicBezTo>
                  <a:pt x="82" y="74"/>
                  <a:pt x="83" y="76"/>
                  <a:pt x="84" y="78"/>
                </a:cubicBezTo>
                <a:cubicBezTo>
                  <a:pt x="84" y="78"/>
                  <a:pt x="84" y="78"/>
                  <a:pt x="85" y="78"/>
                </a:cubicBezTo>
                <a:cubicBezTo>
                  <a:pt x="93" y="78"/>
                  <a:pt x="101" y="85"/>
                  <a:pt x="101" y="94"/>
                </a:cubicBezTo>
                <a:cubicBezTo>
                  <a:pt x="106" y="94"/>
                  <a:pt x="106" y="94"/>
                  <a:pt x="106" y="94"/>
                </a:cubicBezTo>
                <a:cubicBezTo>
                  <a:pt x="106" y="82"/>
                  <a:pt x="97" y="72"/>
                  <a:pt x="85" y="72"/>
                </a:cubicBezTo>
                <a:close/>
                <a:moveTo>
                  <a:pt x="29" y="86"/>
                </a:moveTo>
                <a:cubicBezTo>
                  <a:pt x="29" y="90"/>
                  <a:pt x="32" y="93"/>
                  <a:pt x="37" y="93"/>
                </a:cubicBezTo>
                <a:cubicBezTo>
                  <a:pt x="38" y="93"/>
                  <a:pt x="38" y="93"/>
                  <a:pt x="38" y="93"/>
                </a:cubicBezTo>
                <a:cubicBezTo>
                  <a:pt x="70" y="93"/>
                  <a:pt x="70" y="93"/>
                  <a:pt x="70" y="93"/>
                </a:cubicBezTo>
                <a:cubicBezTo>
                  <a:pt x="75" y="93"/>
                  <a:pt x="80" y="88"/>
                  <a:pt x="80" y="82"/>
                </a:cubicBezTo>
                <a:cubicBezTo>
                  <a:pt x="80" y="76"/>
                  <a:pt x="75" y="71"/>
                  <a:pt x="68" y="71"/>
                </a:cubicBezTo>
                <a:cubicBezTo>
                  <a:pt x="67" y="71"/>
                  <a:pt x="66" y="71"/>
                  <a:pt x="65" y="71"/>
                </a:cubicBezTo>
                <a:cubicBezTo>
                  <a:pt x="64" y="67"/>
                  <a:pt x="61" y="64"/>
                  <a:pt x="57" y="64"/>
                </a:cubicBezTo>
                <a:cubicBezTo>
                  <a:pt x="51" y="64"/>
                  <a:pt x="47" y="68"/>
                  <a:pt x="47" y="73"/>
                </a:cubicBezTo>
                <a:cubicBezTo>
                  <a:pt x="47" y="74"/>
                  <a:pt x="47" y="74"/>
                  <a:pt x="47" y="75"/>
                </a:cubicBezTo>
                <a:cubicBezTo>
                  <a:pt x="46" y="74"/>
                  <a:pt x="45" y="74"/>
                  <a:pt x="44" y="74"/>
                </a:cubicBezTo>
                <a:cubicBezTo>
                  <a:pt x="42" y="74"/>
                  <a:pt x="39" y="76"/>
                  <a:pt x="38" y="78"/>
                </a:cubicBezTo>
                <a:cubicBezTo>
                  <a:pt x="38" y="78"/>
                  <a:pt x="37" y="78"/>
                  <a:pt x="37" y="78"/>
                </a:cubicBezTo>
                <a:cubicBezTo>
                  <a:pt x="32" y="78"/>
                  <a:pt x="29" y="81"/>
                  <a:pt x="29"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08" name="Freeform 51"/>
          <p:cNvSpPr>
            <a:spLocks noEditPoints="1"/>
          </p:cNvSpPr>
          <p:nvPr userDrawn="1"/>
        </p:nvSpPr>
        <p:spPr bwMode="black">
          <a:xfrm>
            <a:off x="10076530" y="2617062"/>
            <a:ext cx="388761" cy="388761"/>
          </a:xfrm>
          <a:custGeom>
            <a:avLst/>
            <a:gdLst>
              <a:gd name="T0" fmla="*/ 70 w 140"/>
              <a:gd name="T1" fmla="*/ 10 h 140"/>
              <a:gd name="T2" fmla="*/ 10 w 140"/>
              <a:gd name="T3" fmla="*/ 70 h 140"/>
              <a:gd name="T4" fmla="*/ 70 w 140"/>
              <a:gd name="T5" fmla="*/ 131 h 140"/>
              <a:gd name="T6" fmla="*/ 130 w 140"/>
              <a:gd name="T7" fmla="*/ 70 h 140"/>
              <a:gd name="T8" fmla="*/ 70 w 140"/>
              <a:gd name="T9" fmla="*/ 10 h 140"/>
              <a:gd name="T10" fmla="*/ 70 w 140"/>
              <a:gd name="T11" fmla="*/ 0 h 140"/>
              <a:gd name="T12" fmla="*/ 140 w 140"/>
              <a:gd name="T13" fmla="*/ 70 h 140"/>
              <a:gd name="T14" fmla="*/ 70 w 140"/>
              <a:gd name="T15" fmla="*/ 140 h 140"/>
              <a:gd name="T16" fmla="*/ 0 w 140"/>
              <a:gd name="T17" fmla="*/ 70 h 140"/>
              <a:gd name="T18" fmla="*/ 70 w 140"/>
              <a:gd name="T19" fmla="*/ 0 h 140"/>
              <a:gd name="T20" fmla="*/ 102 w 140"/>
              <a:gd name="T21" fmla="*/ 39 h 140"/>
              <a:gd name="T22" fmla="*/ 102 w 140"/>
              <a:gd name="T23" fmla="*/ 62 h 140"/>
              <a:gd name="T24" fmla="*/ 78 w 140"/>
              <a:gd name="T25" fmla="*/ 63 h 140"/>
              <a:gd name="T26" fmla="*/ 70 w 140"/>
              <a:gd name="T27" fmla="*/ 55 h 140"/>
              <a:gd name="T28" fmla="*/ 86 w 140"/>
              <a:gd name="T29" fmla="*/ 54 h 140"/>
              <a:gd name="T30" fmla="*/ 75 w 140"/>
              <a:gd name="T31" fmla="*/ 49 h 140"/>
              <a:gd name="T32" fmla="*/ 50 w 140"/>
              <a:gd name="T33" fmla="*/ 65 h 140"/>
              <a:gd name="T34" fmla="*/ 38 w 140"/>
              <a:gd name="T35" fmla="*/ 65 h 140"/>
              <a:gd name="T36" fmla="*/ 77 w 140"/>
              <a:gd name="T37" fmla="*/ 37 h 140"/>
              <a:gd name="T38" fmla="*/ 93 w 140"/>
              <a:gd name="T39" fmla="*/ 45 h 140"/>
              <a:gd name="T40" fmla="*/ 94 w 140"/>
              <a:gd name="T41" fmla="*/ 30 h 140"/>
              <a:gd name="T42" fmla="*/ 102 w 140"/>
              <a:gd name="T43" fmla="*/ 39 h 140"/>
              <a:gd name="T44" fmla="*/ 89 w 140"/>
              <a:gd name="T45" fmla="*/ 75 h 140"/>
              <a:gd name="T46" fmla="*/ 64 w 140"/>
              <a:gd name="T47" fmla="*/ 92 h 140"/>
              <a:gd name="T48" fmla="*/ 54 w 140"/>
              <a:gd name="T49" fmla="*/ 87 h 140"/>
              <a:gd name="T50" fmla="*/ 70 w 140"/>
              <a:gd name="T51" fmla="*/ 86 h 140"/>
              <a:gd name="T52" fmla="*/ 62 w 140"/>
              <a:gd name="T53" fmla="*/ 77 h 140"/>
              <a:gd name="T54" fmla="*/ 38 w 140"/>
              <a:gd name="T55" fmla="*/ 78 h 140"/>
              <a:gd name="T56" fmla="*/ 38 w 140"/>
              <a:gd name="T57" fmla="*/ 102 h 140"/>
              <a:gd name="T58" fmla="*/ 46 w 140"/>
              <a:gd name="T59" fmla="*/ 110 h 140"/>
              <a:gd name="T60" fmla="*/ 47 w 140"/>
              <a:gd name="T61" fmla="*/ 96 h 140"/>
              <a:gd name="T62" fmla="*/ 62 w 140"/>
              <a:gd name="T63" fmla="*/ 104 h 140"/>
              <a:gd name="T64" fmla="*/ 102 w 140"/>
              <a:gd name="T65" fmla="*/ 75 h 140"/>
              <a:gd name="T66" fmla="*/ 89 w 140"/>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70" y="10"/>
                </a:moveTo>
                <a:cubicBezTo>
                  <a:pt x="37" y="10"/>
                  <a:pt x="10" y="37"/>
                  <a:pt x="10" y="70"/>
                </a:cubicBezTo>
                <a:cubicBezTo>
                  <a:pt x="10" y="103"/>
                  <a:pt x="37" y="131"/>
                  <a:pt x="70" y="131"/>
                </a:cubicBezTo>
                <a:cubicBezTo>
                  <a:pt x="103" y="131"/>
                  <a:pt x="130" y="103"/>
                  <a:pt x="130" y="70"/>
                </a:cubicBezTo>
                <a:cubicBezTo>
                  <a:pt x="130" y="37"/>
                  <a:pt x="103" y="10"/>
                  <a:pt x="70" y="10"/>
                </a:cubicBezTo>
                <a:moveTo>
                  <a:pt x="70" y="0"/>
                </a:moveTo>
                <a:cubicBezTo>
                  <a:pt x="109" y="0"/>
                  <a:pt x="140" y="31"/>
                  <a:pt x="140" y="70"/>
                </a:cubicBezTo>
                <a:cubicBezTo>
                  <a:pt x="140" y="109"/>
                  <a:pt x="109" y="140"/>
                  <a:pt x="70" y="140"/>
                </a:cubicBezTo>
                <a:cubicBezTo>
                  <a:pt x="31" y="140"/>
                  <a:pt x="0" y="109"/>
                  <a:pt x="0" y="70"/>
                </a:cubicBezTo>
                <a:cubicBezTo>
                  <a:pt x="0" y="31"/>
                  <a:pt x="31" y="0"/>
                  <a:pt x="70" y="0"/>
                </a:cubicBezTo>
                <a:moveTo>
                  <a:pt x="102" y="39"/>
                </a:moveTo>
                <a:cubicBezTo>
                  <a:pt x="102" y="62"/>
                  <a:pt x="102" y="62"/>
                  <a:pt x="102" y="62"/>
                </a:cubicBezTo>
                <a:cubicBezTo>
                  <a:pt x="78" y="63"/>
                  <a:pt x="78" y="63"/>
                  <a:pt x="78" y="63"/>
                </a:cubicBezTo>
                <a:cubicBezTo>
                  <a:pt x="70" y="55"/>
                  <a:pt x="70" y="55"/>
                  <a:pt x="70" y="55"/>
                </a:cubicBezTo>
                <a:cubicBezTo>
                  <a:pt x="86" y="54"/>
                  <a:pt x="86" y="54"/>
                  <a:pt x="86" y="54"/>
                </a:cubicBezTo>
                <a:cubicBezTo>
                  <a:pt x="83" y="51"/>
                  <a:pt x="79" y="49"/>
                  <a:pt x="75" y="49"/>
                </a:cubicBezTo>
                <a:cubicBezTo>
                  <a:pt x="64" y="46"/>
                  <a:pt x="53" y="54"/>
                  <a:pt x="50" y="65"/>
                </a:cubicBezTo>
                <a:cubicBezTo>
                  <a:pt x="38" y="65"/>
                  <a:pt x="38" y="65"/>
                  <a:pt x="38" y="65"/>
                </a:cubicBezTo>
                <a:cubicBezTo>
                  <a:pt x="42" y="44"/>
                  <a:pt x="60" y="34"/>
                  <a:pt x="77" y="37"/>
                </a:cubicBezTo>
                <a:cubicBezTo>
                  <a:pt x="83" y="38"/>
                  <a:pt x="89" y="41"/>
                  <a:pt x="93" y="45"/>
                </a:cubicBezTo>
                <a:cubicBezTo>
                  <a:pt x="94" y="30"/>
                  <a:pt x="94" y="30"/>
                  <a:pt x="94" y="30"/>
                </a:cubicBezTo>
                <a:lnTo>
                  <a:pt x="102" y="39"/>
                </a:lnTo>
                <a:close/>
                <a:moveTo>
                  <a:pt x="89" y="75"/>
                </a:moveTo>
                <a:cubicBezTo>
                  <a:pt x="87" y="87"/>
                  <a:pt x="76" y="94"/>
                  <a:pt x="64" y="92"/>
                </a:cubicBezTo>
                <a:cubicBezTo>
                  <a:pt x="60" y="91"/>
                  <a:pt x="57" y="89"/>
                  <a:pt x="54" y="87"/>
                </a:cubicBezTo>
                <a:cubicBezTo>
                  <a:pt x="70" y="86"/>
                  <a:pt x="70" y="86"/>
                  <a:pt x="70" y="86"/>
                </a:cubicBezTo>
                <a:cubicBezTo>
                  <a:pt x="62" y="77"/>
                  <a:pt x="62" y="77"/>
                  <a:pt x="62" y="77"/>
                </a:cubicBezTo>
                <a:cubicBezTo>
                  <a:pt x="38" y="78"/>
                  <a:pt x="38" y="78"/>
                  <a:pt x="38" y="78"/>
                </a:cubicBezTo>
                <a:cubicBezTo>
                  <a:pt x="38" y="102"/>
                  <a:pt x="38" y="102"/>
                  <a:pt x="38" y="102"/>
                </a:cubicBezTo>
                <a:cubicBezTo>
                  <a:pt x="46" y="110"/>
                  <a:pt x="46" y="110"/>
                  <a:pt x="46" y="110"/>
                </a:cubicBezTo>
                <a:cubicBezTo>
                  <a:pt x="47" y="96"/>
                  <a:pt x="47" y="96"/>
                  <a:pt x="47" y="96"/>
                </a:cubicBezTo>
                <a:cubicBezTo>
                  <a:pt x="51" y="100"/>
                  <a:pt x="56" y="102"/>
                  <a:pt x="62" y="104"/>
                </a:cubicBezTo>
                <a:cubicBezTo>
                  <a:pt x="80" y="107"/>
                  <a:pt x="98" y="96"/>
                  <a:pt x="102" y="75"/>
                </a:cubicBezTo>
                <a:lnTo>
                  <a:pt x="89" y="7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09" name="Freeform 52"/>
          <p:cNvSpPr>
            <a:spLocks noEditPoints="1"/>
          </p:cNvSpPr>
          <p:nvPr userDrawn="1"/>
        </p:nvSpPr>
        <p:spPr bwMode="black">
          <a:xfrm>
            <a:off x="1826402" y="5345502"/>
            <a:ext cx="423951" cy="398816"/>
          </a:xfrm>
          <a:custGeom>
            <a:avLst/>
            <a:gdLst>
              <a:gd name="T0" fmla="*/ 76 w 153"/>
              <a:gd name="T1" fmla="*/ 9 h 144"/>
              <a:gd name="T2" fmla="*/ 15 w 153"/>
              <a:gd name="T3" fmla="*/ 63 h 144"/>
              <a:gd name="T4" fmla="*/ 27 w 153"/>
              <a:gd name="T5" fmla="*/ 109 h 144"/>
              <a:gd name="T6" fmla="*/ 68 w 153"/>
              <a:gd name="T7" fmla="*/ 133 h 144"/>
              <a:gd name="T8" fmla="*/ 77 w 153"/>
              <a:gd name="T9" fmla="*/ 134 h 144"/>
              <a:gd name="T10" fmla="*/ 138 w 153"/>
              <a:gd name="T11" fmla="*/ 80 h 144"/>
              <a:gd name="T12" fmla="*/ 126 w 153"/>
              <a:gd name="T13" fmla="*/ 34 h 144"/>
              <a:gd name="T14" fmla="*/ 85 w 153"/>
              <a:gd name="T15" fmla="*/ 10 h 144"/>
              <a:gd name="T16" fmla="*/ 76 w 153"/>
              <a:gd name="T17" fmla="*/ 9 h 144"/>
              <a:gd name="T18" fmla="*/ 76 w 153"/>
              <a:gd name="T19" fmla="*/ 0 h 144"/>
              <a:gd name="T20" fmla="*/ 86 w 153"/>
              <a:gd name="T21" fmla="*/ 0 h 144"/>
              <a:gd name="T22" fmla="*/ 148 w 153"/>
              <a:gd name="T23" fmla="*/ 81 h 144"/>
              <a:gd name="T24" fmla="*/ 77 w 153"/>
              <a:gd name="T25" fmla="*/ 144 h 144"/>
              <a:gd name="T26" fmla="*/ 67 w 153"/>
              <a:gd name="T27" fmla="*/ 143 h 144"/>
              <a:gd name="T28" fmla="*/ 5 w 153"/>
              <a:gd name="T29" fmla="*/ 62 h 144"/>
              <a:gd name="T30" fmla="*/ 76 w 153"/>
              <a:gd name="T31" fmla="*/ 0 h 144"/>
              <a:gd name="T32" fmla="*/ 53 w 153"/>
              <a:gd name="T33" fmla="*/ 48 h 144"/>
              <a:gd name="T34" fmla="*/ 58 w 153"/>
              <a:gd name="T35" fmla="*/ 40 h 144"/>
              <a:gd name="T36" fmla="*/ 66 w 153"/>
              <a:gd name="T37" fmla="*/ 34 h 144"/>
              <a:gd name="T38" fmla="*/ 76 w 153"/>
              <a:gd name="T39" fmla="*/ 32 h 144"/>
              <a:gd name="T40" fmla="*/ 89 w 153"/>
              <a:gd name="T41" fmla="*/ 34 h 144"/>
              <a:gd name="T42" fmla="*/ 96 w 153"/>
              <a:gd name="T43" fmla="*/ 40 h 144"/>
              <a:gd name="T44" fmla="*/ 101 w 153"/>
              <a:gd name="T45" fmla="*/ 46 h 144"/>
              <a:gd name="T46" fmla="*/ 102 w 153"/>
              <a:gd name="T47" fmla="*/ 52 h 144"/>
              <a:gd name="T48" fmla="*/ 101 w 153"/>
              <a:gd name="T49" fmla="*/ 61 h 144"/>
              <a:gd name="T50" fmla="*/ 98 w 153"/>
              <a:gd name="T51" fmla="*/ 66 h 144"/>
              <a:gd name="T52" fmla="*/ 93 w 153"/>
              <a:gd name="T53" fmla="*/ 70 h 144"/>
              <a:gd name="T54" fmla="*/ 89 w 153"/>
              <a:gd name="T55" fmla="*/ 73 h 144"/>
              <a:gd name="T56" fmla="*/ 85 w 153"/>
              <a:gd name="T57" fmla="*/ 77 h 144"/>
              <a:gd name="T58" fmla="*/ 83 w 153"/>
              <a:gd name="T59" fmla="*/ 82 h 144"/>
              <a:gd name="T60" fmla="*/ 83 w 153"/>
              <a:gd name="T61" fmla="*/ 86 h 144"/>
              <a:gd name="T62" fmla="*/ 69 w 153"/>
              <a:gd name="T63" fmla="*/ 86 h 144"/>
              <a:gd name="T64" fmla="*/ 69 w 153"/>
              <a:gd name="T65" fmla="*/ 81 h 144"/>
              <a:gd name="T66" fmla="*/ 71 w 153"/>
              <a:gd name="T67" fmla="*/ 74 h 144"/>
              <a:gd name="T68" fmla="*/ 74 w 153"/>
              <a:gd name="T69" fmla="*/ 69 h 144"/>
              <a:gd name="T70" fmla="*/ 78 w 153"/>
              <a:gd name="T71" fmla="*/ 65 h 144"/>
              <a:gd name="T72" fmla="*/ 82 w 153"/>
              <a:gd name="T73" fmla="*/ 62 h 144"/>
              <a:gd name="T74" fmla="*/ 85 w 153"/>
              <a:gd name="T75" fmla="*/ 59 h 144"/>
              <a:gd name="T76" fmla="*/ 86 w 153"/>
              <a:gd name="T77" fmla="*/ 54 h 144"/>
              <a:gd name="T78" fmla="*/ 83 w 153"/>
              <a:gd name="T79" fmla="*/ 47 h 144"/>
              <a:gd name="T80" fmla="*/ 77 w 153"/>
              <a:gd name="T81" fmla="*/ 45 h 144"/>
              <a:gd name="T82" fmla="*/ 72 w 153"/>
              <a:gd name="T83" fmla="*/ 46 h 144"/>
              <a:gd name="T84" fmla="*/ 69 w 153"/>
              <a:gd name="T85" fmla="*/ 49 h 144"/>
              <a:gd name="T86" fmla="*/ 67 w 153"/>
              <a:gd name="T87" fmla="*/ 53 h 144"/>
              <a:gd name="T88" fmla="*/ 66 w 153"/>
              <a:gd name="T89" fmla="*/ 58 h 144"/>
              <a:gd name="T90" fmla="*/ 51 w 153"/>
              <a:gd name="T91" fmla="*/ 58 h 144"/>
              <a:gd name="T92" fmla="*/ 53 w 153"/>
              <a:gd name="T93" fmla="*/ 48 h 144"/>
              <a:gd name="T94" fmla="*/ 84 w 153"/>
              <a:gd name="T95" fmla="*/ 101 h 144"/>
              <a:gd name="T96" fmla="*/ 76 w 153"/>
              <a:gd name="T97" fmla="*/ 92 h 144"/>
              <a:gd name="T98" fmla="*/ 68 w 153"/>
              <a:gd name="T99" fmla="*/ 101 h 144"/>
              <a:gd name="T100" fmla="*/ 76 w 153"/>
              <a:gd name="T101" fmla="*/ 109 h 144"/>
              <a:gd name="T102" fmla="*/ 84 w 153"/>
              <a:gd name="T103" fmla="*/ 10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44">
                <a:moveTo>
                  <a:pt x="76" y="9"/>
                </a:moveTo>
                <a:cubicBezTo>
                  <a:pt x="45" y="9"/>
                  <a:pt x="19" y="32"/>
                  <a:pt x="15" y="63"/>
                </a:cubicBezTo>
                <a:cubicBezTo>
                  <a:pt x="12" y="80"/>
                  <a:pt x="17" y="96"/>
                  <a:pt x="27" y="109"/>
                </a:cubicBezTo>
                <a:cubicBezTo>
                  <a:pt x="37" y="123"/>
                  <a:pt x="52" y="131"/>
                  <a:pt x="68" y="133"/>
                </a:cubicBezTo>
                <a:cubicBezTo>
                  <a:pt x="71" y="134"/>
                  <a:pt x="74" y="134"/>
                  <a:pt x="77" y="134"/>
                </a:cubicBezTo>
                <a:cubicBezTo>
                  <a:pt x="108" y="134"/>
                  <a:pt x="134" y="111"/>
                  <a:pt x="138" y="80"/>
                </a:cubicBezTo>
                <a:cubicBezTo>
                  <a:pt x="141" y="63"/>
                  <a:pt x="136" y="47"/>
                  <a:pt x="126" y="34"/>
                </a:cubicBezTo>
                <a:cubicBezTo>
                  <a:pt x="116" y="20"/>
                  <a:pt x="101" y="12"/>
                  <a:pt x="85" y="10"/>
                </a:cubicBezTo>
                <a:cubicBezTo>
                  <a:pt x="82" y="9"/>
                  <a:pt x="79" y="9"/>
                  <a:pt x="76" y="9"/>
                </a:cubicBezTo>
                <a:moveTo>
                  <a:pt x="76" y="0"/>
                </a:moveTo>
                <a:cubicBezTo>
                  <a:pt x="80" y="0"/>
                  <a:pt x="83" y="0"/>
                  <a:pt x="86" y="0"/>
                </a:cubicBezTo>
                <a:cubicBezTo>
                  <a:pt x="125" y="6"/>
                  <a:pt x="153" y="42"/>
                  <a:pt x="148" y="81"/>
                </a:cubicBezTo>
                <a:cubicBezTo>
                  <a:pt x="143" y="117"/>
                  <a:pt x="112" y="144"/>
                  <a:pt x="77" y="144"/>
                </a:cubicBezTo>
                <a:cubicBezTo>
                  <a:pt x="73" y="144"/>
                  <a:pt x="70" y="143"/>
                  <a:pt x="67" y="143"/>
                </a:cubicBezTo>
                <a:cubicBezTo>
                  <a:pt x="28" y="138"/>
                  <a:pt x="0" y="101"/>
                  <a:pt x="5" y="62"/>
                </a:cubicBezTo>
                <a:cubicBezTo>
                  <a:pt x="10" y="26"/>
                  <a:pt x="41" y="0"/>
                  <a:pt x="76" y="0"/>
                </a:cubicBezTo>
                <a:moveTo>
                  <a:pt x="53" y="48"/>
                </a:moveTo>
                <a:cubicBezTo>
                  <a:pt x="54" y="45"/>
                  <a:pt x="56" y="42"/>
                  <a:pt x="58" y="40"/>
                </a:cubicBezTo>
                <a:cubicBezTo>
                  <a:pt x="60" y="37"/>
                  <a:pt x="63" y="36"/>
                  <a:pt x="66" y="34"/>
                </a:cubicBezTo>
                <a:cubicBezTo>
                  <a:pt x="69" y="33"/>
                  <a:pt x="72" y="32"/>
                  <a:pt x="76" y="32"/>
                </a:cubicBezTo>
                <a:cubicBezTo>
                  <a:pt x="81" y="32"/>
                  <a:pt x="85" y="33"/>
                  <a:pt x="89" y="34"/>
                </a:cubicBezTo>
                <a:cubicBezTo>
                  <a:pt x="92" y="36"/>
                  <a:pt x="94" y="38"/>
                  <a:pt x="96" y="40"/>
                </a:cubicBezTo>
                <a:cubicBezTo>
                  <a:pt x="98" y="42"/>
                  <a:pt x="100" y="44"/>
                  <a:pt x="101" y="46"/>
                </a:cubicBezTo>
                <a:cubicBezTo>
                  <a:pt x="102" y="48"/>
                  <a:pt x="102" y="50"/>
                  <a:pt x="102" y="52"/>
                </a:cubicBezTo>
                <a:cubicBezTo>
                  <a:pt x="102" y="56"/>
                  <a:pt x="102" y="59"/>
                  <a:pt x="101" y="61"/>
                </a:cubicBezTo>
                <a:cubicBezTo>
                  <a:pt x="100" y="63"/>
                  <a:pt x="99" y="65"/>
                  <a:pt x="98" y="66"/>
                </a:cubicBezTo>
                <a:cubicBezTo>
                  <a:pt x="96" y="68"/>
                  <a:pt x="95" y="69"/>
                  <a:pt x="93" y="70"/>
                </a:cubicBezTo>
                <a:cubicBezTo>
                  <a:pt x="92" y="71"/>
                  <a:pt x="90" y="72"/>
                  <a:pt x="89" y="73"/>
                </a:cubicBezTo>
                <a:cubicBezTo>
                  <a:pt x="88" y="74"/>
                  <a:pt x="86" y="76"/>
                  <a:pt x="85" y="77"/>
                </a:cubicBezTo>
                <a:cubicBezTo>
                  <a:pt x="84" y="78"/>
                  <a:pt x="83" y="80"/>
                  <a:pt x="83" y="82"/>
                </a:cubicBezTo>
                <a:cubicBezTo>
                  <a:pt x="83" y="86"/>
                  <a:pt x="83" y="86"/>
                  <a:pt x="83" y="86"/>
                </a:cubicBezTo>
                <a:cubicBezTo>
                  <a:pt x="69" y="86"/>
                  <a:pt x="69" y="86"/>
                  <a:pt x="69" y="86"/>
                </a:cubicBezTo>
                <a:cubicBezTo>
                  <a:pt x="69" y="81"/>
                  <a:pt x="69" y="81"/>
                  <a:pt x="69" y="81"/>
                </a:cubicBezTo>
                <a:cubicBezTo>
                  <a:pt x="69" y="78"/>
                  <a:pt x="70" y="76"/>
                  <a:pt x="71" y="74"/>
                </a:cubicBezTo>
                <a:cubicBezTo>
                  <a:pt x="72" y="72"/>
                  <a:pt x="73" y="70"/>
                  <a:pt x="74" y="69"/>
                </a:cubicBezTo>
                <a:cubicBezTo>
                  <a:pt x="75" y="67"/>
                  <a:pt x="77" y="66"/>
                  <a:pt x="78" y="65"/>
                </a:cubicBezTo>
                <a:cubicBezTo>
                  <a:pt x="79" y="64"/>
                  <a:pt x="81" y="63"/>
                  <a:pt x="82" y="62"/>
                </a:cubicBezTo>
                <a:cubicBezTo>
                  <a:pt x="83" y="61"/>
                  <a:pt x="84" y="60"/>
                  <a:pt x="85" y="59"/>
                </a:cubicBezTo>
                <a:cubicBezTo>
                  <a:pt x="86" y="57"/>
                  <a:pt x="86" y="56"/>
                  <a:pt x="86" y="54"/>
                </a:cubicBezTo>
                <a:cubicBezTo>
                  <a:pt x="86" y="51"/>
                  <a:pt x="85" y="48"/>
                  <a:pt x="83" y="47"/>
                </a:cubicBezTo>
                <a:cubicBezTo>
                  <a:pt x="82" y="45"/>
                  <a:pt x="80" y="45"/>
                  <a:pt x="77" y="45"/>
                </a:cubicBezTo>
                <a:cubicBezTo>
                  <a:pt x="75" y="45"/>
                  <a:pt x="73" y="45"/>
                  <a:pt x="72" y="46"/>
                </a:cubicBezTo>
                <a:cubicBezTo>
                  <a:pt x="71" y="46"/>
                  <a:pt x="70" y="47"/>
                  <a:pt x="69" y="49"/>
                </a:cubicBezTo>
                <a:cubicBezTo>
                  <a:pt x="68" y="50"/>
                  <a:pt x="67" y="51"/>
                  <a:pt x="67" y="53"/>
                </a:cubicBezTo>
                <a:cubicBezTo>
                  <a:pt x="66" y="54"/>
                  <a:pt x="66" y="56"/>
                  <a:pt x="66" y="58"/>
                </a:cubicBezTo>
                <a:cubicBezTo>
                  <a:pt x="51" y="58"/>
                  <a:pt x="51" y="58"/>
                  <a:pt x="51" y="58"/>
                </a:cubicBezTo>
                <a:cubicBezTo>
                  <a:pt x="51" y="54"/>
                  <a:pt x="52" y="51"/>
                  <a:pt x="53" y="48"/>
                </a:cubicBezTo>
                <a:moveTo>
                  <a:pt x="84" y="101"/>
                </a:moveTo>
                <a:cubicBezTo>
                  <a:pt x="84" y="96"/>
                  <a:pt x="80" y="92"/>
                  <a:pt x="76" y="92"/>
                </a:cubicBezTo>
                <a:cubicBezTo>
                  <a:pt x="71" y="92"/>
                  <a:pt x="68" y="96"/>
                  <a:pt x="68" y="101"/>
                </a:cubicBezTo>
                <a:cubicBezTo>
                  <a:pt x="68" y="105"/>
                  <a:pt x="71" y="109"/>
                  <a:pt x="76" y="109"/>
                </a:cubicBezTo>
                <a:cubicBezTo>
                  <a:pt x="80" y="109"/>
                  <a:pt x="84" y="105"/>
                  <a:pt x="84" y="10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0" name="Freeform 53"/>
          <p:cNvSpPr>
            <a:spLocks noEditPoints="1"/>
          </p:cNvSpPr>
          <p:nvPr userDrawn="1"/>
        </p:nvSpPr>
        <p:spPr bwMode="black">
          <a:xfrm>
            <a:off x="2740545" y="5332096"/>
            <a:ext cx="427303" cy="425626"/>
          </a:xfrm>
          <a:custGeom>
            <a:avLst/>
            <a:gdLst>
              <a:gd name="T0" fmla="*/ 77 w 154"/>
              <a:gd name="T1" fmla="*/ 0 h 153"/>
              <a:gd name="T2" fmla="*/ 0 w 154"/>
              <a:gd name="T3" fmla="*/ 76 h 153"/>
              <a:gd name="T4" fmla="*/ 77 w 154"/>
              <a:gd name="T5" fmla="*/ 153 h 153"/>
              <a:gd name="T6" fmla="*/ 154 w 154"/>
              <a:gd name="T7" fmla="*/ 76 h 153"/>
              <a:gd name="T8" fmla="*/ 77 w 154"/>
              <a:gd name="T9" fmla="*/ 0 h 153"/>
              <a:gd name="T10" fmla="*/ 77 w 154"/>
              <a:gd name="T11" fmla="*/ 9 h 153"/>
              <a:gd name="T12" fmla="*/ 144 w 154"/>
              <a:gd name="T13" fmla="*/ 76 h 153"/>
              <a:gd name="T14" fmla="*/ 77 w 154"/>
              <a:gd name="T15" fmla="*/ 144 h 153"/>
              <a:gd name="T16" fmla="*/ 10 w 154"/>
              <a:gd name="T17" fmla="*/ 76 h 153"/>
              <a:gd name="T18" fmla="*/ 77 w 154"/>
              <a:gd name="T19" fmla="*/ 9 h 153"/>
              <a:gd name="T20" fmla="*/ 96 w 154"/>
              <a:gd name="T21" fmla="*/ 118 h 153"/>
              <a:gd name="T22" fmla="*/ 92 w 154"/>
              <a:gd name="T23" fmla="*/ 115 h 153"/>
              <a:gd name="T24" fmla="*/ 88 w 154"/>
              <a:gd name="T25" fmla="*/ 118 h 153"/>
              <a:gd name="T26" fmla="*/ 84 w 154"/>
              <a:gd name="T27" fmla="*/ 115 h 153"/>
              <a:gd name="T28" fmla="*/ 81 w 154"/>
              <a:gd name="T29" fmla="*/ 118 h 153"/>
              <a:gd name="T30" fmla="*/ 77 w 154"/>
              <a:gd name="T31" fmla="*/ 115 h 153"/>
              <a:gd name="T32" fmla="*/ 73 w 154"/>
              <a:gd name="T33" fmla="*/ 118 h 153"/>
              <a:gd name="T34" fmla="*/ 69 w 154"/>
              <a:gd name="T35" fmla="*/ 115 h 153"/>
              <a:gd name="T36" fmla="*/ 65 w 154"/>
              <a:gd name="T37" fmla="*/ 118 h 153"/>
              <a:gd name="T38" fmla="*/ 62 w 154"/>
              <a:gd name="T39" fmla="*/ 115 h 153"/>
              <a:gd name="T40" fmla="*/ 58 w 154"/>
              <a:gd name="T41" fmla="*/ 118 h 153"/>
              <a:gd name="T42" fmla="*/ 58 w 154"/>
              <a:gd name="T43" fmla="*/ 93 h 153"/>
              <a:gd name="T44" fmla="*/ 96 w 154"/>
              <a:gd name="T45" fmla="*/ 93 h 153"/>
              <a:gd name="T46" fmla="*/ 96 w 154"/>
              <a:gd name="T47" fmla="*/ 118 h 153"/>
              <a:gd name="T48" fmla="*/ 96 w 154"/>
              <a:gd name="T49" fmla="*/ 84 h 153"/>
              <a:gd name="T50" fmla="*/ 96 w 154"/>
              <a:gd name="T51" fmla="*/ 88 h 153"/>
              <a:gd name="T52" fmla="*/ 58 w 154"/>
              <a:gd name="T53" fmla="*/ 88 h 153"/>
              <a:gd name="T54" fmla="*/ 58 w 154"/>
              <a:gd name="T55" fmla="*/ 84 h 153"/>
              <a:gd name="T56" fmla="*/ 64 w 154"/>
              <a:gd name="T57" fmla="*/ 76 h 153"/>
              <a:gd name="T58" fmla="*/ 73 w 154"/>
              <a:gd name="T59" fmla="*/ 64 h 153"/>
              <a:gd name="T60" fmla="*/ 70 w 154"/>
              <a:gd name="T61" fmla="*/ 41 h 153"/>
              <a:gd name="T62" fmla="*/ 77 w 154"/>
              <a:gd name="T63" fmla="*/ 29 h 153"/>
              <a:gd name="T64" fmla="*/ 84 w 154"/>
              <a:gd name="T65" fmla="*/ 41 h 153"/>
              <a:gd name="T66" fmla="*/ 81 w 154"/>
              <a:gd name="T67" fmla="*/ 64 h 153"/>
              <a:gd name="T68" fmla="*/ 90 w 154"/>
              <a:gd name="T69" fmla="*/ 76 h 153"/>
              <a:gd name="T70" fmla="*/ 96 w 154"/>
              <a:gd name="T71" fmla="*/ 84 h 153"/>
              <a:gd name="T72" fmla="*/ 79 w 154"/>
              <a:gd name="T73" fmla="*/ 35 h 153"/>
              <a:gd name="T74" fmla="*/ 77 w 154"/>
              <a:gd name="T75" fmla="*/ 33 h 153"/>
              <a:gd name="T76" fmla="*/ 74 w 154"/>
              <a:gd name="T77" fmla="*/ 35 h 153"/>
              <a:gd name="T78" fmla="*/ 77 w 154"/>
              <a:gd name="T79" fmla="*/ 38 h 153"/>
              <a:gd name="T80" fmla="*/ 79 w 154"/>
              <a:gd name="T81" fmla="*/ 3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53">
                <a:moveTo>
                  <a:pt x="77" y="0"/>
                </a:moveTo>
                <a:cubicBezTo>
                  <a:pt x="34" y="0"/>
                  <a:pt x="0" y="34"/>
                  <a:pt x="0" y="76"/>
                </a:cubicBezTo>
                <a:cubicBezTo>
                  <a:pt x="0" y="119"/>
                  <a:pt x="34" y="153"/>
                  <a:pt x="77" y="153"/>
                </a:cubicBezTo>
                <a:cubicBezTo>
                  <a:pt x="119" y="153"/>
                  <a:pt x="154" y="119"/>
                  <a:pt x="154" y="76"/>
                </a:cubicBezTo>
                <a:cubicBezTo>
                  <a:pt x="154" y="34"/>
                  <a:pt x="119" y="0"/>
                  <a:pt x="77" y="0"/>
                </a:cubicBezTo>
                <a:moveTo>
                  <a:pt x="77" y="9"/>
                </a:moveTo>
                <a:cubicBezTo>
                  <a:pt x="114" y="9"/>
                  <a:pt x="144" y="39"/>
                  <a:pt x="144" y="76"/>
                </a:cubicBezTo>
                <a:cubicBezTo>
                  <a:pt x="144" y="113"/>
                  <a:pt x="114" y="144"/>
                  <a:pt x="77" y="144"/>
                </a:cubicBezTo>
                <a:cubicBezTo>
                  <a:pt x="40" y="144"/>
                  <a:pt x="10" y="113"/>
                  <a:pt x="10" y="76"/>
                </a:cubicBezTo>
                <a:cubicBezTo>
                  <a:pt x="10" y="39"/>
                  <a:pt x="40" y="9"/>
                  <a:pt x="77" y="9"/>
                </a:cubicBezTo>
                <a:moveTo>
                  <a:pt x="96" y="118"/>
                </a:moveTo>
                <a:cubicBezTo>
                  <a:pt x="92" y="115"/>
                  <a:pt x="92" y="115"/>
                  <a:pt x="92" y="115"/>
                </a:cubicBezTo>
                <a:cubicBezTo>
                  <a:pt x="88" y="118"/>
                  <a:pt x="88" y="118"/>
                  <a:pt x="88" y="118"/>
                </a:cubicBezTo>
                <a:cubicBezTo>
                  <a:pt x="84" y="115"/>
                  <a:pt x="84" y="115"/>
                  <a:pt x="84" y="115"/>
                </a:cubicBezTo>
                <a:cubicBezTo>
                  <a:pt x="81" y="118"/>
                  <a:pt x="81" y="118"/>
                  <a:pt x="81" y="118"/>
                </a:cubicBezTo>
                <a:cubicBezTo>
                  <a:pt x="77" y="115"/>
                  <a:pt x="77" y="115"/>
                  <a:pt x="77" y="115"/>
                </a:cubicBezTo>
                <a:cubicBezTo>
                  <a:pt x="73" y="118"/>
                  <a:pt x="73" y="118"/>
                  <a:pt x="73" y="118"/>
                </a:cubicBezTo>
                <a:cubicBezTo>
                  <a:pt x="69" y="115"/>
                  <a:pt x="69" y="115"/>
                  <a:pt x="69" y="115"/>
                </a:cubicBezTo>
                <a:cubicBezTo>
                  <a:pt x="65" y="118"/>
                  <a:pt x="65" y="118"/>
                  <a:pt x="65" y="118"/>
                </a:cubicBezTo>
                <a:cubicBezTo>
                  <a:pt x="62" y="115"/>
                  <a:pt x="62" y="115"/>
                  <a:pt x="62" y="115"/>
                </a:cubicBezTo>
                <a:cubicBezTo>
                  <a:pt x="58" y="118"/>
                  <a:pt x="58" y="118"/>
                  <a:pt x="58" y="118"/>
                </a:cubicBezTo>
                <a:cubicBezTo>
                  <a:pt x="58" y="93"/>
                  <a:pt x="58" y="93"/>
                  <a:pt x="58" y="93"/>
                </a:cubicBezTo>
                <a:cubicBezTo>
                  <a:pt x="96" y="93"/>
                  <a:pt x="96" y="93"/>
                  <a:pt x="96" y="93"/>
                </a:cubicBezTo>
                <a:lnTo>
                  <a:pt x="96" y="118"/>
                </a:lnTo>
                <a:close/>
                <a:moveTo>
                  <a:pt x="96" y="84"/>
                </a:moveTo>
                <a:cubicBezTo>
                  <a:pt x="96" y="88"/>
                  <a:pt x="96" y="88"/>
                  <a:pt x="96" y="88"/>
                </a:cubicBezTo>
                <a:cubicBezTo>
                  <a:pt x="58" y="88"/>
                  <a:pt x="58" y="88"/>
                  <a:pt x="58" y="88"/>
                </a:cubicBezTo>
                <a:cubicBezTo>
                  <a:pt x="58" y="84"/>
                  <a:pt x="58" y="84"/>
                  <a:pt x="58" y="84"/>
                </a:cubicBezTo>
                <a:cubicBezTo>
                  <a:pt x="58" y="79"/>
                  <a:pt x="60" y="77"/>
                  <a:pt x="64" y="76"/>
                </a:cubicBezTo>
                <a:cubicBezTo>
                  <a:pt x="67" y="75"/>
                  <a:pt x="73" y="73"/>
                  <a:pt x="73" y="64"/>
                </a:cubicBezTo>
                <a:cubicBezTo>
                  <a:pt x="73" y="55"/>
                  <a:pt x="70" y="52"/>
                  <a:pt x="70" y="41"/>
                </a:cubicBezTo>
                <a:cubicBezTo>
                  <a:pt x="70" y="31"/>
                  <a:pt x="75" y="29"/>
                  <a:pt x="77" y="29"/>
                </a:cubicBezTo>
                <a:cubicBezTo>
                  <a:pt x="78" y="29"/>
                  <a:pt x="84" y="31"/>
                  <a:pt x="84" y="41"/>
                </a:cubicBezTo>
                <a:cubicBezTo>
                  <a:pt x="84" y="52"/>
                  <a:pt x="81" y="55"/>
                  <a:pt x="81" y="64"/>
                </a:cubicBezTo>
                <a:cubicBezTo>
                  <a:pt x="81" y="73"/>
                  <a:pt x="87" y="75"/>
                  <a:pt x="90" y="76"/>
                </a:cubicBezTo>
                <a:cubicBezTo>
                  <a:pt x="94" y="77"/>
                  <a:pt x="96" y="79"/>
                  <a:pt x="96" y="84"/>
                </a:cubicBezTo>
                <a:close/>
                <a:moveTo>
                  <a:pt x="79" y="35"/>
                </a:moveTo>
                <a:cubicBezTo>
                  <a:pt x="79" y="34"/>
                  <a:pt x="78" y="33"/>
                  <a:pt x="77" y="33"/>
                </a:cubicBezTo>
                <a:cubicBezTo>
                  <a:pt x="75" y="33"/>
                  <a:pt x="74" y="34"/>
                  <a:pt x="74" y="35"/>
                </a:cubicBezTo>
                <a:cubicBezTo>
                  <a:pt x="74" y="36"/>
                  <a:pt x="75" y="38"/>
                  <a:pt x="77" y="38"/>
                </a:cubicBezTo>
                <a:cubicBezTo>
                  <a:pt x="78" y="38"/>
                  <a:pt x="79" y="36"/>
                  <a:pt x="79" y="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1" name="Freeform 54"/>
          <p:cNvSpPr>
            <a:spLocks noEditPoints="1"/>
          </p:cNvSpPr>
          <p:nvPr userDrawn="1"/>
        </p:nvSpPr>
        <p:spPr bwMode="black">
          <a:xfrm>
            <a:off x="5468726" y="5331258"/>
            <a:ext cx="465843" cy="427302"/>
          </a:xfrm>
          <a:custGeom>
            <a:avLst/>
            <a:gdLst>
              <a:gd name="T0" fmla="*/ 84 w 168"/>
              <a:gd name="T1" fmla="*/ 0 h 154"/>
              <a:gd name="T2" fmla="*/ 30 w 168"/>
              <a:gd name="T3" fmla="*/ 22 h 154"/>
              <a:gd name="T4" fmla="*/ 30 w 168"/>
              <a:gd name="T5" fmla="*/ 131 h 154"/>
              <a:gd name="T6" fmla="*/ 84 w 168"/>
              <a:gd name="T7" fmla="*/ 154 h 154"/>
              <a:gd name="T8" fmla="*/ 138 w 168"/>
              <a:gd name="T9" fmla="*/ 131 h 154"/>
              <a:gd name="T10" fmla="*/ 138 w 168"/>
              <a:gd name="T11" fmla="*/ 22 h 154"/>
              <a:gd name="T12" fmla="*/ 84 w 168"/>
              <a:gd name="T13" fmla="*/ 0 h 154"/>
              <a:gd name="T14" fmla="*/ 84 w 168"/>
              <a:gd name="T15" fmla="*/ 10 h 154"/>
              <a:gd name="T16" fmla="*/ 84 w 168"/>
              <a:gd name="T17" fmla="*/ 10 h 154"/>
              <a:gd name="T18" fmla="*/ 131 w 168"/>
              <a:gd name="T19" fmla="*/ 30 h 154"/>
              <a:gd name="T20" fmla="*/ 131 w 168"/>
              <a:gd name="T21" fmla="*/ 124 h 154"/>
              <a:gd name="T22" fmla="*/ 84 w 168"/>
              <a:gd name="T23" fmla="*/ 143 h 154"/>
              <a:gd name="T24" fmla="*/ 37 w 168"/>
              <a:gd name="T25" fmla="*/ 124 h 154"/>
              <a:gd name="T26" fmla="*/ 18 w 168"/>
              <a:gd name="T27" fmla="*/ 77 h 154"/>
              <a:gd name="T28" fmla="*/ 37 w 168"/>
              <a:gd name="T29" fmla="*/ 30 h 154"/>
              <a:gd name="T30" fmla="*/ 84 w 168"/>
              <a:gd name="T31" fmla="*/ 10 h 154"/>
              <a:gd name="T32" fmla="*/ 114 w 168"/>
              <a:gd name="T33" fmla="*/ 64 h 154"/>
              <a:gd name="T34" fmla="*/ 95 w 168"/>
              <a:gd name="T35" fmla="*/ 83 h 154"/>
              <a:gd name="T36" fmla="*/ 91 w 168"/>
              <a:gd name="T37" fmla="*/ 103 h 154"/>
              <a:gd name="T38" fmla="*/ 77 w 168"/>
              <a:gd name="T39" fmla="*/ 89 h 154"/>
              <a:gd name="T40" fmla="*/ 51 w 168"/>
              <a:gd name="T41" fmla="*/ 109 h 154"/>
              <a:gd name="T42" fmla="*/ 51 w 168"/>
              <a:gd name="T43" fmla="*/ 109 h 154"/>
              <a:gd name="T44" fmla="*/ 51 w 168"/>
              <a:gd name="T45" fmla="*/ 109 h 154"/>
              <a:gd name="T46" fmla="*/ 51 w 168"/>
              <a:gd name="T47" fmla="*/ 109 h 154"/>
              <a:gd name="T48" fmla="*/ 51 w 168"/>
              <a:gd name="T49" fmla="*/ 109 h 154"/>
              <a:gd name="T50" fmla="*/ 71 w 168"/>
              <a:gd name="T51" fmla="*/ 84 h 154"/>
              <a:gd name="T52" fmla="*/ 57 w 168"/>
              <a:gd name="T53" fmla="*/ 70 h 154"/>
              <a:gd name="T54" fmla="*/ 78 w 168"/>
              <a:gd name="T55" fmla="*/ 66 h 154"/>
              <a:gd name="T56" fmla="*/ 97 w 168"/>
              <a:gd name="T57" fmla="*/ 46 h 154"/>
              <a:gd name="T58" fmla="*/ 101 w 168"/>
              <a:gd name="T59" fmla="*/ 35 h 154"/>
              <a:gd name="T60" fmla="*/ 126 w 168"/>
              <a:gd name="T61" fmla="*/ 60 h 154"/>
              <a:gd name="T62" fmla="*/ 114 w 168"/>
              <a:gd name="T63" fmla="*/ 6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54">
                <a:moveTo>
                  <a:pt x="84" y="0"/>
                </a:moveTo>
                <a:cubicBezTo>
                  <a:pt x="64" y="0"/>
                  <a:pt x="45" y="7"/>
                  <a:pt x="30" y="22"/>
                </a:cubicBezTo>
                <a:cubicBezTo>
                  <a:pt x="0" y="52"/>
                  <a:pt x="0" y="101"/>
                  <a:pt x="30" y="131"/>
                </a:cubicBezTo>
                <a:cubicBezTo>
                  <a:pt x="45" y="146"/>
                  <a:pt x="64" y="154"/>
                  <a:pt x="84" y="154"/>
                </a:cubicBezTo>
                <a:cubicBezTo>
                  <a:pt x="104" y="154"/>
                  <a:pt x="123" y="146"/>
                  <a:pt x="138" y="131"/>
                </a:cubicBezTo>
                <a:cubicBezTo>
                  <a:pt x="168" y="101"/>
                  <a:pt x="168" y="52"/>
                  <a:pt x="138" y="22"/>
                </a:cubicBezTo>
                <a:cubicBezTo>
                  <a:pt x="123" y="7"/>
                  <a:pt x="104" y="0"/>
                  <a:pt x="84" y="0"/>
                </a:cubicBezTo>
                <a:moveTo>
                  <a:pt x="84" y="10"/>
                </a:moveTo>
                <a:cubicBezTo>
                  <a:pt x="84" y="10"/>
                  <a:pt x="84" y="10"/>
                  <a:pt x="84" y="10"/>
                </a:cubicBezTo>
                <a:cubicBezTo>
                  <a:pt x="102" y="10"/>
                  <a:pt x="118" y="17"/>
                  <a:pt x="131" y="30"/>
                </a:cubicBezTo>
                <a:cubicBezTo>
                  <a:pt x="157" y="56"/>
                  <a:pt x="157" y="98"/>
                  <a:pt x="131" y="124"/>
                </a:cubicBezTo>
                <a:cubicBezTo>
                  <a:pt x="118" y="136"/>
                  <a:pt x="102" y="143"/>
                  <a:pt x="84" y="143"/>
                </a:cubicBezTo>
                <a:cubicBezTo>
                  <a:pt x="66" y="143"/>
                  <a:pt x="50" y="136"/>
                  <a:pt x="37" y="124"/>
                </a:cubicBezTo>
                <a:cubicBezTo>
                  <a:pt x="25" y="111"/>
                  <a:pt x="18" y="94"/>
                  <a:pt x="18" y="77"/>
                </a:cubicBezTo>
                <a:cubicBezTo>
                  <a:pt x="18" y="59"/>
                  <a:pt x="25" y="42"/>
                  <a:pt x="37" y="30"/>
                </a:cubicBezTo>
                <a:cubicBezTo>
                  <a:pt x="50" y="17"/>
                  <a:pt x="66" y="10"/>
                  <a:pt x="84" y="10"/>
                </a:cubicBezTo>
                <a:moveTo>
                  <a:pt x="114" y="64"/>
                </a:moveTo>
                <a:cubicBezTo>
                  <a:pt x="95" y="83"/>
                  <a:pt x="95" y="83"/>
                  <a:pt x="95" y="83"/>
                </a:cubicBezTo>
                <a:cubicBezTo>
                  <a:pt x="98" y="90"/>
                  <a:pt x="97" y="98"/>
                  <a:pt x="91" y="103"/>
                </a:cubicBezTo>
                <a:cubicBezTo>
                  <a:pt x="77" y="89"/>
                  <a:pt x="77" y="89"/>
                  <a:pt x="77" y="89"/>
                </a:cubicBezTo>
                <a:cubicBezTo>
                  <a:pt x="62" y="102"/>
                  <a:pt x="53" y="110"/>
                  <a:pt x="51" y="109"/>
                </a:cubicBezTo>
                <a:cubicBezTo>
                  <a:pt x="51" y="109"/>
                  <a:pt x="51" y="109"/>
                  <a:pt x="51" y="109"/>
                </a:cubicBezTo>
                <a:cubicBezTo>
                  <a:pt x="51" y="109"/>
                  <a:pt x="51" y="109"/>
                  <a:pt x="51" y="109"/>
                </a:cubicBezTo>
                <a:cubicBezTo>
                  <a:pt x="51" y="109"/>
                  <a:pt x="51" y="109"/>
                  <a:pt x="51" y="109"/>
                </a:cubicBezTo>
                <a:cubicBezTo>
                  <a:pt x="51" y="109"/>
                  <a:pt x="51" y="109"/>
                  <a:pt x="51" y="109"/>
                </a:cubicBezTo>
                <a:cubicBezTo>
                  <a:pt x="51" y="108"/>
                  <a:pt x="58" y="98"/>
                  <a:pt x="71" y="84"/>
                </a:cubicBezTo>
                <a:cubicBezTo>
                  <a:pt x="57" y="70"/>
                  <a:pt x="57" y="70"/>
                  <a:pt x="57" y="70"/>
                </a:cubicBezTo>
                <a:cubicBezTo>
                  <a:pt x="63" y="64"/>
                  <a:pt x="71" y="63"/>
                  <a:pt x="78" y="66"/>
                </a:cubicBezTo>
                <a:cubicBezTo>
                  <a:pt x="97" y="46"/>
                  <a:pt x="97" y="46"/>
                  <a:pt x="97" y="46"/>
                </a:cubicBezTo>
                <a:cubicBezTo>
                  <a:pt x="96" y="42"/>
                  <a:pt x="97" y="38"/>
                  <a:pt x="101" y="35"/>
                </a:cubicBezTo>
                <a:cubicBezTo>
                  <a:pt x="126" y="60"/>
                  <a:pt x="126" y="60"/>
                  <a:pt x="126" y="60"/>
                </a:cubicBezTo>
                <a:cubicBezTo>
                  <a:pt x="123" y="63"/>
                  <a:pt x="118" y="65"/>
                  <a:pt x="114" y="6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2" name="Freeform 55"/>
          <p:cNvSpPr>
            <a:spLocks noEditPoints="1"/>
          </p:cNvSpPr>
          <p:nvPr userDrawn="1"/>
        </p:nvSpPr>
        <p:spPr bwMode="black">
          <a:xfrm>
            <a:off x="6409677" y="5337122"/>
            <a:ext cx="415572"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9 h 150"/>
              <a:gd name="T12" fmla="*/ 10 w 150"/>
              <a:gd name="T13" fmla="*/ 75 h 150"/>
              <a:gd name="T14" fmla="*/ 75 w 150"/>
              <a:gd name="T15" fmla="*/ 140 h 150"/>
              <a:gd name="T16" fmla="*/ 140 w 150"/>
              <a:gd name="T17" fmla="*/ 75 h 150"/>
              <a:gd name="T18" fmla="*/ 75 w 150"/>
              <a:gd name="T19" fmla="*/ 9 h 150"/>
              <a:gd name="T20" fmla="*/ 102 w 150"/>
              <a:gd name="T21" fmla="*/ 56 h 150"/>
              <a:gd name="T22" fmla="*/ 79 w 150"/>
              <a:gd name="T23" fmla="*/ 58 h 150"/>
              <a:gd name="T24" fmla="*/ 89 w 150"/>
              <a:gd name="T25" fmla="*/ 74 h 150"/>
              <a:gd name="T26" fmla="*/ 76 w 150"/>
              <a:gd name="T27" fmla="*/ 85 h 150"/>
              <a:gd name="T28" fmla="*/ 79 w 150"/>
              <a:gd name="T29" fmla="*/ 98 h 150"/>
              <a:gd name="T30" fmla="*/ 66 w 150"/>
              <a:gd name="T31" fmla="*/ 85 h 150"/>
              <a:gd name="T32" fmla="*/ 78 w 150"/>
              <a:gd name="T33" fmla="*/ 74 h 150"/>
              <a:gd name="T34" fmla="*/ 68 w 150"/>
              <a:gd name="T35" fmla="*/ 55 h 150"/>
              <a:gd name="T36" fmla="*/ 49 w 150"/>
              <a:gd name="T37" fmla="*/ 56 h 150"/>
              <a:gd name="T38" fmla="*/ 75 w 150"/>
              <a:gd name="T39" fmla="*/ 104 h 150"/>
              <a:gd name="T40" fmla="*/ 75 w 150"/>
              <a:gd name="T41" fmla="*/ 105 h 150"/>
              <a:gd name="T42" fmla="*/ 75 w 150"/>
              <a:gd name="T43" fmla="*/ 105 h 150"/>
              <a:gd name="T44" fmla="*/ 75 w 150"/>
              <a:gd name="T45" fmla="*/ 105 h 150"/>
              <a:gd name="T46" fmla="*/ 75 w 150"/>
              <a:gd name="T47" fmla="*/ 104 h 150"/>
              <a:gd name="T48" fmla="*/ 102 w 150"/>
              <a:gd name="T49" fmla="*/ 5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0" h="150">
                <a:moveTo>
                  <a:pt x="75" y="150"/>
                </a:moveTo>
                <a:cubicBezTo>
                  <a:pt x="34" y="150"/>
                  <a:pt x="0" y="116"/>
                  <a:pt x="0" y="75"/>
                </a:cubicBezTo>
                <a:cubicBezTo>
                  <a:pt x="0" y="33"/>
                  <a:pt x="34" y="0"/>
                  <a:pt x="75" y="0"/>
                </a:cubicBezTo>
                <a:cubicBezTo>
                  <a:pt x="116" y="0"/>
                  <a:pt x="150" y="33"/>
                  <a:pt x="150" y="75"/>
                </a:cubicBezTo>
                <a:cubicBezTo>
                  <a:pt x="150" y="116"/>
                  <a:pt x="116" y="150"/>
                  <a:pt x="75" y="150"/>
                </a:cubicBezTo>
                <a:close/>
                <a:moveTo>
                  <a:pt x="75" y="9"/>
                </a:moveTo>
                <a:cubicBezTo>
                  <a:pt x="39" y="9"/>
                  <a:pt x="10" y="38"/>
                  <a:pt x="10" y="75"/>
                </a:cubicBezTo>
                <a:cubicBezTo>
                  <a:pt x="10" y="111"/>
                  <a:pt x="39" y="140"/>
                  <a:pt x="75" y="140"/>
                </a:cubicBezTo>
                <a:cubicBezTo>
                  <a:pt x="111" y="140"/>
                  <a:pt x="140" y="111"/>
                  <a:pt x="140" y="75"/>
                </a:cubicBezTo>
                <a:cubicBezTo>
                  <a:pt x="140" y="38"/>
                  <a:pt x="111" y="9"/>
                  <a:pt x="75" y="9"/>
                </a:cubicBezTo>
                <a:close/>
                <a:moveTo>
                  <a:pt x="102" y="56"/>
                </a:moveTo>
                <a:cubicBezTo>
                  <a:pt x="96" y="50"/>
                  <a:pt x="87" y="51"/>
                  <a:pt x="79" y="58"/>
                </a:cubicBezTo>
                <a:cubicBezTo>
                  <a:pt x="89" y="74"/>
                  <a:pt x="89" y="74"/>
                  <a:pt x="89" y="74"/>
                </a:cubicBezTo>
                <a:cubicBezTo>
                  <a:pt x="76" y="85"/>
                  <a:pt x="76" y="85"/>
                  <a:pt x="76" y="85"/>
                </a:cubicBezTo>
                <a:cubicBezTo>
                  <a:pt x="79" y="98"/>
                  <a:pt x="79" y="98"/>
                  <a:pt x="79" y="98"/>
                </a:cubicBezTo>
                <a:cubicBezTo>
                  <a:pt x="66" y="85"/>
                  <a:pt x="66" y="85"/>
                  <a:pt x="66" y="85"/>
                </a:cubicBezTo>
                <a:cubicBezTo>
                  <a:pt x="78" y="74"/>
                  <a:pt x="78" y="74"/>
                  <a:pt x="78" y="74"/>
                </a:cubicBezTo>
                <a:cubicBezTo>
                  <a:pt x="68" y="55"/>
                  <a:pt x="68" y="55"/>
                  <a:pt x="68" y="55"/>
                </a:cubicBezTo>
                <a:cubicBezTo>
                  <a:pt x="61" y="50"/>
                  <a:pt x="53" y="51"/>
                  <a:pt x="49" y="56"/>
                </a:cubicBezTo>
                <a:cubicBezTo>
                  <a:pt x="31" y="74"/>
                  <a:pt x="68" y="101"/>
                  <a:pt x="75" y="104"/>
                </a:cubicBezTo>
                <a:cubicBezTo>
                  <a:pt x="75" y="105"/>
                  <a:pt x="75" y="105"/>
                  <a:pt x="75" y="105"/>
                </a:cubicBezTo>
                <a:cubicBezTo>
                  <a:pt x="75" y="105"/>
                  <a:pt x="75" y="105"/>
                  <a:pt x="75" y="105"/>
                </a:cubicBezTo>
                <a:cubicBezTo>
                  <a:pt x="75" y="105"/>
                  <a:pt x="75" y="105"/>
                  <a:pt x="75" y="105"/>
                </a:cubicBezTo>
                <a:cubicBezTo>
                  <a:pt x="75" y="104"/>
                  <a:pt x="75" y="104"/>
                  <a:pt x="75" y="104"/>
                </a:cubicBezTo>
                <a:cubicBezTo>
                  <a:pt x="82" y="101"/>
                  <a:pt x="119" y="74"/>
                  <a:pt x="102" y="5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3" name="Freeform 56"/>
          <p:cNvSpPr>
            <a:spLocks noEditPoints="1"/>
          </p:cNvSpPr>
          <p:nvPr userDrawn="1"/>
        </p:nvSpPr>
        <p:spPr bwMode="black">
          <a:xfrm>
            <a:off x="7325494" y="5337122"/>
            <a:ext cx="415572"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9 h 150"/>
              <a:gd name="T12" fmla="*/ 10 w 150"/>
              <a:gd name="T13" fmla="*/ 75 h 150"/>
              <a:gd name="T14" fmla="*/ 75 w 150"/>
              <a:gd name="T15" fmla="*/ 140 h 150"/>
              <a:gd name="T16" fmla="*/ 141 w 150"/>
              <a:gd name="T17" fmla="*/ 75 h 150"/>
              <a:gd name="T18" fmla="*/ 75 w 150"/>
              <a:gd name="T19" fmla="*/ 9 h 150"/>
              <a:gd name="T20" fmla="*/ 102 w 150"/>
              <a:gd name="T21" fmla="*/ 56 h 150"/>
              <a:gd name="T22" fmla="*/ 76 w 150"/>
              <a:gd name="T23" fmla="*/ 62 h 150"/>
              <a:gd name="T24" fmla="*/ 49 w 150"/>
              <a:gd name="T25" fmla="*/ 56 h 150"/>
              <a:gd name="T26" fmla="*/ 75 w 150"/>
              <a:gd name="T27" fmla="*/ 104 h 150"/>
              <a:gd name="T28" fmla="*/ 75 w 150"/>
              <a:gd name="T29" fmla="*/ 105 h 150"/>
              <a:gd name="T30" fmla="*/ 75 w 150"/>
              <a:gd name="T31" fmla="*/ 105 h 150"/>
              <a:gd name="T32" fmla="*/ 75 w 150"/>
              <a:gd name="T33" fmla="*/ 105 h 150"/>
              <a:gd name="T34" fmla="*/ 75 w 150"/>
              <a:gd name="T35" fmla="*/ 104 h 150"/>
              <a:gd name="T36" fmla="*/ 102 w 150"/>
              <a:gd name="T37" fmla="*/ 5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 h="150">
                <a:moveTo>
                  <a:pt x="75" y="150"/>
                </a:moveTo>
                <a:cubicBezTo>
                  <a:pt x="34" y="150"/>
                  <a:pt x="0" y="116"/>
                  <a:pt x="0" y="75"/>
                </a:cubicBezTo>
                <a:cubicBezTo>
                  <a:pt x="0" y="33"/>
                  <a:pt x="34" y="0"/>
                  <a:pt x="75" y="0"/>
                </a:cubicBezTo>
                <a:cubicBezTo>
                  <a:pt x="117" y="0"/>
                  <a:pt x="150" y="33"/>
                  <a:pt x="150" y="75"/>
                </a:cubicBezTo>
                <a:cubicBezTo>
                  <a:pt x="150" y="116"/>
                  <a:pt x="117" y="150"/>
                  <a:pt x="75" y="150"/>
                </a:cubicBezTo>
                <a:close/>
                <a:moveTo>
                  <a:pt x="75" y="9"/>
                </a:moveTo>
                <a:cubicBezTo>
                  <a:pt x="39" y="9"/>
                  <a:pt x="10" y="39"/>
                  <a:pt x="10" y="75"/>
                </a:cubicBezTo>
                <a:cubicBezTo>
                  <a:pt x="10" y="111"/>
                  <a:pt x="39" y="140"/>
                  <a:pt x="75" y="140"/>
                </a:cubicBezTo>
                <a:cubicBezTo>
                  <a:pt x="111" y="140"/>
                  <a:pt x="141" y="111"/>
                  <a:pt x="141" y="75"/>
                </a:cubicBezTo>
                <a:cubicBezTo>
                  <a:pt x="141" y="39"/>
                  <a:pt x="111" y="9"/>
                  <a:pt x="75" y="9"/>
                </a:cubicBezTo>
                <a:close/>
                <a:moveTo>
                  <a:pt x="102" y="56"/>
                </a:moveTo>
                <a:cubicBezTo>
                  <a:pt x="96" y="49"/>
                  <a:pt x="83" y="52"/>
                  <a:pt x="76" y="62"/>
                </a:cubicBezTo>
                <a:cubicBezTo>
                  <a:pt x="66" y="51"/>
                  <a:pt x="55" y="49"/>
                  <a:pt x="49" y="56"/>
                </a:cubicBezTo>
                <a:cubicBezTo>
                  <a:pt x="32" y="75"/>
                  <a:pt x="69" y="101"/>
                  <a:pt x="75" y="104"/>
                </a:cubicBezTo>
                <a:cubicBezTo>
                  <a:pt x="75" y="105"/>
                  <a:pt x="75" y="105"/>
                  <a:pt x="75" y="105"/>
                </a:cubicBezTo>
                <a:cubicBezTo>
                  <a:pt x="75" y="105"/>
                  <a:pt x="75" y="105"/>
                  <a:pt x="75" y="105"/>
                </a:cubicBezTo>
                <a:cubicBezTo>
                  <a:pt x="75" y="105"/>
                  <a:pt x="75" y="105"/>
                  <a:pt x="75" y="105"/>
                </a:cubicBezTo>
                <a:cubicBezTo>
                  <a:pt x="75" y="104"/>
                  <a:pt x="75" y="104"/>
                  <a:pt x="75" y="104"/>
                </a:cubicBezTo>
                <a:cubicBezTo>
                  <a:pt x="82" y="101"/>
                  <a:pt x="119" y="75"/>
                  <a:pt x="102" y="5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4" name="Freeform 57"/>
          <p:cNvSpPr>
            <a:spLocks noEditPoints="1"/>
          </p:cNvSpPr>
          <p:nvPr userDrawn="1"/>
        </p:nvSpPr>
        <p:spPr bwMode="black">
          <a:xfrm>
            <a:off x="9151264" y="4415355"/>
            <a:ext cx="427303" cy="42730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0 h 154"/>
              <a:gd name="T12" fmla="*/ 10 w 154"/>
              <a:gd name="T13" fmla="*/ 77 h 154"/>
              <a:gd name="T14" fmla="*/ 77 w 154"/>
              <a:gd name="T15" fmla="*/ 145 h 154"/>
              <a:gd name="T16" fmla="*/ 144 w 154"/>
              <a:gd name="T17" fmla="*/ 77 h 154"/>
              <a:gd name="T18" fmla="*/ 77 w 154"/>
              <a:gd name="T19" fmla="*/ 10 h 154"/>
              <a:gd name="T20" fmla="*/ 102 w 154"/>
              <a:gd name="T21" fmla="*/ 49 h 154"/>
              <a:gd name="T22" fmla="*/ 52 w 154"/>
              <a:gd name="T23" fmla="*/ 49 h 154"/>
              <a:gd name="T24" fmla="*/ 44 w 154"/>
              <a:gd name="T25" fmla="*/ 58 h 154"/>
              <a:gd name="T26" fmla="*/ 44 w 154"/>
              <a:gd name="T27" fmla="*/ 90 h 154"/>
              <a:gd name="T28" fmla="*/ 52 w 154"/>
              <a:gd name="T29" fmla="*/ 99 h 154"/>
              <a:gd name="T30" fmla="*/ 64 w 154"/>
              <a:gd name="T31" fmla="*/ 99 h 154"/>
              <a:gd name="T32" fmla="*/ 90 w 154"/>
              <a:gd name="T33" fmla="*/ 116 h 154"/>
              <a:gd name="T34" fmla="*/ 85 w 154"/>
              <a:gd name="T35" fmla="*/ 99 h 154"/>
              <a:gd name="T36" fmla="*/ 102 w 154"/>
              <a:gd name="T37" fmla="*/ 99 h 154"/>
              <a:gd name="T38" fmla="*/ 110 w 154"/>
              <a:gd name="T39" fmla="*/ 91 h 154"/>
              <a:gd name="T40" fmla="*/ 110 w 154"/>
              <a:gd name="T41" fmla="*/ 58 h 154"/>
              <a:gd name="T42" fmla="*/ 102 w 154"/>
              <a:gd name="T43" fmla="*/ 4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54">
                <a:moveTo>
                  <a:pt x="77" y="154"/>
                </a:moveTo>
                <a:cubicBezTo>
                  <a:pt x="34" y="154"/>
                  <a:pt x="0" y="120"/>
                  <a:pt x="0" y="77"/>
                </a:cubicBezTo>
                <a:cubicBezTo>
                  <a:pt x="0" y="35"/>
                  <a:pt x="34" y="0"/>
                  <a:pt x="77" y="0"/>
                </a:cubicBezTo>
                <a:cubicBezTo>
                  <a:pt x="120" y="0"/>
                  <a:pt x="154" y="35"/>
                  <a:pt x="154" y="77"/>
                </a:cubicBezTo>
                <a:cubicBezTo>
                  <a:pt x="154" y="120"/>
                  <a:pt x="120" y="154"/>
                  <a:pt x="77" y="154"/>
                </a:cubicBezTo>
                <a:close/>
                <a:moveTo>
                  <a:pt x="77" y="10"/>
                </a:moveTo>
                <a:cubicBezTo>
                  <a:pt x="40" y="10"/>
                  <a:pt x="10" y="40"/>
                  <a:pt x="10" y="77"/>
                </a:cubicBezTo>
                <a:cubicBezTo>
                  <a:pt x="10" y="114"/>
                  <a:pt x="40" y="145"/>
                  <a:pt x="77" y="145"/>
                </a:cubicBezTo>
                <a:cubicBezTo>
                  <a:pt x="114" y="145"/>
                  <a:pt x="144" y="114"/>
                  <a:pt x="144" y="77"/>
                </a:cubicBezTo>
                <a:cubicBezTo>
                  <a:pt x="144" y="40"/>
                  <a:pt x="114" y="10"/>
                  <a:pt x="77" y="10"/>
                </a:cubicBezTo>
                <a:close/>
                <a:moveTo>
                  <a:pt x="102" y="49"/>
                </a:moveTo>
                <a:cubicBezTo>
                  <a:pt x="52" y="49"/>
                  <a:pt x="52" y="49"/>
                  <a:pt x="52" y="49"/>
                </a:cubicBezTo>
                <a:cubicBezTo>
                  <a:pt x="48" y="49"/>
                  <a:pt x="44" y="53"/>
                  <a:pt x="44" y="58"/>
                </a:cubicBezTo>
                <a:cubicBezTo>
                  <a:pt x="44" y="90"/>
                  <a:pt x="44" y="90"/>
                  <a:pt x="44" y="90"/>
                </a:cubicBezTo>
                <a:cubicBezTo>
                  <a:pt x="44" y="95"/>
                  <a:pt x="47" y="99"/>
                  <a:pt x="52" y="99"/>
                </a:cubicBezTo>
                <a:cubicBezTo>
                  <a:pt x="64" y="99"/>
                  <a:pt x="64" y="99"/>
                  <a:pt x="64" y="99"/>
                </a:cubicBezTo>
                <a:cubicBezTo>
                  <a:pt x="90" y="116"/>
                  <a:pt x="90" y="116"/>
                  <a:pt x="90" y="116"/>
                </a:cubicBezTo>
                <a:cubicBezTo>
                  <a:pt x="85" y="99"/>
                  <a:pt x="85" y="99"/>
                  <a:pt x="85" y="99"/>
                </a:cubicBezTo>
                <a:cubicBezTo>
                  <a:pt x="102" y="99"/>
                  <a:pt x="102" y="99"/>
                  <a:pt x="102" y="99"/>
                </a:cubicBezTo>
                <a:cubicBezTo>
                  <a:pt x="107" y="99"/>
                  <a:pt x="110" y="95"/>
                  <a:pt x="110" y="91"/>
                </a:cubicBezTo>
                <a:cubicBezTo>
                  <a:pt x="110" y="58"/>
                  <a:pt x="110" y="58"/>
                  <a:pt x="110" y="58"/>
                </a:cubicBezTo>
                <a:cubicBezTo>
                  <a:pt x="110" y="53"/>
                  <a:pt x="107" y="49"/>
                  <a:pt x="102" y="4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5" name="Freeform 58"/>
          <p:cNvSpPr>
            <a:spLocks noEditPoints="1"/>
          </p:cNvSpPr>
          <p:nvPr userDrawn="1"/>
        </p:nvSpPr>
        <p:spPr bwMode="black">
          <a:xfrm>
            <a:off x="7325494" y="4422897"/>
            <a:ext cx="415572" cy="412220"/>
          </a:xfrm>
          <a:custGeom>
            <a:avLst/>
            <a:gdLst>
              <a:gd name="T0" fmla="*/ 75 w 150"/>
              <a:gd name="T1" fmla="*/ 9 h 149"/>
              <a:gd name="T2" fmla="*/ 10 w 150"/>
              <a:gd name="T3" fmla="*/ 75 h 149"/>
              <a:gd name="T4" fmla="*/ 75 w 150"/>
              <a:gd name="T5" fmla="*/ 140 h 149"/>
              <a:gd name="T6" fmla="*/ 141 w 150"/>
              <a:gd name="T7" fmla="*/ 75 h 149"/>
              <a:gd name="T8" fmla="*/ 75 w 150"/>
              <a:gd name="T9" fmla="*/ 9 h 149"/>
              <a:gd name="T10" fmla="*/ 75 w 150"/>
              <a:gd name="T11" fmla="*/ 0 h 149"/>
              <a:gd name="T12" fmla="*/ 150 w 150"/>
              <a:gd name="T13" fmla="*/ 75 h 149"/>
              <a:gd name="T14" fmla="*/ 75 w 150"/>
              <a:gd name="T15" fmla="*/ 149 h 149"/>
              <a:gd name="T16" fmla="*/ 0 w 150"/>
              <a:gd name="T17" fmla="*/ 75 h 149"/>
              <a:gd name="T18" fmla="*/ 75 w 150"/>
              <a:gd name="T19" fmla="*/ 0 h 149"/>
              <a:gd name="T20" fmla="*/ 67 w 150"/>
              <a:gd name="T21" fmla="*/ 53 h 149"/>
              <a:gd name="T22" fmla="*/ 76 w 150"/>
              <a:gd name="T23" fmla="*/ 51 h 149"/>
              <a:gd name="T24" fmla="*/ 84 w 150"/>
              <a:gd name="T25" fmla="*/ 53 h 149"/>
              <a:gd name="T26" fmla="*/ 86 w 150"/>
              <a:gd name="T27" fmla="*/ 64 h 149"/>
              <a:gd name="T28" fmla="*/ 86 w 150"/>
              <a:gd name="T29" fmla="*/ 66 h 149"/>
              <a:gd name="T30" fmla="*/ 86 w 150"/>
              <a:gd name="T31" fmla="*/ 68 h 149"/>
              <a:gd name="T32" fmla="*/ 65 w 150"/>
              <a:gd name="T33" fmla="*/ 68 h 149"/>
              <a:gd name="T34" fmla="*/ 65 w 150"/>
              <a:gd name="T35" fmla="*/ 66 h 149"/>
              <a:gd name="T36" fmla="*/ 65 w 150"/>
              <a:gd name="T37" fmla="*/ 63 h 149"/>
              <a:gd name="T38" fmla="*/ 67 w 150"/>
              <a:gd name="T39" fmla="*/ 53 h 149"/>
              <a:gd name="T40" fmla="*/ 95 w 150"/>
              <a:gd name="T41" fmla="*/ 69 h 149"/>
              <a:gd name="T42" fmla="*/ 95 w 150"/>
              <a:gd name="T43" fmla="*/ 66 h 149"/>
              <a:gd name="T44" fmla="*/ 95 w 150"/>
              <a:gd name="T45" fmla="*/ 64 h 149"/>
              <a:gd name="T46" fmla="*/ 91 w 150"/>
              <a:gd name="T47" fmla="*/ 46 h 149"/>
              <a:gd name="T48" fmla="*/ 76 w 150"/>
              <a:gd name="T49" fmla="*/ 41 h 149"/>
              <a:gd name="T50" fmla="*/ 60 w 150"/>
              <a:gd name="T51" fmla="*/ 46 h 149"/>
              <a:gd name="T52" fmla="*/ 56 w 150"/>
              <a:gd name="T53" fmla="*/ 64 h 149"/>
              <a:gd name="T54" fmla="*/ 56 w 150"/>
              <a:gd name="T55" fmla="*/ 66 h 149"/>
              <a:gd name="T56" fmla="*/ 56 w 150"/>
              <a:gd name="T57" fmla="*/ 68 h 149"/>
              <a:gd name="T58" fmla="*/ 51 w 150"/>
              <a:gd name="T59" fmla="*/ 73 h 149"/>
              <a:gd name="T60" fmla="*/ 51 w 150"/>
              <a:gd name="T61" fmla="*/ 103 h 149"/>
              <a:gd name="T62" fmla="*/ 57 w 150"/>
              <a:gd name="T63" fmla="*/ 108 h 149"/>
              <a:gd name="T64" fmla="*/ 94 w 150"/>
              <a:gd name="T65" fmla="*/ 108 h 149"/>
              <a:gd name="T66" fmla="*/ 99 w 150"/>
              <a:gd name="T67" fmla="*/ 103 h 149"/>
              <a:gd name="T68" fmla="*/ 99 w 150"/>
              <a:gd name="T69" fmla="*/ 73 h 149"/>
              <a:gd name="T70" fmla="*/ 95 w 150"/>
              <a:gd name="T71" fmla="*/ 6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0" h="149">
                <a:moveTo>
                  <a:pt x="75" y="9"/>
                </a:moveTo>
                <a:cubicBezTo>
                  <a:pt x="39" y="9"/>
                  <a:pt x="10" y="38"/>
                  <a:pt x="10" y="75"/>
                </a:cubicBezTo>
                <a:cubicBezTo>
                  <a:pt x="10" y="111"/>
                  <a:pt x="39" y="140"/>
                  <a:pt x="75" y="140"/>
                </a:cubicBezTo>
                <a:cubicBezTo>
                  <a:pt x="111" y="140"/>
                  <a:pt x="141" y="111"/>
                  <a:pt x="141" y="75"/>
                </a:cubicBezTo>
                <a:cubicBezTo>
                  <a:pt x="141" y="38"/>
                  <a:pt x="111" y="9"/>
                  <a:pt x="75" y="9"/>
                </a:cubicBezTo>
                <a:moveTo>
                  <a:pt x="75" y="0"/>
                </a:moveTo>
                <a:cubicBezTo>
                  <a:pt x="117" y="0"/>
                  <a:pt x="150" y="33"/>
                  <a:pt x="150" y="75"/>
                </a:cubicBezTo>
                <a:cubicBezTo>
                  <a:pt x="150" y="116"/>
                  <a:pt x="117" y="149"/>
                  <a:pt x="75" y="149"/>
                </a:cubicBezTo>
                <a:cubicBezTo>
                  <a:pt x="34" y="149"/>
                  <a:pt x="0" y="116"/>
                  <a:pt x="0" y="75"/>
                </a:cubicBezTo>
                <a:cubicBezTo>
                  <a:pt x="0" y="33"/>
                  <a:pt x="34" y="0"/>
                  <a:pt x="75" y="0"/>
                </a:cubicBezTo>
                <a:moveTo>
                  <a:pt x="67" y="53"/>
                </a:moveTo>
                <a:cubicBezTo>
                  <a:pt x="68" y="51"/>
                  <a:pt x="71" y="51"/>
                  <a:pt x="76" y="51"/>
                </a:cubicBezTo>
                <a:cubicBezTo>
                  <a:pt x="80" y="51"/>
                  <a:pt x="83" y="51"/>
                  <a:pt x="84" y="53"/>
                </a:cubicBezTo>
                <a:cubicBezTo>
                  <a:pt x="86" y="54"/>
                  <a:pt x="86" y="59"/>
                  <a:pt x="86" y="64"/>
                </a:cubicBezTo>
                <a:cubicBezTo>
                  <a:pt x="86" y="66"/>
                  <a:pt x="86" y="66"/>
                  <a:pt x="86" y="66"/>
                </a:cubicBezTo>
                <a:cubicBezTo>
                  <a:pt x="86" y="67"/>
                  <a:pt x="86" y="68"/>
                  <a:pt x="86" y="68"/>
                </a:cubicBezTo>
                <a:cubicBezTo>
                  <a:pt x="65" y="68"/>
                  <a:pt x="65" y="68"/>
                  <a:pt x="65" y="68"/>
                </a:cubicBezTo>
                <a:cubicBezTo>
                  <a:pt x="65" y="68"/>
                  <a:pt x="65" y="67"/>
                  <a:pt x="65" y="66"/>
                </a:cubicBezTo>
                <a:cubicBezTo>
                  <a:pt x="65" y="63"/>
                  <a:pt x="65" y="63"/>
                  <a:pt x="65" y="63"/>
                </a:cubicBezTo>
                <a:cubicBezTo>
                  <a:pt x="65" y="58"/>
                  <a:pt x="65" y="54"/>
                  <a:pt x="67" y="53"/>
                </a:cubicBezTo>
                <a:moveTo>
                  <a:pt x="95" y="69"/>
                </a:moveTo>
                <a:cubicBezTo>
                  <a:pt x="95" y="68"/>
                  <a:pt x="95" y="67"/>
                  <a:pt x="95" y="66"/>
                </a:cubicBezTo>
                <a:cubicBezTo>
                  <a:pt x="95" y="64"/>
                  <a:pt x="95" y="64"/>
                  <a:pt x="95" y="64"/>
                </a:cubicBezTo>
                <a:cubicBezTo>
                  <a:pt x="95" y="57"/>
                  <a:pt x="95" y="51"/>
                  <a:pt x="91" y="46"/>
                </a:cubicBezTo>
                <a:cubicBezTo>
                  <a:pt x="88" y="43"/>
                  <a:pt x="83" y="41"/>
                  <a:pt x="76" y="41"/>
                </a:cubicBezTo>
                <a:cubicBezTo>
                  <a:pt x="68" y="41"/>
                  <a:pt x="63" y="43"/>
                  <a:pt x="60" y="46"/>
                </a:cubicBezTo>
                <a:cubicBezTo>
                  <a:pt x="56" y="51"/>
                  <a:pt x="56" y="57"/>
                  <a:pt x="56" y="64"/>
                </a:cubicBezTo>
                <a:cubicBezTo>
                  <a:pt x="56" y="66"/>
                  <a:pt x="56" y="66"/>
                  <a:pt x="56" y="66"/>
                </a:cubicBezTo>
                <a:cubicBezTo>
                  <a:pt x="56" y="67"/>
                  <a:pt x="56" y="68"/>
                  <a:pt x="56" y="68"/>
                </a:cubicBezTo>
                <a:cubicBezTo>
                  <a:pt x="53" y="69"/>
                  <a:pt x="51" y="71"/>
                  <a:pt x="51" y="73"/>
                </a:cubicBezTo>
                <a:cubicBezTo>
                  <a:pt x="51" y="103"/>
                  <a:pt x="51" y="103"/>
                  <a:pt x="51" y="103"/>
                </a:cubicBezTo>
                <a:cubicBezTo>
                  <a:pt x="51" y="106"/>
                  <a:pt x="54" y="108"/>
                  <a:pt x="57" y="108"/>
                </a:cubicBezTo>
                <a:cubicBezTo>
                  <a:pt x="94" y="108"/>
                  <a:pt x="94" y="108"/>
                  <a:pt x="94" y="108"/>
                </a:cubicBezTo>
                <a:cubicBezTo>
                  <a:pt x="97" y="108"/>
                  <a:pt x="99" y="106"/>
                  <a:pt x="99" y="103"/>
                </a:cubicBezTo>
                <a:cubicBezTo>
                  <a:pt x="99" y="73"/>
                  <a:pt x="99" y="73"/>
                  <a:pt x="99" y="73"/>
                </a:cubicBezTo>
                <a:cubicBezTo>
                  <a:pt x="99" y="71"/>
                  <a:pt x="97" y="69"/>
                  <a:pt x="95" y="6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6" name="Freeform 59"/>
          <p:cNvSpPr>
            <a:spLocks noEditPoints="1"/>
          </p:cNvSpPr>
          <p:nvPr userDrawn="1"/>
        </p:nvSpPr>
        <p:spPr bwMode="black">
          <a:xfrm>
            <a:off x="6376163" y="4417032"/>
            <a:ext cx="482600" cy="423951"/>
          </a:xfrm>
          <a:custGeom>
            <a:avLst/>
            <a:gdLst>
              <a:gd name="T0" fmla="*/ 107 w 174"/>
              <a:gd name="T1" fmla="*/ 62 h 153"/>
              <a:gd name="T2" fmla="*/ 87 w 174"/>
              <a:gd name="T3" fmla="*/ 108 h 153"/>
              <a:gd name="T4" fmla="*/ 83 w 174"/>
              <a:gd name="T5" fmla="*/ 108 h 153"/>
              <a:gd name="T6" fmla="*/ 74 w 174"/>
              <a:gd name="T7" fmla="*/ 108 h 153"/>
              <a:gd name="T8" fmla="*/ 83 w 174"/>
              <a:gd name="T9" fmla="*/ 62 h 153"/>
              <a:gd name="T10" fmla="*/ 87 w 174"/>
              <a:gd name="T11" fmla="*/ 0 h 153"/>
              <a:gd name="T12" fmla="*/ 134 w 174"/>
              <a:gd name="T13" fmla="*/ 138 h 153"/>
              <a:gd name="T14" fmla="*/ 26 w 174"/>
              <a:gd name="T15" fmla="*/ 123 h 153"/>
              <a:gd name="T16" fmla="*/ 87 w 174"/>
              <a:gd name="T17" fmla="*/ 0 h 153"/>
              <a:gd name="T18" fmla="*/ 47 w 174"/>
              <a:gd name="T19" fmla="*/ 23 h 153"/>
              <a:gd name="T20" fmla="*/ 87 w 174"/>
              <a:gd name="T21" fmla="*/ 143 h 153"/>
              <a:gd name="T22" fmla="*/ 140 w 174"/>
              <a:gd name="T23" fmla="*/ 36 h 153"/>
              <a:gd name="T24" fmla="*/ 87 w 174"/>
              <a:gd name="T25" fmla="*/ 0 h 153"/>
              <a:gd name="T26" fmla="*/ 112 w 174"/>
              <a:gd name="T27" fmla="*/ 63 h 153"/>
              <a:gd name="T28" fmla="*/ 120 w 174"/>
              <a:gd name="T29" fmla="*/ 84 h 153"/>
              <a:gd name="T30" fmla="*/ 108 w 174"/>
              <a:gd name="T31" fmla="*/ 96 h 153"/>
              <a:gd name="T32" fmla="*/ 106 w 174"/>
              <a:gd name="T33" fmla="*/ 101 h 153"/>
              <a:gd name="T34" fmla="*/ 126 w 174"/>
              <a:gd name="T35" fmla="*/ 85 h 153"/>
              <a:gd name="T36" fmla="*/ 91 w 174"/>
              <a:gd name="T37" fmla="*/ 47 h 153"/>
              <a:gd name="T38" fmla="*/ 97 w 174"/>
              <a:gd name="T39" fmla="*/ 34 h 153"/>
              <a:gd name="T40" fmla="*/ 88 w 174"/>
              <a:gd name="T41" fmla="*/ 27 h 153"/>
              <a:gd name="T42" fmla="*/ 91 w 174"/>
              <a:gd name="T43" fmla="*/ 33 h 153"/>
              <a:gd name="T44" fmla="*/ 85 w 174"/>
              <a:gd name="T45" fmla="*/ 47 h 153"/>
              <a:gd name="T46" fmla="*/ 93 w 174"/>
              <a:gd name="T47" fmla="*/ 55 h 153"/>
              <a:gd name="T48" fmla="*/ 94 w 174"/>
              <a:gd name="T49" fmla="*/ 52 h 153"/>
              <a:gd name="T50" fmla="*/ 83 w 174"/>
              <a:gd name="T51" fmla="*/ 42 h 153"/>
              <a:gd name="T52" fmla="*/ 76 w 174"/>
              <a:gd name="T53" fmla="*/ 38 h 153"/>
              <a:gd name="T54" fmla="*/ 78 w 174"/>
              <a:gd name="T55" fmla="*/ 42 h 153"/>
              <a:gd name="T56" fmla="*/ 74 w 174"/>
              <a:gd name="T57" fmla="*/ 50 h 153"/>
              <a:gd name="T58" fmla="*/ 80 w 174"/>
              <a:gd name="T59" fmla="*/ 55 h 153"/>
              <a:gd name="T60" fmla="*/ 81 w 174"/>
              <a:gd name="T61" fmla="*/ 52 h 153"/>
              <a:gd name="T62" fmla="*/ 81 w 174"/>
              <a:gd name="T63" fmla="*/ 4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53">
                <a:moveTo>
                  <a:pt x="87" y="62"/>
                </a:moveTo>
                <a:cubicBezTo>
                  <a:pt x="107" y="62"/>
                  <a:pt x="107" y="62"/>
                  <a:pt x="107" y="62"/>
                </a:cubicBezTo>
                <a:cubicBezTo>
                  <a:pt x="107" y="62"/>
                  <a:pt x="112" y="90"/>
                  <a:pt x="95" y="108"/>
                </a:cubicBezTo>
                <a:cubicBezTo>
                  <a:pt x="87" y="108"/>
                  <a:pt x="87" y="108"/>
                  <a:pt x="87" y="108"/>
                </a:cubicBezTo>
                <a:cubicBezTo>
                  <a:pt x="87" y="108"/>
                  <a:pt x="87" y="108"/>
                  <a:pt x="87" y="108"/>
                </a:cubicBezTo>
                <a:cubicBezTo>
                  <a:pt x="83" y="108"/>
                  <a:pt x="83" y="108"/>
                  <a:pt x="83" y="108"/>
                </a:cubicBezTo>
                <a:cubicBezTo>
                  <a:pt x="82" y="108"/>
                  <a:pt x="82" y="108"/>
                  <a:pt x="82" y="108"/>
                </a:cubicBezTo>
                <a:cubicBezTo>
                  <a:pt x="74" y="108"/>
                  <a:pt x="74" y="108"/>
                  <a:pt x="74" y="108"/>
                </a:cubicBezTo>
                <a:cubicBezTo>
                  <a:pt x="58" y="90"/>
                  <a:pt x="63" y="62"/>
                  <a:pt x="63" y="62"/>
                </a:cubicBezTo>
                <a:cubicBezTo>
                  <a:pt x="83" y="62"/>
                  <a:pt x="83" y="62"/>
                  <a:pt x="83" y="62"/>
                </a:cubicBezTo>
                <a:lnTo>
                  <a:pt x="87" y="62"/>
                </a:lnTo>
                <a:close/>
                <a:moveTo>
                  <a:pt x="87" y="0"/>
                </a:moveTo>
                <a:cubicBezTo>
                  <a:pt x="110" y="0"/>
                  <a:pt x="133" y="10"/>
                  <a:pt x="148" y="30"/>
                </a:cubicBezTo>
                <a:cubicBezTo>
                  <a:pt x="174" y="64"/>
                  <a:pt x="167" y="112"/>
                  <a:pt x="134" y="138"/>
                </a:cubicBezTo>
                <a:cubicBezTo>
                  <a:pt x="120" y="148"/>
                  <a:pt x="103" y="153"/>
                  <a:pt x="87" y="153"/>
                </a:cubicBezTo>
                <a:cubicBezTo>
                  <a:pt x="64" y="153"/>
                  <a:pt x="41" y="143"/>
                  <a:pt x="26" y="123"/>
                </a:cubicBezTo>
                <a:cubicBezTo>
                  <a:pt x="0" y="89"/>
                  <a:pt x="7" y="41"/>
                  <a:pt x="40" y="15"/>
                </a:cubicBezTo>
                <a:cubicBezTo>
                  <a:pt x="54" y="5"/>
                  <a:pt x="71" y="0"/>
                  <a:pt x="87" y="0"/>
                </a:cubicBezTo>
                <a:moveTo>
                  <a:pt x="87" y="10"/>
                </a:moveTo>
                <a:cubicBezTo>
                  <a:pt x="72" y="10"/>
                  <a:pt x="58" y="15"/>
                  <a:pt x="47" y="23"/>
                </a:cubicBezTo>
                <a:cubicBezTo>
                  <a:pt x="17" y="46"/>
                  <a:pt x="12" y="88"/>
                  <a:pt x="34" y="117"/>
                </a:cubicBezTo>
                <a:cubicBezTo>
                  <a:pt x="47" y="134"/>
                  <a:pt x="66" y="143"/>
                  <a:pt x="87" y="143"/>
                </a:cubicBezTo>
                <a:cubicBezTo>
                  <a:pt x="102" y="143"/>
                  <a:pt x="116" y="138"/>
                  <a:pt x="127" y="129"/>
                </a:cubicBezTo>
                <a:cubicBezTo>
                  <a:pt x="157" y="107"/>
                  <a:pt x="162" y="65"/>
                  <a:pt x="140" y="36"/>
                </a:cubicBezTo>
                <a:cubicBezTo>
                  <a:pt x="127" y="19"/>
                  <a:pt x="108" y="10"/>
                  <a:pt x="87" y="10"/>
                </a:cubicBezTo>
                <a:cubicBezTo>
                  <a:pt x="87" y="0"/>
                  <a:pt x="87" y="0"/>
                  <a:pt x="87" y="0"/>
                </a:cubicBezTo>
                <a:lnTo>
                  <a:pt x="87" y="10"/>
                </a:lnTo>
                <a:close/>
                <a:moveTo>
                  <a:pt x="112" y="63"/>
                </a:moveTo>
                <a:cubicBezTo>
                  <a:pt x="112" y="64"/>
                  <a:pt x="112" y="66"/>
                  <a:pt x="112" y="69"/>
                </a:cubicBezTo>
                <a:cubicBezTo>
                  <a:pt x="118" y="71"/>
                  <a:pt x="121" y="78"/>
                  <a:pt x="120" y="84"/>
                </a:cubicBezTo>
                <a:cubicBezTo>
                  <a:pt x="120" y="88"/>
                  <a:pt x="117" y="91"/>
                  <a:pt x="114" y="93"/>
                </a:cubicBezTo>
                <a:cubicBezTo>
                  <a:pt x="112" y="95"/>
                  <a:pt x="110" y="95"/>
                  <a:pt x="108" y="96"/>
                </a:cubicBezTo>
                <a:cubicBezTo>
                  <a:pt x="107" y="98"/>
                  <a:pt x="106" y="99"/>
                  <a:pt x="105" y="101"/>
                </a:cubicBezTo>
                <a:cubicBezTo>
                  <a:pt x="106" y="101"/>
                  <a:pt x="106" y="101"/>
                  <a:pt x="106" y="101"/>
                </a:cubicBezTo>
                <a:cubicBezTo>
                  <a:pt x="110" y="101"/>
                  <a:pt x="114" y="100"/>
                  <a:pt x="117" y="98"/>
                </a:cubicBezTo>
                <a:cubicBezTo>
                  <a:pt x="122" y="95"/>
                  <a:pt x="125" y="90"/>
                  <a:pt x="126" y="85"/>
                </a:cubicBezTo>
                <a:cubicBezTo>
                  <a:pt x="128" y="75"/>
                  <a:pt x="121" y="65"/>
                  <a:pt x="112" y="63"/>
                </a:cubicBezTo>
                <a:close/>
                <a:moveTo>
                  <a:pt x="91" y="47"/>
                </a:moveTo>
                <a:cubicBezTo>
                  <a:pt x="91" y="46"/>
                  <a:pt x="92" y="44"/>
                  <a:pt x="94" y="42"/>
                </a:cubicBezTo>
                <a:cubicBezTo>
                  <a:pt x="97" y="39"/>
                  <a:pt x="97" y="37"/>
                  <a:pt x="97" y="34"/>
                </a:cubicBezTo>
                <a:cubicBezTo>
                  <a:pt x="96" y="29"/>
                  <a:pt x="90" y="26"/>
                  <a:pt x="90" y="26"/>
                </a:cubicBezTo>
                <a:cubicBezTo>
                  <a:pt x="89" y="26"/>
                  <a:pt x="88" y="26"/>
                  <a:pt x="88" y="27"/>
                </a:cubicBezTo>
                <a:cubicBezTo>
                  <a:pt x="87" y="28"/>
                  <a:pt x="87" y="28"/>
                  <a:pt x="88" y="29"/>
                </a:cubicBezTo>
                <a:cubicBezTo>
                  <a:pt x="88" y="29"/>
                  <a:pt x="90" y="31"/>
                  <a:pt x="91" y="33"/>
                </a:cubicBezTo>
                <a:cubicBezTo>
                  <a:pt x="91" y="35"/>
                  <a:pt x="90" y="37"/>
                  <a:pt x="88" y="39"/>
                </a:cubicBezTo>
                <a:cubicBezTo>
                  <a:pt x="85" y="42"/>
                  <a:pt x="84" y="44"/>
                  <a:pt x="85" y="47"/>
                </a:cubicBezTo>
                <a:cubicBezTo>
                  <a:pt x="86" y="52"/>
                  <a:pt x="92" y="55"/>
                  <a:pt x="92" y="55"/>
                </a:cubicBezTo>
                <a:cubicBezTo>
                  <a:pt x="92" y="55"/>
                  <a:pt x="93" y="55"/>
                  <a:pt x="93" y="55"/>
                </a:cubicBezTo>
                <a:cubicBezTo>
                  <a:pt x="94" y="55"/>
                  <a:pt x="94" y="55"/>
                  <a:pt x="94" y="54"/>
                </a:cubicBezTo>
                <a:cubicBezTo>
                  <a:pt x="95" y="53"/>
                  <a:pt x="95" y="52"/>
                  <a:pt x="94" y="52"/>
                </a:cubicBezTo>
                <a:cubicBezTo>
                  <a:pt x="94" y="52"/>
                  <a:pt x="92" y="50"/>
                  <a:pt x="91" y="47"/>
                </a:cubicBezTo>
                <a:close/>
                <a:moveTo>
                  <a:pt x="83" y="42"/>
                </a:moveTo>
                <a:cubicBezTo>
                  <a:pt x="82" y="39"/>
                  <a:pt x="79" y="37"/>
                  <a:pt x="78" y="37"/>
                </a:cubicBezTo>
                <a:cubicBezTo>
                  <a:pt x="77" y="37"/>
                  <a:pt x="77" y="37"/>
                  <a:pt x="76" y="38"/>
                </a:cubicBezTo>
                <a:cubicBezTo>
                  <a:pt x="76" y="39"/>
                  <a:pt x="76" y="39"/>
                  <a:pt x="77" y="40"/>
                </a:cubicBezTo>
                <a:cubicBezTo>
                  <a:pt x="77" y="40"/>
                  <a:pt x="78" y="41"/>
                  <a:pt x="78" y="42"/>
                </a:cubicBezTo>
                <a:cubicBezTo>
                  <a:pt x="78" y="43"/>
                  <a:pt x="77" y="44"/>
                  <a:pt x="76" y="45"/>
                </a:cubicBezTo>
                <a:cubicBezTo>
                  <a:pt x="74" y="47"/>
                  <a:pt x="74" y="48"/>
                  <a:pt x="74" y="50"/>
                </a:cubicBezTo>
                <a:cubicBezTo>
                  <a:pt x="75" y="53"/>
                  <a:pt x="79" y="54"/>
                  <a:pt x="79" y="55"/>
                </a:cubicBezTo>
                <a:cubicBezTo>
                  <a:pt x="79" y="55"/>
                  <a:pt x="80" y="55"/>
                  <a:pt x="80" y="55"/>
                </a:cubicBezTo>
                <a:cubicBezTo>
                  <a:pt x="80" y="55"/>
                  <a:pt x="81" y="55"/>
                  <a:pt x="81" y="54"/>
                </a:cubicBezTo>
                <a:cubicBezTo>
                  <a:pt x="82" y="53"/>
                  <a:pt x="82" y="52"/>
                  <a:pt x="81" y="52"/>
                </a:cubicBezTo>
                <a:cubicBezTo>
                  <a:pt x="81" y="52"/>
                  <a:pt x="80" y="51"/>
                  <a:pt x="80" y="50"/>
                </a:cubicBezTo>
                <a:cubicBezTo>
                  <a:pt x="80" y="49"/>
                  <a:pt x="80" y="48"/>
                  <a:pt x="81" y="47"/>
                </a:cubicBezTo>
                <a:cubicBezTo>
                  <a:pt x="83" y="45"/>
                  <a:pt x="83" y="43"/>
                  <a:pt x="83"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7" name="Freeform 60"/>
          <p:cNvSpPr>
            <a:spLocks noEditPoints="1"/>
          </p:cNvSpPr>
          <p:nvPr userDrawn="1"/>
        </p:nvSpPr>
        <p:spPr bwMode="black">
          <a:xfrm>
            <a:off x="4578043" y="4421220"/>
            <a:ext cx="415572"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10 h 150"/>
              <a:gd name="T12" fmla="*/ 10 w 150"/>
              <a:gd name="T13" fmla="*/ 75 h 150"/>
              <a:gd name="T14" fmla="*/ 75 w 150"/>
              <a:gd name="T15" fmla="*/ 141 h 150"/>
              <a:gd name="T16" fmla="*/ 141 w 150"/>
              <a:gd name="T17" fmla="*/ 75 h 150"/>
              <a:gd name="T18" fmla="*/ 75 w 150"/>
              <a:gd name="T19" fmla="*/ 10 h 150"/>
              <a:gd name="T20" fmla="*/ 101 w 150"/>
              <a:gd name="T21" fmla="*/ 51 h 150"/>
              <a:gd name="T22" fmla="*/ 100 w 150"/>
              <a:gd name="T23" fmla="*/ 51 h 150"/>
              <a:gd name="T24" fmla="*/ 94 w 150"/>
              <a:gd name="T25" fmla="*/ 58 h 150"/>
              <a:gd name="T26" fmla="*/ 93 w 150"/>
              <a:gd name="T27" fmla="*/ 59 h 150"/>
              <a:gd name="T28" fmla="*/ 93 w 150"/>
              <a:gd name="T29" fmla="*/ 59 h 150"/>
              <a:gd name="T30" fmla="*/ 100 w 150"/>
              <a:gd name="T31" fmla="*/ 75 h 150"/>
              <a:gd name="T32" fmla="*/ 75 w 150"/>
              <a:gd name="T33" fmla="*/ 100 h 150"/>
              <a:gd name="T34" fmla="*/ 51 w 150"/>
              <a:gd name="T35" fmla="*/ 76 h 150"/>
              <a:gd name="T36" fmla="*/ 56 w 150"/>
              <a:gd name="T37" fmla="*/ 61 h 150"/>
              <a:gd name="T38" fmla="*/ 58 w 150"/>
              <a:gd name="T39" fmla="*/ 58 h 150"/>
              <a:gd name="T40" fmla="*/ 65 w 150"/>
              <a:gd name="T41" fmla="*/ 66 h 150"/>
              <a:gd name="T42" fmla="*/ 70 w 150"/>
              <a:gd name="T43" fmla="*/ 40 h 150"/>
              <a:gd name="T44" fmla="*/ 44 w 150"/>
              <a:gd name="T45" fmla="*/ 42 h 150"/>
              <a:gd name="T46" fmla="*/ 51 w 150"/>
              <a:gd name="T47" fmla="*/ 50 h 150"/>
              <a:gd name="T48" fmla="*/ 49 w 150"/>
              <a:gd name="T49" fmla="*/ 52 h 150"/>
              <a:gd name="T50" fmla="*/ 40 w 150"/>
              <a:gd name="T51" fmla="*/ 76 h 150"/>
              <a:gd name="T52" fmla="*/ 75 w 150"/>
              <a:gd name="T53" fmla="*/ 111 h 150"/>
              <a:gd name="T54" fmla="*/ 76 w 150"/>
              <a:gd name="T55" fmla="*/ 111 h 150"/>
              <a:gd name="T56" fmla="*/ 111 w 150"/>
              <a:gd name="T57" fmla="*/ 75 h 150"/>
              <a:gd name="T58" fmla="*/ 101 w 150"/>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75" y="150"/>
                </a:moveTo>
                <a:cubicBezTo>
                  <a:pt x="34" y="150"/>
                  <a:pt x="0" y="117"/>
                  <a:pt x="0" y="75"/>
                </a:cubicBezTo>
                <a:cubicBezTo>
                  <a:pt x="0" y="34"/>
                  <a:pt x="34" y="0"/>
                  <a:pt x="75" y="0"/>
                </a:cubicBezTo>
                <a:cubicBezTo>
                  <a:pt x="117" y="0"/>
                  <a:pt x="150" y="34"/>
                  <a:pt x="150" y="75"/>
                </a:cubicBezTo>
                <a:cubicBezTo>
                  <a:pt x="150" y="117"/>
                  <a:pt x="117" y="150"/>
                  <a:pt x="75" y="150"/>
                </a:cubicBezTo>
                <a:close/>
                <a:moveTo>
                  <a:pt x="75" y="10"/>
                </a:moveTo>
                <a:cubicBezTo>
                  <a:pt x="39" y="10"/>
                  <a:pt x="10" y="39"/>
                  <a:pt x="10" y="75"/>
                </a:cubicBezTo>
                <a:cubicBezTo>
                  <a:pt x="10" y="112"/>
                  <a:pt x="39" y="141"/>
                  <a:pt x="75" y="141"/>
                </a:cubicBezTo>
                <a:cubicBezTo>
                  <a:pt x="111" y="141"/>
                  <a:pt x="141" y="112"/>
                  <a:pt x="141" y="75"/>
                </a:cubicBezTo>
                <a:cubicBezTo>
                  <a:pt x="141" y="39"/>
                  <a:pt x="111" y="10"/>
                  <a:pt x="75" y="10"/>
                </a:cubicBezTo>
                <a:close/>
                <a:moveTo>
                  <a:pt x="101" y="51"/>
                </a:moveTo>
                <a:cubicBezTo>
                  <a:pt x="100" y="51"/>
                  <a:pt x="100" y="51"/>
                  <a:pt x="100" y="51"/>
                </a:cubicBezTo>
                <a:cubicBezTo>
                  <a:pt x="94" y="58"/>
                  <a:pt x="94" y="58"/>
                  <a:pt x="94" y="58"/>
                </a:cubicBezTo>
                <a:cubicBezTo>
                  <a:pt x="93" y="59"/>
                  <a:pt x="93" y="59"/>
                  <a:pt x="93" y="59"/>
                </a:cubicBezTo>
                <a:cubicBezTo>
                  <a:pt x="93" y="59"/>
                  <a:pt x="93" y="59"/>
                  <a:pt x="93" y="59"/>
                </a:cubicBezTo>
                <a:cubicBezTo>
                  <a:pt x="98" y="64"/>
                  <a:pt x="100" y="69"/>
                  <a:pt x="100" y="75"/>
                </a:cubicBezTo>
                <a:cubicBezTo>
                  <a:pt x="100" y="89"/>
                  <a:pt x="89" y="100"/>
                  <a:pt x="75" y="100"/>
                </a:cubicBezTo>
                <a:cubicBezTo>
                  <a:pt x="62" y="100"/>
                  <a:pt x="51" y="89"/>
                  <a:pt x="51" y="76"/>
                </a:cubicBezTo>
                <a:cubicBezTo>
                  <a:pt x="51" y="70"/>
                  <a:pt x="52" y="65"/>
                  <a:pt x="56" y="61"/>
                </a:cubicBezTo>
                <a:cubicBezTo>
                  <a:pt x="58" y="58"/>
                  <a:pt x="58" y="58"/>
                  <a:pt x="58" y="58"/>
                </a:cubicBezTo>
                <a:cubicBezTo>
                  <a:pt x="65" y="66"/>
                  <a:pt x="65" y="66"/>
                  <a:pt x="65" y="66"/>
                </a:cubicBezTo>
                <a:cubicBezTo>
                  <a:pt x="70" y="40"/>
                  <a:pt x="70" y="40"/>
                  <a:pt x="70" y="40"/>
                </a:cubicBezTo>
                <a:cubicBezTo>
                  <a:pt x="44" y="42"/>
                  <a:pt x="44" y="42"/>
                  <a:pt x="44" y="42"/>
                </a:cubicBezTo>
                <a:cubicBezTo>
                  <a:pt x="51" y="50"/>
                  <a:pt x="51" y="50"/>
                  <a:pt x="51" y="50"/>
                </a:cubicBezTo>
                <a:cubicBezTo>
                  <a:pt x="49" y="52"/>
                  <a:pt x="49" y="52"/>
                  <a:pt x="49" y="52"/>
                </a:cubicBezTo>
                <a:cubicBezTo>
                  <a:pt x="43" y="59"/>
                  <a:pt x="40" y="67"/>
                  <a:pt x="40" y="76"/>
                </a:cubicBezTo>
                <a:cubicBezTo>
                  <a:pt x="40" y="95"/>
                  <a:pt x="56" y="111"/>
                  <a:pt x="75" y="111"/>
                </a:cubicBezTo>
                <a:cubicBezTo>
                  <a:pt x="76" y="111"/>
                  <a:pt x="76" y="111"/>
                  <a:pt x="76" y="111"/>
                </a:cubicBezTo>
                <a:cubicBezTo>
                  <a:pt x="95" y="111"/>
                  <a:pt x="111" y="95"/>
                  <a:pt x="111" y="75"/>
                </a:cubicBezTo>
                <a:cubicBezTo>
                  <a:pt x="110" y="66"/>
                  <a:pt x="107" y="58"/>
                  <a:pt x="101" y="51"/>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8" name="Freeform 61"/>
          <p:cNvSpPr>
            <a:spLocks noEditPoints="1"/>
          </p:cNvSpPr>
          <p:nvPr userDrawn="1"/>
        </p:nvSpPr>
        <p:spPr bwMode="black">
          <a:xfrm>
            <a:off x="3661388" y="4421220"/>
            <a:ext cx="417248" cy="415573"/>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10 h 150"/>
              <a:gd name="T12" fmla="*/ 10 w 150"/>
              <a:gd name="T13" fmla="*/ 75 h 150"/>
              <a:gd name="T14" fmla="*/ 75 w 150"/>
              <a:gd name="T15" fmla="*/ 141 h 150"/>
              <a:gd name="T16" fmla="*/ 141 w 150"/>
              <a:gd name="T17" fmla="*/ 75 h 150"/>
              <a:gd name="T18" fmla="*/ 75 w 150"/>
              <a:gd name="T19" fmla="*/ 10 h 150"/>
              <a:gd name="T20" fmla="*/ 94 w 150"/>
              <a:gd name="T21" fmla="*/ 91 h 150"/>
              <a:gd name="T22" fmla="*/ 93 w 150"/>
              <a:gd name="T23" fmla="*/ 91 h 150"/>
              <a:gd name="T24" fmla="*/ 78 w 150"/>
              <a:gd name="T25" fmla="*/ 98 h 150"/>
              <a:gd name="T26" fmla="*/ 77 w 150"/>
              <a:gd name="T27" fmla="*/ 98 h 150"/>
              <a:gd name="T28" fmla="*/ 64 w 150"/>
              <a:gd name="T29" fmla="*/ 93 h 150"/>
              <a:gd name="T30" fmla="*/ 61 w 150"/>
              <a:gd name="T31" fmla="*/ 91 h 150"/>
              <a:gd name="T32" fmla="*/ 69 w 150"/>
              <a:gd name="T33" fmla="*/ 85 h 150"/>
              <a:gd name="T34" fmla="*/ 44 w 150"/>
              <a:gd name="T35" fmla="*/ 80 h 150"/>
              <a:gd name="T36" fmla="*/ 46 w 150"/>
              <a:gd name="T37" fmla="*/ 105 h 150"/>
              <a:gd name="T38" fmla="*/ 54 w 150"/>
              <a:gd name="T39" fmla="*/ 98 h 150"/>
              <a:gd name="T40" fmla="*/ 56 w 150"/>
              <a:gd name="T41" fmla="*/ 100 h 150"/>
              <a:gd name="T42" fmla="*/ 77 w 150"/>
              <a:gd name="T43" fmla="*/ 108 h 150"/>
              <a:gd name="T44" fmla="*/ 79 w 150"/>
              <a:gd name="T45" fmla="*/ 108 h 150"/>
              <a:gd name="T46" fmla="*/ 101 w 150"/>
              <a:gd name="T47" fmla="*/ 98 h 150"/>
              <a:gd name="T48" fmla="*/ 101 w 150"/>
              <a:gd name="T49" fmla="*/ 98 h 150"/>
              <a:gd name="T50" fmla="*/ 94 w 150"/>
              <a:gd name="T51" fmla="*/ 91 h 150"/>
              <a:gd name="T52" fmla="*/ 107 w 150"/>
              <a:gd name="T53" fmla="*/ 72 h 150"/>
              <a:gd name="T54" fmla="*/ 105 w 150"/>
              <a:gd name="T55" fmla="*/ 47 h 150"/>
              <a:gd name="T56" fmla="*/ 97 w 150"/>
              <a:gd name="T57" fmla="*/ 54 h 150"/>
              <a:gd name="T58" fmla="*/ 97 w 150"/>
              <a:gd name="T59" fmla="*/ 54 h 150"/>
              <a:gd name="T60" fmla="*/ 97 w 150"/>
              <a:gd name="T61" fmla="*/ 53 h 150"/>
              <a:gd name="T62" fmla="*/ 95 w 150"/>
              <a:gd name="T63" fmla="*/ 51 h 150"/>
              <a:gd name="T64" fmla="*/ 73 w 150"/>
              <a:gd name="T65" fmla="*/ 43 h 150"/>
              <a:gd name="T66" fmla="*/ 72 w 150"/>
              <a:gd name="T67" fmla="*/ 43 h 150"/>
              <a:gd name="T68" fmla="*/ 50 w 150"/>
              <a:gd name="T69" fmla="*/ 53 h 150"/>
              <a:gd name="T70" fmla="*/ 49 w 150"/>
              <a:gd name="T71" fmla="*/ 53 h 150"/>
              <a:gd name="T72" fmla="*/ 57 w 150"/>
              <a:gd name="T73" fmla="*/ 60 h 150"/>
              <a:gd name="T74" fmla="*/ 57 w 150"/>
              <a:gd name="T75" fmla="*/ 60 h 150"/>
              <a:gd name="T76" fmla="*/ 72 w 150"/>
              <a:gd name="T77" fmla="*/ 53 h 150"/>
              <a:gd name="T78" fmla="*/ 73 w 150"/>
              <a:gd name="T79" fmla="*/ 53 h 150"/>
              <a:gd name="T80" fmla="*/ 87 w 150"/>
              <a:gd name="T81" fmla="*/ 58 h 150"/>
              <a:gd name="T82" fmla="*/ 90 w 150"/>
              <a:gd name="T83" fmla="*/ 60 h 150"/>
              <a:gd name="T84" fmla="*/ 82 w 150"/>
              <a:gd name="T85" fmla="*/ 67 h 150"/>
              <a:gd name="T86" fmla="*/ 107 w 150"/>
              <a:gd name="T87" fmla="*/ 7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 h="150">
                <a:moveTo>
                  <a:pt x="75" y="150"/>
                </a:moveTo>
                <a:cubicBezTo>
                  <a:pt x="34" y="150"/>
                  <a:pt x="0" y="117"/>
                  <a:pt x="0" y="75"/>
                </a:cubicBezTo>
                <a:cubicBezTo>
                  <a:pt x="0" y="34"/>
                  <a:pt x="34" y="0"/>
                  <a:pt x="75" y="0"/>
                </a:cubicBezTo>
                <a:cubicBezTo>
                  <a:pt x="117" y="0"/>
                  <a:pt x="150" y="34"/>
                  <a:pt x="150" y="75"/>
                </a:cubicBezTo>
                <a:cubicBezTo>
                  <a:pt x="150" y="117"/>
                  <a:pt x="117" y="150"/>
                  <a:pt x="75" y="150"/>
                </a:cubicBezTo>
                <a:close/>
                <a:moveTo>
                  <a:pt x="75" y="10"/>
                </a:moveTo>
                <a:cubicBezTo>
                  <a:pt x="39" y="10"/>
                  <a:pt x="10" y="39"/>
                  <a:pt x="10" y="75"/>
                </a:cubicBezTo>
                <a:cubicBezTo>
                  <a:pt x="10" y="112"/>
                  <a:pt x="39" y="141"/>
                  <a:pt x="75" y="141"/>
                </a:cubicBezTo>
                <a:cubicBezTo>
                  <a:pt x="111" y="141"/>
                  <a:pt x="141" y="112"/>
                  <a:pt x="141" y="75"/>
                </a:cubicBezTo>
                <a:cubicBezTo>
                  <a:pt x="141" y="39"/>
                  <a:pt x="111" y="10"/>
                  <a:pt x="75" y="10"/>
                </a:cubicBezTo>
                <a:close/>
                <a:moveTo>
                  <a:pt x="94" y="91"/>
                </a:moveTo>
                <a:cubicBezTo>
                  <a:pt x="93" y="91"/>
                  <a:pt x="93" y="91"/>
                  <a:pt x="93" y="91"/>
                </a:cubicBezTo>
                <a:cubicBezTo>
                  <a:pt x="89" y="95"/>
                  <a:pt x="84" y="97"/>
                  <a:pt x="78" y="98"/>
                </a:cubicBezTo>
                <a:cubicBezTo>
                  <a:pt x="77" y="98"/>
                  <a:pt x="77" y="98"/>
                  <a:pt x="77" y="98"/>
                </a:cubicBezTo>
                <a:cubicBezTo>
                  <a:pt x="73" y="98"/>
                  <a:pt x="68" y="96"/>
                  <a:pt x="64" y="93"/>
                </a:cubicBezTo>
                <a:cubicBezTo>
                  <a:pt x="61" y="91"/>
                  <a:pt x="61" y="91"/>
                  <a:pt x="61" y="91"/>
                </a:cubicBezTo>
                <a:cubicBezTo>
                  <a:pt x="69" y="85"/>
                  <a:pt x="69" y="85"/>
                  <a:pt x="69" y="85"/>
                </a:cubicBezTo>
                <a:cubicBezTo>
                  <a:pt x="44" y="80"/>
                  <a:pt x="44" y="80"/>
                  <a:pt x="44" y="80"/>
                </a:cubicBezTo>
                <a:cubicBezTo>
                  <a:pt x="46" y="105"/>
                  <a:pt x="46" y="105"/>
                  <a:pt x="46" y="105"/>
                </a:cubicBezTo>
                <a:cubicBezTo>
                  <a:pt x="54" y="98"/>
                  <a:pt x="54" y="98"/>
                  <a:pt x="54" y="98"/>
                </a:cubicBezTo>
                <a:cubicBezTo>
                  <a:pt x="56" y="100"/>
                  <a:pt x="56" y="100"/>
                  <a:pt x="56" y="100"/>
                </a:cubicBezTo>
                <a:cubicBezTo>
                  <a:pt x="62" y="105"/>
                  <a:pt x="70" y="108"/>
                  <a:pt x="77" y="108"/>
                </a:cubicBezTo>
                <a:cubicBezTo>
                  <a:pt x="78" y="108"/>
                  <a:pt x="78" y="108"/>
                  <a:pt x="79" y="108"/>
                </a:cubicBezTo>
                <a:cubicBezTo>
                  <a:pt x="87" y="107"/>
                  <a:pt x="95" y="104"/>
                  <a:pt x="101" y="98"/>
                </a:cubicBezTo>
                <a:cubicBezTo>
                  <a:pt x="101" y="98"/>
                  <a:pt x="101" y="98"/>
                  <a:pt x="101" y="98"/>
                </a:cubicBezTo>
                <a:lnTo>
                  <a:pt x="94" y="91"/>
                </a:lnTo>
                <a:close/>
                <a:moveTo>
                  <a:pt x="107" y="72"/>
                </a:moveTo>
                <a:cubicBezTo>
                  <a:pt x="105" y="47"/>
                  <a:pt x="105" y="47"/>
                  <a:pt x="105" y="47"/>
                </a:cubicBezTo>
                <a:cubicBezTo>
                  <a:pt x="97" y="54"/>
                  <a:pt x="97" y="54"/>
                  <a:pt x="97" y="54"/>
                </a:cubicBezTo>
                <a:cubicBezTo>
                  <a:pt x="97" y="54"/>
                  <a:pt x="97" y="54"/>
                  <a:pt x="97" y="54"/>
                </a:cubicBezTo>
                <a:cubicBezTo>
                  <a:pt x="97" y="53"/>
                  <a:pt x="97" y="53"/>
                  <a:pt x="97" y="53"/>
                </a:cubicBezTo>
                <a:cubicBezTo>
                  <a:pt x="95" y="51"/>
                  <a:pt x="95" y="51"/>
                  <a:pt x="95" y="51"/>
                </a:cubicBezTo>
                <a:cubicBezTo>
                  <a:pt x="89" y="46"/>
                  <a:pt x="81" y="43"/>
                  <a:pt x="73" y="43"/>
                </a:cubicBezTo>
                <a:cubicBezTo>
                  <a:pt x="73" y="43"/>
                  <a:pt x="73" y="43"/>
                  <a:pt x="72" y="43"/>
                </a:cubicBezTo>
                <a:cubicBezTo>
                  <a:pt x="64" y="43"/>
                  <a:pt x="56" y="47"/>
                  <a:pt x="50" y="53"/>
                </a:cubicBezTo>
                <a:cubicBezTo>
                  <a:pt x="49" y="53"/>
                  <a:pt x="49" y="53"/>
                  <a:pt x="49" y="53"/>
                </a:cubicBezTo>
                <a:cubicBezTo>
                  <a:pt x="57" y="60"/>
                  <a:pt x="57" y="60"/>
                  <a:pt x="57" y="60"/>
                </a:cubicBezTo>
                <a:cubicBezTo>
                  <a:pt x="57" y="60"/>
                  <a:pt x="57" y="60"/>
                  <a:pt x="57" y="60"/>
                </a:cubicBezTo>
                <a:cubicBezTo>
                  <a:pt x="61" y="56"/>
                  <a:pt x="67" y="53"/>
                  <a:pt x="72" y="53"/>
                </a:cubicBezTo>
                <a:cubicBezTo>
                  <a:pt x="73" y="53"/>
                  <a:pt x="73" y="53"/>
                  <a:pt x="73" y="53"/>
                </a:cubicBezTo>
                <a:cubicBezTo>
                  <a:pt x="78" y="53"/>
                  <a:pt x="83" y="55"/>
                  <a:pt x="87" y="58"/>
                </a:cubicBezTo>
                <a:cubicBezTo>
                  <a:pt x="90" y="60"/>
                  <a:pt x="90" y="60"/>
                  <a:pt x="90" y="60"/>
                </a:cubicBezTo>
                <a:cubicBezTo>
                  <a:pt x="82" y="67"/>
                  <a:pt x="82" y="67"/>
                  <a:pt x="82" y="67"/>
                </a:cubicBezTo>
                <a:lnTo>
                  <a:pt x="107" y="7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19" name="Freeform 62"/>
          <p:cNvSpPr>
            <a:spLocks noEditPoints="1"/>
          </p:cNvSpPr>
          <p:nvPr userDrawn="1"/>
        </p:nvSpPr>
        <p:spPr bwMode="black">
          <a:xfrm>
            <a:off x="9152100" y="3500289"/>
            <a:ext cx="425628" cy="425626"/>
          </a:xfrm>
          <a:custGeom>
            <a:avLst/>
            <a:gdLst>
              <a:gd name="T0" fmla="*/ 77 w 154"/>
              <a:gd name="T1" fmla="*/ 98 h 153"/>
              <a:gd name="T2" fmla="*/ 77 w 154"/>
              <a:gd name="T3" fmla="*/ 55 h 153"/>
              <a:gd name="T4" fmla="*/ 77 w 154"/>
              <a:gd name="T5" fmla="*/ 0 h 153"/>
              <a:gd name="T6" fmla="*/ 77 w 154"/>
              <a:gd name="T7" fmla="*/ 153 h 153"/>
              <a:gd name="T8" fmla="*/ 77 w 154"/>
              <a:gd name="T9" fmla="*/ 0 h 153"/>
              <a:gd name="T10" fmla="*/ 10 w 154"/>
              <a:gd name="T11" fmla="*/ 77 h 153"/>
              <a:gd name="T12" fmla="*/ 144 w 154"/>
              <a:gd name="T13" fmla="*/ 77 h 153"/>
              <a:gd name="T14" fmla="*/ 53 w 154"/>
              <a:gd name="T15" fmla="*/ 60 h 153"/>
              <a:gd name="T16" fmla="*/ 52 w 154"/>
              <a:gd name="T17" fmla="*/ 45 h 153"/>
              <a:gd name="T18" fmla="*/ 45 w 154"/>
              <a:gd name="T19" fmla="*/ 52 h 153"/>
              <a:gd name="T20" fmla="*/ 77 w 154"/>
              <a:gd name="T21" fmla="*/ 48 h 153"/>
              <a:gd name="T22" fmla="*/ 82 w 154"/>
              <a:gd name="T23" fmla="*/ 37 h 153"/>
              <a:gd name="T24" fmla="*/ 72 w 154"/>
              <a:gd name="T25" fmla="*/ 37 h 153"/>
              <a:gd name="T26" fmla="*/ 77 w 154"/>
              <a:gd name="T27" fmla="*/ 48 h 153"/>
              <a:gd name="T28" fmla="*/ 108 w 154"/>
              <a:gd name="T29" fmla="*/ 52 h 153"/>
              <a:gd name="T30" fmla="*/ 102 w 154"/>
              <a:gd name="T31" fmla="*/ 45 h 153"/>
              <a:gd name="T32" fmla="*/ 100 w 154"/>
              <a:gd name="T33" fmla="*/ 60 h 153"/>
              <a:gd name="T34" fmla="*/ 45 w 154"/>
              <a:gd name="T35" fmla="*/ 101 h 153"/>
              <a:gd name="T36" fmla="*/ 48 w 154"/>
              <a:gd name="T37" fmla="*/ 110 h 153"/>
              <a:gd name="T38" fmla="*/ 60 w 154"/>
              <a:gd name="T39" fmla="*/ 100 h 153"/>
              <a:gd name="T40" fmla="*/ 117 w 154"/>
              <a:gd name="T41" fmla="*/ 72 h 153"/>
              <a:gd name="T42" fmla="*/ 106 w 154"/>
              <a:gd name="T43" fmla="*/ 77 h 153"/>
              <a:gd name="T44" fmla="*/ 117 w 154"/>
              <a:gd name="T45" fmla="*/ 81 h 153"/>
              <a:gd name="T46" fmla="*/ 117 w 154"/>
              <a:gd name="T47" fmla="*/ 72 h 153"/>
              <a:gd name="T48" fmla="*/ 48 w 154"/>
              <a:gd name="T49" fmla="*/ 72 h 153"/>
              <a:gd name="T50" fmla="*/ 32 w 154"/>
              <a:gd name="T51" fmla="*/ 77 h 153"/>
              <a:gd name="T52" fmla="*/ 48 w 154"/>
              <a:gd name="T53" fmla="*/ 81 h 153"/>
              <a:gd name="T54" fmla="*/ 100 w 154"/>
              <a:gd name="T55" fmla="*/ 93 h 153"/>
              <a:gd name="T56" fmla="*/ 102 w 154"/>
              <a:gd name="T57" fmla="*/ 108 h 153"/>
              <a:gd name="T58" fmla="*/ 108 w 154"/>
              <a:gd name="T59" fmla="*/ 108 h 153"/>
              <a:gd name="T60" fmla="*/ 100 w 154"/>
              <a:gd name="T61" fmla="*/ 93 h 153"/>
              <a:gd name="T62" fmla="*/ 72 w 154"/>
              <a:gd name="T63" fmla="*/ 105 h 153"/>
              <a:gd name="T64" fmla="*/ 77 w 154"/>
              <a:gd name="T65" fmla="*/ 121 h 153"/>
              <a:gd name="T66" fmla="*/ 82 w 154"/>
              <a:gd name="T67" fmla="*/ 10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4" h="153">
                <a:moveTo>
                  <a:pt x="98" y="77"/>
                </a:moveTo>
                <a:cubicBezTo>
                  <a:pt x="98" y="89"/>
                  <a:pt x="89" y="98"/>
                  <a:pt x="77" y="98"/>
                </a:cubicBezTo>
                <a:cubicBezTo>
                  <a:pt x="65" y="98"/>
                  <a:pt x="55" y="89"/>
                  <a:pt x="55" y="77"/>
                </a:cubicBezTo>
                <a:cubicBezTo>
                  <a:pt x="55" y="65"/>
                  <a:pt x="65" y="55"/>
                  <a:pt x="77" y="55"/>
                </a:cubicBezTo>
                <a:cubicBezTo>
                  <a:pt x="89" y="55"/>
                  <a:pt x="98" y="65"/>
                  <a:pt x="98" y="77"/>
                </a:cubicBezTo>
                <a:close/>
                <a:moveTo>
                  <a:pt x="77" y="0"/>
                </a:moveTo>
                <a:cubicBezTo>
                  <a:pt x="119" y="0"/>
                  <a:pt x="154" y="34"/>
                  <a:pt x="154" y="77"/>
                </a:cubicBezTo>
                <a:cubicBezTo>
                  <a:pt x="154" y="119"/>
                  <a:pt x="119" y="153"/>
                  <a:pt x="77" y="153"/>
                </a:cubicBezTo>
                <a:cubicBezTo>
                  <a:pt x="34" y="153"/>
                  <a:pt x="0" y="119"/>
                  <a:pt x="0" y="77"/>
                </a:cubicBezTo>
                <a:cubicBezTo>
                  <a:pt x="0" y="34"/>
                  <a:pt x="34" y="0"/>
                  <a:pt x="77" y="0"/>
                </a:cubicBezTo>
                <a:moveTo>
                  <a:pt x="77" y="9"/>
                </a:moveTo>
                <a:cubicBezTo>
                  <a:pt x="40" y="9"/>
                  <a:pt x="10" y="39"/>
                  <a:pt x="10" y="77"/>
                </a:cubicBezTo>
                <a:cubicBezTo>
                  <a:pt x="10" y="114"/>
                  <a:pt x="40" y="144"/>
                  <a:pt x="77" y="144"/>
                </a:cubicBezTo>
                <a:cubicBezTo>
                  <a:pt x="114" y="144"/>
                  <a:pt x="144" y="114"/>
                  <a:pt x="144" y="77"/>
                </a:cubicBezTo>
                <a:cubicBezTo>
                  <a:pt x="144" y="39"/>
                  <a:pt x="114" y="9"/>
                  <a:pt x="77" y="9"/>
                </a:cubicBezTo>
                <a:moveTo>
                  <a:pt x="53" y="60"/>
                </a:moveTo>
                <a:cubicBezTo>
                  <a:pt x="55" y="57"/>
                  <a:pt x="57" y="55"/>
                  <a:pt x="60" y="53"/>
                </a:cubicBezTo>
                <a:cubicBezTo>
                  <a:pt x="52" y="45"/>
                  <a:pt x="52" y="45"/>
                  <a:pt x="52" y="45"/>
                </a:cubicBezTo>
                <a:cubicBezTo>
                  <a:pt x="50" y="43"/>
                  <a:pt x="47" y="43"/>
                  <a:pt x="45" y="45"/>
                </a:cubicBezTo>
                <a:cubicBezTo>
                  <a:pt x="43" y="47"/>
                  <a:pt x="43" y="50"/>
                  <a:pt x="45" y="52"/>
                </a:cubicBezTo>
                <a:lnTo>
                  <a:pt x="53" y="60"/>
                </a:lnTo>
                <a:close/>
                <a:moveTo>
                  <a:pt x="77" y="48"/>
                </a:moveTo>
                <a:cubicBezTo>
                  <a:pt x="78" y="48"/>
                  <a:pt x="80" y="48"/>
                  <a:pt x="82" y="48"/>
                </a:cubicBezTo>
                <a:cubicBezTo>
                  <a:pt x="82" y="37"/>
                  <a:pt x="82" y="37"/>
                  <a:pt x="82" y="37"/>
                </a:cubicBezTo>
                <a:cubicBezTo>
                  <a:pt x="82" y="34"/>
                  <a:pt x="79" y="32"/>
                  <a:pt x="77" y="32"/>
                </a:cubicBezTo>
                <a:cubicBezTo>
                  <a:pt x="74" y="32"/>
                  <a:pt x="72" y="34"/>
                  <a:pt x="72" y="37"/>
                </a:cubicBezTo>
                <a:cubicBezTo>
                  <a:pt x="72" y="48"/>
                  <a:pt x="72" y="48"/>
                  <a:pt x="72" y="48"/>
                </a:cubicBezTo>
                <a:cubicBezTo>
                  <a:pt x="74" y="48"/>
                  <a:pt x="75" y="48"/>
                  <a:pt x="77" y="48"/>
                </a:cubicBezTo>
                <a:close/>
                <a:moveTo>
                  <a:pt x="100" y="60"/>
                </a:moveTo>
                <a:cubicBezTo>
                  <a:pt x="108" y="52"/>
                  <a:pt x="108" y="52"/>
                  <a:pt x="108" y="52"/>
                </a:cubicBezTo>
                <a:cubicBezTo>
                  <a:pt x="110" y="50"/>
                  <a:pt x="110" y="47"/>
                  <a:pt x="108" y="45"/>
                </a:cubicBezTo>
                <a:cubicBezTo>
                  <a:pt x="107" y="43"/>
                  <a:pt x="104" y="43"/>
                  <a:pt x="102" y="45"/>
                </a:cubicBezTo>
                <a:cubicBezTo>
                  <a:pt x="93" y="53"/>
                  <a:pt x="93" y="53"/>
                  <a:pt x="93" y="53"/>
                </a:cubicBezTo>
                <a:cubicBezTo>
                  <a:pt x="96" y="55"/>
                  <a:pt x="98" y="57"/>
                  <a:pt x="100" y="60"/>
                </a:cubicBezTo>
                <a:close/>
                <a:moveTo>
                  <a:pt x="53" y="93"/>
                </a:moveTo>
                <a:cubicBezTo>
                  <a:pt x="45" y="101"/>
                  <a:pt x="45" y="101"/>
                  <a:pt x="45" y="101"/>
                </a:cubicBezTo>
                <a:cubicBezTo>
                  <a:pt x="43" y="103"/>
                  <a:pt x="43" y="106"/>
                  <a:pt x="45" y="108"/>
                </a:cubicBezTo>
                <a:cubicBezTo>
                  <a:pt x="46" y="109"/>
                  <a:pt x="47" y="110"/>
                  <a:pt x="48" y="110"/>
                </a:cubicBezTo>
                <a:cubicBezTo>
                  <a:pt x="50" y="110"/>
                  <a:pt x="51" y="109"/>
                  <a:pt x="52" y="108"/>
                </a:cubicBezTo>
                <a:cubicBezTo>
                  <a:pt x="60" y="100"/>
                  <a:pt x="60" y="100"/>
                  <a:pt x="60" y="100"/>
                </a:cubicBezTo>
                <a:cubicBezTo>
                  <a:pt x="57" y="98"/>
                  <a:pt x="55" y="96"/>
                  <a:pt x="53" y="93"/>
                </a:cubicBezTo>
                <a:close/>
                <a:moveTo>
                  <a:pt x="117" y="72"/>
                </a:moveTo>
                <a:cubicBezTo>
                  <a:pt x="105" y="72"/>
                  <a:pt x="105" y="72"/>
                  <a:pt x="105" y="72"/>
                </a:cubicBezTo>
                <a:cubicBezTo>
                  <a:pt x="105" y="73"/>
                  <a:pt x="106" y="75"/>
                  <a:pt x="106" y="77"/>
                </a:cubicBezTo>
                <a:cubicBezTo>
                  <a:pt x="106" y="78"/>
                  <a:pt x="105" y="80"/>
                  <a:pt x="105" y="81"/>
                </a:cubicBezTo>
                <a:cubicBezTo>
                  <a:pt x="117" y="81"/>
                  <a:pt x="117" y="81"/>
                  <a:pt x="117" y="81"/>
                </a:cubicBezTo>
                <a:cubicBezTo>
                  <a:pt x="119" y="81"/>
                  <a:pt x="122" y="79"/>
                  <a:pt x="122" y="77"/>
                </a:cubicBezTo>
                <a:cubicBezTo>
                  <a:pt x="122" y="74"/>
                  <a:pt x="119" y="72"/>
                  <a:pt x="117" y="72"/>
                </a:cubicBezTo>
                <a:close/>
                <a:moveTo>
                  <a:pt x="48" y="77"/>
                </a:moveTo>
                <a:cubicBezTo>
                  <a:pt x="48" y="75"/>
                  <a:pt x="48" y="73"/>
                  <a:pt x="48" y="72"/>
                </a:cubicBezTo>
                <a:cubicBezTo>
                  <a:pt x="37" y="72"/>
                  <a:pt x="37" y="72"/>
                  <a:pt x="37" y="72"/>
                </a:cubicBezTo>
                <a:cubicBezTo>
                  <a:pt x="34" y="72"/>
                  <a:pt x="32" y="74"/>
                  <a:pt x="32" y="77"/>
                </a:cubicBezTo>
                <a:cubicBezTo>
                  <a:pt x="32" y="79"/>
                  <a:pt x="34" y="81"/>
                  <a:pt x="37" y="81"/>
                </a:cubicBezTo>
                <a:cubicBezTo>
                  <a:pt x="48" y="81"/>
                  <a:pt x="48" y="81"/>
                  <a:pt x="48" y="81"/>
                </a:cubicBezTo>
                <a:cubicBezTo>
                  <a:pt x="48" y="80"/>
                  <a:pt x="48" y="78"/>
                  <a:pt x="48" y="77"/>
                </a:cubicBezTo>
                <a:close/>
                <a:moveTo>
                  <a:pt x="100" y="93"/>
                </a:moveTo>
                <a:cubicBezTo>
                  <a:pt x="98" y="96"/>
                  <a:pt x="96" y="98"/>
                  <a:pt x="93" y="100"/>
                </a:cubicBezTo>
                <a:cubicBezTo>
                  <a:pt x="102" y="108"/>
                  <a:pt x="102" y="108"/>
                  <a:pt x="102" y="108"/>
                </a:cubicBezTo>
                <a:cubicBezTo>
                  <a:pt x="103" y="109"/>
                  <a:pt x="104" y="110"/>
                  <a:pt x="105" y="110"/>
                </a:cubicBezTo>
                <a:cubicBezTo>
                  <a:pt x="106" y="110"/>
                  <a:pt x="107" y="109"/>
                  <a:pt x="108" y="108"/>
                </a:cubicBezTo>
                <a:cubicBezTo>
                  <a:pt x="110" y="106"/>
                  <a:pt x="110" y="103"/>
                  <a:pt x="108" y="101"/>
                </a:cubicBezTo>
                <a:lnTo>
                  <a:pt x="100" y="93"/>
                </a:lnTo>
                <a:close/>
                <a:moveTo>
                  <a:pt x="77" y="105"/>
                </a:moveTo>
                <a:cubicBezTo>
                  <a:pt x="75" y="105"/>
                  <a:pt x="74" y="105"/>
                  <a:pt x="72" y="105"/>
                </a:cubicBezTo>
                <a:cubicBezTo>
                  <a:pt x="72" y="117"/>
                  <a:pt x="72" y="117"/>
                  <a:pt x="72" y="117"/>
                </a:cubicBezTo>
                <a:cubicBezTo>
                  <a:pt x="72" y="119"/>
                  <a:pt x="74" y="121"/>
                  <a:pt x="77" y="121"/>
                </a:cubicBezTo>
                <a:cubicBezTo>
                  <a:pt x="79" y="121"/>
                  <a:pt x="82" y="119"/>
                  <a:pt x="82" y="117"/>
                </a:cubicBezTo>
                <a:cubicBezTo>
                  <a:pt x="82" y="105"/>
                  <a:pt x="82" y="105"/>
                  <a:pt x="82" y="105"/>
                </a:cubicBezTo>
                <a:cubicBezTo>
                  <a:pt x="80" y="105"/>
                  <a:pt x="78" y="105"/>
                  <a:pt x="77" y="10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20" name="Freeform 63"/>
          <p:cNvSpPr>
            <a:spLocks noEditPoints="1"/>
          </p:cNvSpPr>
          <p:nvPr userDrawn="1"/>
        </p:nvSpPr>
        <p:spPr bwMode="black">
          <a:xfrm>
            <a:off x="7325494" y="2588576"/>
            <a:ext cx="415572" cy="417247"/>
          </a:xfrm>
          <a:custGeom>
            <a:avLst/>
            <a:gdLst>
              <a:gd name="T0" fmla="*/ 75 w 150"/>
              <a:gd name="T1" fmla="*/ 10 h 150"/>
              <a:gd name="T2" fmla="*/ 10 w 150"/>
              <a:gd name="T3" fmla="*/ 75 h 150"/>
              <a:gd name="T4" fmla="*/ 75 w 150"/>
              <a:gd name="T5" fmla="*/ 140 h 150"/>
              <a:gd name="T6" fmla="*/ 141 w 150"/>
              <a:gd name="T7" fmla="*/ 75 h 150"/>
              <a:gd name="T8" fmla="*/ 75 w 150"/>
              <a:gd name="T9" fmla="*/ 10 h 150"/>
              <a:gd name="T10" fmla="*/ 75 w 150"/>
              <a:gd name="T11" fmla="*/ 0 h 150"/>
              <a:gd name="T12" fmla="*/ 150 w 150"/>
              <a:gd name="T13" fmla="*/ 75 h 150"/>
              <a:gd name="T14" fmla="*/ 75 w 150"/>
              <a:gd name="T15" fmla="*/ 150 h 150"/>
              <a:gd name="T16" fmla="*/ 0 w 150"/>
              <a:gd name="T17" fmla="*/ 75 h 150"/>
              <a:gd name="T18" fmla="*/ 75 w 150"/>
              <a:gd name="T19" fmla="*/ 0 h 150"/>
              <a:gd name="T20" fmla="*/ 51 w 150"/>
              <a:gd name="T21" fmla="*/ 107 h 150"/>
              <a:gd name="T22" fmla="*/ 51 w 150"/>
              <a:gd name="T23" fmla="*/ 105 h 150"/>
              <a:gd name="T24" fmla="*/ 46 w 150"/>
              <a:gd name="T25" fmla="*/ 99 h 150"/>
              <a:gd name="T26" fmla="*/ 44 w 150"/>
              <a:gd name="T27" fmla="*/ 100 h 150"/>
              <a:gd name="T28" fmla="*/ 42 w 150"/>
              <a:gd name="T29" fmla="*/ 107 h 150"/>
              <a:gd name="T30" fmla="*/ 43 w 150"/>
              <a:gd name="T31" fmla="*/ 109 h 150"/>
              <a:gd name="T32" fmla="*/ 51 w 150"/>
              <a:gd name="T33" fmla="*/ 107 h 150"/>
              <a:gd name="T34" fmla="*/ 106 w 150"/>
              <a:gd name="T35" fmla="*/ 45 h 150"/>
              <a:gd name="T36" fmla="*/ 94 w 150"/>
              <a:gd name="T37" fmla="*/ 43 h 150"/>
              <a:gd name="T38" fmla="*/ 90 w 150"/>
              <a:gd name="T39" fmla="*/ 46 h 150"/>
              <a:gd name="T40" fmla="*/ 90 w 150"/>
              <a:gd name="T41" fmla="*/ 50 h 150"/>
              <a:gd name="T42" fmla="*/ 101 w 150"/>
              <a:gd name="T43" fmla="*/ 60 h 150"/>
              <a:gd name="T44" fmla="*/ 104 w 150"/>
              <a:gd name="T45" fmla="*/ 60 h 150"/>
              <a:gd name="T46" fmla="*/ 107 w 150"/>
              <a:gd name="T47" fmla="*/ 57 h 150"/>
              <a:gd name="T48" fmla="*/ 106 w 150"/>
              <a:gd name="T49" fmla="*/ 45 h 150"/>
              <a:gd name="T50" fmla="*/ 63 w 150"/>
              <a:gd name="T51" fmla="*/ 101 h 150"/>
              <a:gd name="T52" fmla="*/ 60 w 150"/>
              <a:gd name="T53" fmla="*/ 101 h 150"/>
              <a:gd name="T54" fmla="*/ 49 w 150"/>
              <a:gd name="T55" fmla="*/ 91 h 150"/>
              <a:gd name="T56" fmla="*/ 49 w 150"/>
              <a:gd name="T57" fmla="*/ 87 h 150"/>
              <a:gd name="T58" fmla="*/ 83 w 150"/>
              <a:gd name="T59" fmla="*/ 53 h 150"/>
              <a:gd name="T60" fmla="*/ 87 w 150"/>
              <a:gd name="T61" fmla="*/ 53 h 150"/>
              <a:gd name="T62" fmla="*/ 97 w 150"/>
              <a:gd name="T63" fmla="*/ 64 h 150"/>
              <a:gd name="T64" fmla="*/ 97 w 150"/>
              <a:gd name="T65" fmla="*/ 67 h 150"/>
              <a:gd name="T66" fmla="*/ 63 w 150"/>
              <a:gd name="T67" fmla="*/ 10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50">
                <a:moveTo>
                  <a:pt x="75" y="10"/>
                </a:moveTo>
                <a:cubicBezTo>
                  <a:pt x="39" y="10"/>
                  <a:pt x="10" y="39"/>
                  <a:pt x="10" y="75"/>
                </a:cubicBezTo>
                <a:cubicBezTo>
                  <a:pt x="10" y="111"/>
                  <a:pt x="39" y="140"/>
                  <a:pt x="75" y="140"/>
                </a:cubicBezTo>
                <a:cubicBezTo>
                  <a:pt x="111" y="140"/>
                  <a:pt x="141" y="111"/>
                  <a:pt x="141" y="75"/>
                </a:cubicBezTo>
                <a:cubicBezTo>
                  <a:pt x="141" y="39"/>
                  <a:pt x="111" y="10"/>
                  <a:pt x="75" y="10"/>
                </a:cubicBezTo>
                <a:moveTo>
                  <a:pt x="75" y="0"/>
                </a:moveTo>
                <a:cubicBezTo>
                  <a:pt x="117" y="0"/>
                  <a:pt x="150" y="34"/>
                  <a:pt x="150" y="75"/>
                </a:cubicBezTo>
                <a:cubicBezTo>
                  <a:pt x="150" y="116"/>
                  <a:pt x="117" y="150"/>
                  <a:pt x="75" y="150"/>
                </a:cubicBezTo>
                <a:cubicBezTo>
                  <a:pt x="34" y="150"/>
                  <a:pt x="0" y="116"/>
                  <a:pt x="0" y="75"/>
                </a:cubicBezTo>
                <a:cubicBezTo>
                  <a:pt x="0" y="34"/>
                  <a:pt x="34" y="0"/>
                  <a:pt x="75" y="0"/>
                </a:cubicBezTo>
                <a:moveTo>
                  <a:pt x="51" y="107"/>
                </a:moveTo>
                <a:cubicBezTo>
                  <a:pt x="52" y="107"/>
                  <a:pt x="52" y="106"/>
                  <a:pt x="51" y="105"/>
                </a:cubicBezTo>
                <a:cubicBezTo>
                  <a:pt x="46" y="99"/>
                  <a:pt x="46" y="99"/>
                  <a:pt x="46" y="99"/>
                </a:cubicBezTo>
                <a:cubicBezTo>
                  <a:pt x="45" y="98"/>
                  <a:pt x="44" y="99"/>
                  <a:pt x="44" y="100"/>
                </a:cubicBezTo>
                <a:cubicBezTo>
                  <a:pt x="42" y="107"/>
                  <a:pt x="42" y="107"/>
                  <a:pt x="42" y="107"/>
                </a:cubicBezTo>
                <a:cubicBezTo>
                  <a:pt x="41" y="108"/>
                  <a:pt x="42" y="109"/>
                  <a:pt x="43" y="109"/>
                </a:cubicBezTo>
                <a:lnTo>
                  <a:pt x="51" y="107"/>
                </a:lnTo>
                <a:close/>
                <a:moveTo>
                  <a:pt x="106" y="45"/>
                </a:moveTo>
                <a:cubicBezTo>
                  <a:pt x="100" y="39"/>
                  <a:pt x="94" y="43"/>
                  <a:pt x="94" y="43"/>
                </a:cubicBezTo>
                <a:cubicBezTo>
                  <a:pt x="93" y="44"/>
                  <a:pt x="91" y="46"/>
                  <a:pt x="90" y="46"/>
                </a:cubicBezTo>
                <a:cubicBezTo>
                  <a:pt x="89" y="47"/>
                  <a:pt x="89" y="49"/>
                  <a:pt x="90" y="50"/>
                </a:cubicBezTo>
                <a:cubicBezTo>
                  <a:pt x="101" y="60"/>
                  <a:pt x="101" y="60"/>
                  <a:pt x="101" y="60"/>
                </a:cubicBezTo>
                <a:cubicBezTo>
                  <a:pt x="102" y="61"/>
                  <a:pt x="103" y="61"/>
                  <a:pt x="104" y="60"/>
                </a:cubicBezTo>
                <a:cubicBezTo>
                  <a:pt x="105" y="59"/>
                  <a:pt x="106" y="58"/>
                  <a:pt x="107" y="57"/>
                </a:cubicBezTo>
                <a:cubicBezTo>
                  <a:pt x="107" y="57"/>
                  <a:pt x="112" y="51"/>
                  <a:pt x="106" y="45"/>
                </a:cubicBezTo>
                <a:moveTo>
                  <a:pt x="63" y="101"/>
                </a:moveTo>
                <a:cubicBezTo>
                  <a:pt x="62" y="102"/>
                  <a:pt x="61" y="102"/>
                  <a:pt x="60" y="101"/>
                </a:cubicBezTo>
                <a:cubicBezTo>
                  <a:pt x="49" y="91"/>
                  <a:pt x="49" y="91"/>
                  <a:pt x="49" y="91"/>
                </a:cubicBezTo>
                <a:cubicBezTo>
                  <a:pt x="48" y="90"/>
                  <a:pt x="48" y="88"/>
                  <a:pt x="49" y="87"/>
                </a:cubicBezTo>
                <a:cubicBezTo>
                  <a:pt x="83" y="53"/>
                  <a:pt x="83" y="53"/>
                  <a:pt x="83" y="53"/>
                </a:cubicBezTo>
                <a:cubicBezTo>
                  <a:pt x="84" y="52"/>
                  <a:pt x="86" y="52"/>
                  <a:pt x="87" y="53"/>
                </a:cubicBezTo>
                <a:cubicBezTo>
                  <a:pt x="97" y="64"/>
                  <a:pt x="97" y="64"/>
                  <a:pt x="97" y="64"/>
                </a:cubicBezTo>
                <a:cubicBezTo>
                  <a:pt x="98" y="65"/>
                  <a:pt x="98" y="66"/>
                  <a:pt x="97" y="67"/>
                </a:cubicBezTo>
                <a:lnTo>
                  <a:pt x="63" y="1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21" name="Freeform 64"/>
          <p:cNvSpPr>
            <a:spLocks noEditPoints="1"/>
          </p:cNvSpPr>
          <p:nvPr userDrawn="1"/>
        </p:nvSpPr>
        <p:spPr bwMode="black">
          <a:xfrm>
            <a:off x="2748086" y="2588576"/>
            <a:ext cx="412221" cy="417247"/>
          </a:xfrm>
          <a:custGeom>
            <a:avLst/>
            <a:gdLst>
              <a:gd name="T0" fmla="*/ 74 w 149"/>
              <a:gd name="T1" fmla="*/ 11 h 150"/>
              <a:gd name="T2" fmla="*/ 10 w 149"/>
              <a:gd name="T3" fmla="*/ 75 h 150"/>
              <a:gd name="T4" fmla="*/ 74 w 149"/>
              <a:gd name="T5" fmla="*/ 139 h 150"/>
              <a:gd name="T6" fmla="*/ 138 w 149"/>
              <a:gd name="T7" fmla="*/ 75 h 150"/>
              <a:gd name="T8" fmla="*/ 74 w 149"/>
              <a:gd name="T9" fmla="*/ 11 h 150"/>
              <a:gd name="T10" fmla="*/ 74 w 149"/>
              <a:gd name="T11" fmla="*/ 0 h 150"/>
              <a:gd name="T12" fmla="*/ 149 w 149"/>
              <a:gd name="T13" fmla="*/ 75 h 150"/>
              <a:gd name="T14" fmla="*/ 74 w 149"/>
              <a:gd name="T15" fmla="*/ 150 h 150"/>
              <a:gd name="T16" fmla="*/ 0 w 149"/>
              <a:gd name="T17" fmla="*/ 75 h 150"/>
              <a:gd name="T18" fmla="*/ 74 w 149"/>
              <a:gd name="T19" fmla="*/ 0 h 150"/>
              <a:gd name="T20" fmla="*/ 105 w 149"/>
              <a:gd name="T21" fmla="*/ 55 h 150"/>
              <a:gd name="T22" fmla="*/ 90 w 149"/>
              <a:gd name="T23" fmla="*/ 44 h 150"/>
              <a:gd name="T24" fmla="*/ 84 w 149"/>
              <a:gd name="T25" fmla="*/ 43 h 150"/>
              <a:gd name="T26" fmla="*/ 60 w 149"/>
              <a:gd name="T27" fmla="*/ 62 h 150"/>
              <a:gd name="T28" fmla="*/ 63 w 149"/>
              <a:gd name="T29" fmla="*/ 80 h 150"/>
              <a:gd name="T30" fmla="*/ 44 w 149"/>
              <a:gd name="T31" fmla="*/ 99 h 150"/>
              <a:gd name="T32" fmla="*/ 44 w 149"/>
              <a:gd name="T33" fmla="*/ 108 h 150"/>
              <a:gd name="T34" fmla="*/ 48 w 149"/>
              <a:gd name="T35" fmla="*/ 110 h 150"/>
              <a:gd name="T36" fmla="*/ 53 w 149"/>
              <a:gd name="T37" fmla="*/ 108 h 150"/>
              <a:gd name="T38" fmla="*/ 71 w 149"/>
              <a:gd name="T39" fmla="*/ 89 h 150"/>
              <a:gd name="T40" fmla="*/ 78 w 149"/>
              <a:gd name="T41" fmla="*/ 92 h 150"/>
              <a:gd name="T42" fmla="*/ 84 w 149"/>
              <a:gd name="T43" fmla="*/ 93 h 150"/>
              <a:gd name="T44" fmla="*/ 108 w 149"/>
              <a:gd name="T45" fmla="*/ 74 h 150"/>
              <a:gd name="T46" fmla="*/ 105 w 149"/>
              <a:gd name="T47" fmla="*/ 55 h 150"/>
              <a:gd name="T48" fmla="*/ 101 w 149"/>
              <a:gd name="T49" fmla="*/ 72 h 150"/>
              <a:gd name="T50" fmla="*/ 84 w 149"/>
              <a:gd name="T51" fmla="*/ 85 h 150"/>
              <a:gd name="T52" fmla="*/ 80 w 149"/>
              <a:gd name="T53" fmla="*/ 85 h 150"/>
              <a:gd name="T54" fmla="*/ 67 w 149"/>
              <a:gd name="T55" fmla="*/ 64 h 150"/>
              <a:gd name="T56" fmla="*/ 84 w 149"/>
              <a:gd name="T57" fmla="*/ 51 h 150"/>
              <a:gd name="T58" fmla="*/ 88 w 149"/>
              <a:gd name="T59" fmla="*/ 51 h 150"/>
              <a:gd name="T60" fmla="*/ 99 w 149"/>
              <a:gd name="T61" fmla="*/ 59 h 150"/>
              <a:gd name="T62" fmla="*/ 101 w 149"/>
              <a:gd name="T63" fmla="*/ 7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9" h="150">
                <a:moveTo>
                  <a:pt x="74" y="11"/>
                </a:moveTo>
                <a:cubicBezTo>
                  <a:pt x="39" y="11"/>
                  <a:pt x="10" y="40"/>
                  <a:pt x="10" y="75"/>
                </a:cubicBezTo>
                <a:cubicBezTo>
                  <a:pt x="10" y="110"/>
                  <a:pt x="39" y="139"/>
                  <a:pt x="74" y="139"/>
                </a:cubicBezTo>
                <a:cubicBezTo>
                  <a:pt x="110" y="139"/>
                  <a:pt x="138" y="110"/>
                  <a:pt x="138" y="75"/>
                </a:cubicBezTo>
                <a:cubicBezTo>
                  <a:pt x="138" y="40"/>
                  <a:pt x="110" y="11"/>
                  <a:pt x="74" y="11"/>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moveTo>
                  <a:pt x="105" y="55"/>
                </a:moveTo>
                <a:cubicBezTo>
                  <a:pt x="102" y="49"/>
                  <a:pt x="96" y="46"/>
                  <a:pt x="90" y="44"/>
                </a:cubicBezTo>
                <a:cubicBezTo>
                  <a:pt x="88" y="43"/>
                  <a:pt x="86" y="43"/>
                  <a:pt x="84" y="43"/>
                </a:cubicBezTo>
                <a:cubicBezTo>
                  <a:pt x="73" y="43"/>
                  <a:pt x="63" y="51"/>
                  <a:pt x="60" y="62"/>
                </a:cubicBezTo>
                <a:cubicBezTo>
                  <a:pt x="58" y="68"/>
                  <a:pt x="60" y="75"/>
                  <a:pt x="63" y="80"/>
                </a:cubicBezTo>
                <a:cubicBezTo>
                  <a:pt x="44" y="99"/>
                  <a:pt x="44" y="99"/>
                  <a:pt x="44" y="99"/>
                </a:cubicBezTo>
                <a:cubicBezTo>
                  <a:pt x="42" y="101"/>
                  <a:pt x="42" y="105"/>
                  <a:pt x="44" y="108"/>
                </a:cubicBezTo>
                <a:cubicBezTo>
                  <a:pt x="45" y="109"/>
                  <a:pt x="47" y="110"/>
                  <a:pt x="48" y="110"/>
                </a:cubicBezTo>
                <a:cubicBezTo>
                  <a:pt x="50" y="110"/>
                  <a:pt x="52" y="109"/>
                  <a:pt x="53" y="108"/>
                </a:cubicBezTo>
                <a:cubicBezTo>
                  <a:pt x="71" y="89"/>
                  <a:pt x="71" y="89"/>
                  <a:pt x="71" y="89"/>
                </a:cubicBezTo>
                <a:cubicBezTo>
                  <a:pt x="73" y="90"/>
                  <a:pt x="76" y="91"/>
                  <a:pt x="78" y="92"/>
                </a:cubicBezTo>
                <a:cubicBezTo>
                  <a:pt x="80" y="92"/>
                  <a:pt x="82" y="93"/>
                  <a:pt x="84" y="93"/>
                </a:cubicBezTo>
                <a:cubicBezTo>
                  <a:pt x="95" y="93"/>
                  <a:pt x="105" y="85"/>
                  <a:pt x="108" y="74"/>
                </a:cubicBezTo>
                <a:cubicBezTo>
                  <a:pt x="110" y="67"/>
                  <a:pt x="109" y="61"/>
                  <a:pt x="105" y="55"/>
                </a:cubicBezTo>
                <a:close/>
                <a:moveTo>
                  <a:pt x="101" y="72"/>
                </a:moveTo>
                <a:cubicBezTo>
                  <a:pt x="99" y="80"/>
                  <a:pt x="92" y="85"/>
                  <a:pt x="84" y="85"/>
                </a:cubicBezTo>
                <a:cubicBezTo>
                  <a:pt x="83" y="85"/>
                  <a:pt x="81" y="85"/>
                  <a:pt x="80" y="85"/>
                </a:cubicBezTo>
                <a:cubicBezTo>
                  <a:pt x="71" y="82"/>
                  <a:pt x="65" y="73"/>
                  <a:pt x="67" y="64"/>
                </a:cubicBezTo>
                <a:cubicBezTo>
                  <a:pt x="69" y="56"/>
                  <a:pt x="76" y="51"/>
                  <a:pt x="84" y="51"/>
                </a:cubicBezTo>
                <a:cubicBezTo>
                  <a:pt x="85" y="51"/>
                  <a:pt x="87" y="51"/>
                  <a:pt x="88" y="51"/>
                </a:cubicBezTo>
                <a:cubicBezTo>
                  <a:pt x="93" y="52"/>
                  <a:pt x="96" y="55"/>
                  <a:pt x="99" y="59"/>
                </a:cubicBezTo>
                <a:cubicBezTo>
                  <a:pt x="101" y="63"/>
                  <a:pt x="102" y="68"/>
                  <a:pt x="101" y="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22" name="Freeform 65"/>
          <p:cNvSpPr>
            <a:spLocks noEditPoints="1"/>
          </p:cNvSpPr>
          <p:nvPr userDrawn="1"/>
        </p:nvSpPr>
        <p:spPr bwMode="black">
          <a:xfrm>
            <a:off x="10989448" y="4420384"/>
            <a:ext cx="437444" cy="417247"/>
          </a:xfrm>
          <a:custGeom>
            <a:avLst/>
            <a:gdLst>
              <a:gd name="T0" fmla="*/ 75 w 150"/>
              <a:gd name="T1" fmla="*/ 10 h 150"/>
              <a:gd name="T2" fmla="*/ 9 w 150"/>
              <a:gd name="T3" fmla="*/ 75 h 150"/>
              <a:gd name="T4" fmla="*/ 75 w 150"/>
              <a:gd name="T5" fmla="*/ 140 h 150"/>
              <a:gd name="T6" fmla="*/ 140 w 150"/>
              <a:gd name="T7" fmla="*/ 75 h 150"/>
              <a:gd name="T8" fmla="*/ 75 w 150"/>
              <a:gd name="T9" fmla="*/ 10 h 150"/>
              <a:gd name="T10" fmla="*/ 75 w 150"/>
              <a:gd name="T11" fmla="*/ 0 h 150"/>
              <a:gd name="T12" fmla="*/ 150 w 150"/>
              <a:gd name="T13" fmla="*/ 75 h 150"/>
              <a:gd name="T14" fmla="*/ 75 w 150"/>
              <a:gd name="T15" fmla="*/ 150 h 150"/>
              <a:gd name="T16" fmla="*/ 0 w 150"/>
              <a:gd name="T17" fmla="*/ 75 h 150"/>
              <a:gd name="T18" fmla="*/ 75 w 150"/>
              <a:gd name="T19" fmla="*/ 0 h 150"/>
              <a:gd name="T20" fmla="*/ 90 w 150"/>
              <a:gd name="T21" fmla="*/ 43 h 150"/>
              <a:gd name="T22" fmla="*/ 99 w 150"/>
              <a:gd name="T23" fmla="*/ 32 h 150"/>
              <a:gd name="T24" fmla="*/ 101 w 150"/>
              <a:gd name="T25" fmla="*/ 33 h 150"/>
              <a:gd name="T26" fmla="*/ 92 w 150"/>
              <a:gd name="T27" fmla="*/ 45 h 150"/>
              <a:gd name="T28" fmla="*/ 90 w 150"/>
              <a:gd name="T29" fmla="*/ 43 h 150"/>
              <a:gd name="T30" fmla="*/ 95 w 150"/>
              <a:gd name="T31" fmla="*/ 117 h 150"/>
              <a:gd name="T32" fmla="*/ 95 w 150"/>
              <a:gd name="T33" fmla="*/ 111 h 150"/>
              <a:gd name="T34" fmla="*/ 80 w 150"/>
              <a:gd name="T35" fmla="*/ 111 h 150"/>
              <a:gd name="T36" fmla="*/ 80 w 150"/>
              <a:gd name="T37" fmla="*/ 84 h 150"/>
              <a:gd name="T38" fmla="*/ 105 w 150"/>
              <a:gd name="T39" fmla="*/ 52 h 150"/>
              <a:gd name="T40" fmla="*/ 44 w 150"/>
              <a:gd name="T41" fmla="*/ 52 h 150"/>
              <a:gd name="T42" fmla="*/ 70 w 150"/>
              <a:gd name="T43" fmla="*/ 84 h 150"/>
              <a:gd name="T44" fmla="*/ 70 w 150"/>
              <a:gd name="T45" fmla="*/ 111 h 150"/>
              <a:gd name="T46" fmla="*/ 54 w 150"/>
              <a:gd name="T47" fmla="*/ 111 h 150"/>
              <a:gd name="T48" fmla="*/ 54 w 150"/>
              <a:gd name="T49" fmla="*/ 117 h 150"/>
              <a:gd name="T50" fmla="*/ 95 w 150"/>
              <a:gd name="T51" fmla="*/ 117 h 150"/>
              <a:gd name="T52" fmla="*/ 91 w 150"/>
              <a:gd name="T53" fmla="*/ 49 h 150"/>
              <a:gd name="T54" fmla="*/ 86 w 150"/>
              <a:gd name="T55" fmla="*/ 45 h 150"/>
              <a:gd name="T56" fmla="*/ 80 w 150"/>
              <a:gd name="T57" fmla="*/ 49 h 150"/>
              <a:gd name="T58" fmla="*/ 91 w 150"/>
              <a:gd name="T59" fmla="*/ 4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75" y="10"/>
                </a:moveTo>
                <a:cubicBezTo>
                  <a:pt x="39" y="10"/>
                  <a:pt x="9" y="39"/>
                  <a:pt x="9" y="75"/>
                </a:cubicBezTo>
                <a:cubicBezTo>
                  <a:pt x="9"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3" y="150"/>
                  <a:pt x="0" y="116"/>
                  <a:pt x="0" y="75"/>
                </a:cubicBezTo>
                <a:cubicBezTo>
                  <a:pt x="0" y="34"/>
                  <a:pt x="33" y="0"/>
                  <a:pt x="75" y="0"/>
                </a:cubicBezTo>
                <a:moveTo>
                  <a:pt x="90" y="43"/>
                </a:moveTo>
                <a:cubicBezTo>
                  <a:pt x="99" y="32"/>
                  <a:pt x="99" y="32"/>
                  <a:pt x="99" y="32"/>
                </a:cubicBezTo>
                <a:cubicBezTo>
                  <a:pt x="101" y="33"/>
                  <a:pt x="101" y="33"/>
                  <a:pt x="101" y="33"/>
                </a:cubicBezTo>
                <a:cubicBezTo>
                  <a:pt x="92" y="45"/>
                  <a:pt x="92" y="45"/>
                  <a:pt x="92" y="45"/>
                </a:cubicBezTo>
                <a:cubicBezTo>
                  <a:pt x="91" y="44"/>
                  <a:pt x="90" y="44"/>
                  <a:pt x="90" y="43"/>
                </a:cubicBezTo>
                <a:close/>
                <a:moveTo>
                  <a:pt x="95" y="117"/>
                </a:moveTo>
                <a:cubicBezTo>
                  <a:pt x="95" y="111"/>
                  <a:pt x="95" y="111"/>
                  <a:pt x="95" y="111"/>
                </a:cubicBezTo>
                <a:cubicBezTo>
                  <a:pt x="80" y="111"/>
                  <a:pt x="80" y="111"/>
                  <a:pt x="80" y="111"/>
                </a:cubicBezTo>
                <a:cubicBezTo>
                  <a:pt x="80" y="84"/>
                  <a:pt x="80" y="84"/>
                  <a:pt x="80" y="84"/>
                </a:cubicBezTo>
                <a:cubicBezTo>
                  <a:pt x="105" y="52"/>
                  <a:pt x="105" y="52"/>
                  <a:pt x="105" y="52"/>
                </a:cubicBezTo>
                <a:cubicBezTo>
                  <a:pt x="44" y="52"/>
                  <a:pt x="44" y="52"/>
                  <a:pt x="44" y="52"/>
                </a:cubicBezTo>
                <a:cubicBezTo>
                  <a:pt x="70" y="84"/>
                  <a:pt x="70" y="84"/>
                  <a:pt x="70" y="84"/>
                </a:cubicBezTo>
                <a:cubicBezTo>
                  <a:pt x="70" y="111"/>
                  <a:pt x="70" y="111"/>
                  <a:pt x="70" y="111"/>
                </a:cubicBezTo>
                <a:cubicBezTo>
                  <a:pt x="54" y="111"/>
                  <a:pt x="54" y="111"/>
                  <a:pt x="54" y="111"/>
                </a:cubicBezTo>
                <a:cubicBezTo>
                  <a:pt x="54" y="117"/>
                  <a:pt x="54" y="117"/>
                  <a:pt x="54" y="117"/>
                </a:cubicBezTo>
                <a:lnTo>
                  <a:pt x="95" y="117"/>
                </a:lnTo>
                <a:close/>
                <a:moveTo>
                  <a:pt x="91" y="49"/>
                </a:moveTo>
                <a:cubicBezTo>
                  <a:pt x="91" y="47"/>
                  <a:pt x="88" y="45"/>
                  <a:pt x="86" y="45"/>
                </a:cubicBezTo>
                <a:cubicBezTo>
                  <a:pt x="83" y="45"/>
                  <a:pt x="81" y="47"/>
                  <a:pt x="80" y="49"/>
                </a:cubicBezTo>
                <a:lnTo>
                  <a:pt x="91" y="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123" name="Title 1"/>
          <p:cNvSpPr>
            <a:spLocks noGrp="1"/>
          </p:cNvSpPr>
          <p:nvPr>
            <p:ph type="title" idx="4294967295" hasCustomPrompt="1"/>
          </p:nvPr>
        </p:nvSpPr>
        <p:spPr>
          <a:xfrm>
            <a:off x="547688" y="293688"/>
            <a:ext cx="11888787" cy="917575"/>
          </a:xfrm>
        </p:spPr>
        <p:txBody>
          <a:bodyPr/>
          <a:lstStyle>
            <a:lvl1pPr>
              <a:defRPr/>
            </a:lvl1pPr>
          </a:lstStyle>
          <a:p>
            <a:r>
              <a:rPr lang="en-US" dirty="0" smtClean="0"/>
              <a:t>I</a:t>
            </a:r>
            <a:r>
              <a:rPr lang="hr-HR" dirty="0" smtClean="0"/>
              <a:t>kone (zaokruženo)</a:t>
            </a:r>
            <a:endParaRPr lang="en-US" dirty="0"/>
          </a:p>
        </p:txBody>
      </p:sp>
    </p:spTree>
    <p:extLst>
      <p:ext uri="{BB962C8B-B14F-4D97-AF65-F5344CB8AC3E}">
        <p14:creationId xmlns:p14="http://schemas.microsoft.com/office/powerpoint/2010/main" xmlns="" val="354527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D13 - ugasite mobitel">
    <p:bg>
      <p:bgPr>
        <a:solidFill>
          <a:schemeClr val="accent6"/>
        </a:solidFill>
        <a:effectLst/>
      </p:bgPr>
    </p:bg>
    <p:spTree>
      <p:nvGrpSpPr>
        <p:cNvPr id="1" name=""/>
        <p:cNvGrpSpPr/>
        <p:nvPr/>
      </p:nvGrpSpPr>
      <p:grpSpPr>
        <a:xfrm>
          <a:off x="0" y="0"/>
          <a:ext cx="0" cy="0"/>
          <a:chOff x="0" y="0"/>
          <a:chExt cx="0" cy="0"/>
        </a:xfrm>
      </p:grpSpPr>
      <p:pic>
        <p:nvPicPr>
          <p:cNvPr id="2" name="Picture Placeholder 6" descr="icon-mob.png"/>
          <p:cNvPicPr>
            <a:picLocks noChangeAspect="1"/>
          </p:cNvPicPr>
          <p:nvPr userDrawn="1"/>
        </p:nvPicPr>
        <p:blipFill>
          <a:blip r:embed="rId2" cstate="print"/>
          <a:srcRect/>
          <a:stretch>
            <a:fillRect/>
          </a:stretch>
        </p:blipFill>
        <p:spPr>
          <a:xfrm>
            <a:off x="3049709" y="2948628"/>
            <a:ext cx="1153188" cy="1152128"/>
          </a:xfrm>
          <a:prstGeom prst="rect">
            <a:avLst/>
          </a:prstGeom>
        </p:spPr>
      </p:pic>
      <p:sp>
        <p:nvSpPr>
          <p:cNvPr id="4" name="TextBox 3"/>
          <p:cNvSpPr txBox="1"/>
          <p:nvPr userDrawn="1"/>
        </p:nvSpPr>
        <p:spPr>
          <a:xfrm>
            <a:off x="4480896" y="3049594"/>
            <a:ext cx="5760657" cy="904863"/>
          </a:xfrm>
          <a:prstGeom prst="rect">
            <a:avLst/>
          </a:prstGeom>
          <a:noFill/>
        </p:spPr>
        <p:txBody>
          <a:bodyPr wrap="square" lIns="182880" tIns="146304" rIns="182880" bIns="146304" rtlCol="0">
            <a:spAutoFit/>
          </a:bodyPr>
          <a:lstStyle/>
          <a:p>
            <a:pPr>
              <a:lnSpc>
                <a:spcPct val="90000"/>
              </a:lnSpc>
              <a:spcAft>
                <a:spcPts val="600"/>
              </a:spcAft>
            </a:pPr>
            <a:r>
              <a:rPr lang="hr-HR" sz="4400" dirty="0" smtClean="0">
                <a:gradFill>
                  <a:gsLst>
                    <a:gs pos="2917">
                      <a:schemeClr val="tx1"/>
                    </a:gs>
                    <a:gs pos="30000">
                      <a:schemeClr val="tx1"/>
                    </a:gs>
                  </a:gsLst>
                  <a:lin ang="5400000" scaled="0"/>
                </a:gradFill>
                <a:latin typeface="+mj-lt"/>
              </a:rPr>
              <a:t>Isključite zvuk telefona</a:t>
            </a:r>
            <a:endParaRPr lang="en-CA" sz="4400" dirty="0" err="1"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xmlns="" val="41563988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D13 Tech - ugasite mobitel">
    <p:bg>
      <p:bgPr>
        <a:solidFill>
          <a:srgbClr val="0070C0"/>
        </a:solidFill>
        <a:effectLst/>
      </p:bgPr>
    </p:bg>
    <p:spTree>
      <p:nvGrpSpPr>
        <p:cNvPr id="1" name=""/>
        <p:cNvGrpSpPr/>
        <p:nvPr/>
      </p:nvGrpSpPr>
      <p:grpSpPr>
        <a:xfrm>
          <a:off x="0" y="0"/>
          <a:ext cx="0" cy="0"/>
          <a:chOff x="0" y="0"/>
          <a:chExt cx="0" cy="0"/>
        </a:xfrm>
      </p:grpSpPr>
      <p:pic>
        <p:nvPicPr>
          <p:cNvPr id="2" name="Picture Placeholder 6" descr="icon-mob.png"/>
          <p:cNvPicPr>
            <a:picLocks noChangeAspect="1"/>
          </p:cNvPicPr>
          <p:nvPr userDrawn="1"/>
        </p:nvPicPr>
        <p:blipFill>
          <a:blip r:embed="rId2" cstate="print"/>
          <a:srcRect/>
          <a:stretch>
            <a:fillRect/>
          </a:stretch>
        </p:blipFill>
        <p:spPr>
          <a:xfrm>
            <a:off x="3049709" y="2948628"/>
            <a:ext cx="1153188" cy="1152128"/>
          </a:xfrm>
          <a:prstGeom prst="rect">
            <a:avLst/>
          </a:prstGeom>
        </p:spPr>
      </p:pic>
      <p:sp>
        <p:nvSpPr>
          <p:cNvPr id="4" name="TextBox 3"/>
          <p:cNvSpPr txBox="1"/>
          <p:nvPr userDrawn="1"/>
        </p:nvSpPr>
        <p:spPr>
          <a:xfrm>
            <a:off x="4480896" y="3049594"/>
            <a:ext cx="5760657" cy="904863"/>
          </a:xfrm>
          <a:prstGeom prst="rect">
            <a:avLst/>
          </a:prstGeom>
          <a:noFill/>
        </p:spPr>
        <p:txBody>
          <a:bodyPr wrap="square" lIns="182880" tIns="146304" rIns="182880" bIns="146304" rtlCol="0">
            <a:spAutoFit/>
          </a:bodyPr>
          <a:lstStyle/>
          <a:p>
            <a:pPr>
              <a:lnSpc>
                <a:spcPct val="90000"/>
              </a:lnSpc>
              <a:spcAft>
                <a:spcPts val="600"/>
              </a:spcAft>
            </a:pPr>
            <a:r>
              <a:rPr lang="hr-HR" sz="4400" dirty="0" smtClean="0">
                <a:gradFill>
                  <a:gsLst>
                    <a:gs pos="2917">
                      <a:schemeClr val="tx1"/>
                    </a:gs>
                    <a:gs pos="30000">
                      <a:schemeClr val="tx1"/>
                    </a:gs>
                  </a:gsLst>
                  <a:lin ang="5400000" scaled="0"/>
                </a:gradFill>
                <a:latin typeface="+mj-lt"/>
              </a:rPr>
              <a:t>Isključite zvuk telefona</a:t>
            </a:r>
            <a:endParaRPr lang="en-CA" sz="4400" dirty="0" err="1"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xmlns="" val="40960653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D13 Biz - ugasite mobitel">
    <p:bg>
      <p:bgPr>
        <a:solidFill>
          <a:srgbClr val="F6530A"/>
        </a:solidFill>
        <a:effectLst/>
      </p:bgPr>
    </p:bg>
    <p:spTree>
      <p:nvGrpSpPr>
        <p:cNvPr id="1" name=""/>
        <p:cNvGrpSpPr/>
        <p:nvPr/>
      </p:nvGrpSpPr>
      <p:grpSpPr>
        <a:xfrm>
          <a:off x="0" y="0"/>
          <a:ext cx="0" cy="0"/>
          <a:chOff x="0" y="0"/>
          <a:chExt cx="0" cy="0"/>
        </a:xfrm>
      </p:grpSpPr>
      <p:pic>
        <p:nvPicPr>
          <p:cNvPr id="2" name="Picture Placeholder 6" descr="icon-mob.png"/>
          <p:cNvPicPr>
            <a:picLocks noChangeAspect="1"/>
          </p:cNvPicPr>
          <p:nvPr userDrawn="1"/>
        </p:nvPicPr>
        <p:blipFill>
          <a:blip r:embed="rId2" cstate="print"/>
          <a:srcRect/>
          <a:stretch>
            <a:fillRect/>
          </a:stretch>
        </p:blipFill>
        <p:spPr>
          <a:xfrm>
            <a:off x="3049709" y="2948628"/>
            <a:ext cx="1153188" cy="1152128"/>
          </a:xfrm>
          <a:prstGeom prst="rect">
            <a:avLst/>
          </a:prstGeom>
        </p:spPr>
      </p:pic>
      <p:sp>
        <p:nvSpPr>
          <p:cNvPr id="4" name="TextBox 3"/>
          <p:cNvSpPr txBox="1"/>
          <p:nvPr userDrawn="1"/>
        </p:nvSpPr>
        <p:spPr>
          <a:xfrm>
            <a:off x="4480896" y="3049594"/>
            <a:ext cx="5760657" cy="904863"/>
          </a:xfrm>
          <a:prstGeom prst="rect">
            <a:avLst/>
          </a:prstGeom>
          <a:noFill/>
        </p:spPr>
        <p:txBody>
          <a:bodyPr wrap="square" lIns="182880" tIns="146304" rIns="182880" bIns="146304" rtlCol="0">
            <a:spAutoFit/>
          </a:bodyPr>
          <a:lstStyle/>
          <a:p>
            <a:pPr>
              <a:lnSpc>
                <a:spcPct val="90000"/>
              </a:lnSpc>
              <a:spcAft>
                <a:spcPts val="600"/>
              </a:spcAft>
            </a:pPr>
            <a:r>
              <a:rPr lang="hr-HR" sz="4400" dirty="0" smtClean="0">
                <a:gradFill>
                  <a:gsLst>
                    <a:gs pos="2917">
                      <a:schemeClr val="tx1"/>
                    </a:gs>
                    <a:gs pos="30000">
                      <a:schemeClr val="tx1"/>
                    </a:gs>
                  </a:gsLst>
                  <a:lin ang="5400000" scaled="0"/>
                </a:gradFill>
                <a:latin typeface="+mj-lt"/>
              </a:rPr>
              <a:t>Isključite zvuk telefona</a:t>
            </a:r>
            <a:endParaRPr lang="en-CA" sz="4400" dirty="0" err="1"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xmlns="" val="13455833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D13 Q&amp;A">
    <p:bg>
      <p:bgPr>
        <a:solidFill>
          <a:schemeClr val="accent6"/>
        </a:solidFill>
        <a:effectLst/>
      </p:bgPr>
    </p:bg>
    <p:spTree>
      <p:nvGrpSpPr>
        <p:cNvPr id="1" name=""/>
        <p:cNvGrpSpPr/>
        <p:nvPr/>
      </p:nvGrpSpPr>
      <p:grpSpPr>
        <a:xfrm>
          <a:off x="0" y="0"/>
          <a:ext cx="0" cy="0"/>
          <a:chOff x="0" y="0"/>
          <a:chExt cx="0" cy="0"/>
        </a:xfrm>
      </p:grpSpPr>
      <p:sp>
        <p:nvSpPr>
          <p:cNvPr id="4" name="TextBox 3"/>
          <p:cNvSpPr txBox="1"/>
          <p:nvPr userDrawn="1"/>
        </p:nvSpPr>
        <p:spPr>
          <a:xfrm>
            <a:off x="4480896" y="3049594"/>
            <a:ext cx="5760657" cy="904863"/>
          </a:xfrm>
          <a:prstGeom prst="rect">
            <a:avLst/>
          </a:prstGeom>
          <a:noFill/>
        </p:spPr>
        <p:txBody>
          <a:bodyPr wrap="square" lIns="182880" tIns="146304" rIns="182880" bIns="146304" rtlCol="0">
            <a:spAutoFit/>
          </a:bodyPr>
          <a:lstStyle/>
          <a:p>
            <a:pPr>
              <a:lnSpc>
                <a:spcPct val="90000"/>
              </a:lnSpc>
              <a:spcAft>
                <a:spcPts val="600"/>
              </a:spcAft>
            </a:pPr>
            <a:r>
              <a:rPr lang="hr-HR" sz="4400" dirty="0" smtClean="0">
                <a:gradFill>
                  <a:gsLst>
                    <a:gs pos="2917">
                      <a:schemeClr val="tx1"/>
                    </a:gs>
                    <a:gs pos="30000">
                      <a:schemeClr val="tx1"/>
                    </a:gs>
                  </a:gsLst>
                  <a:lin ang="5400000" scaled="0"/>
                </a:gradFill>
                <a:latin typeface="+mj-lt"/>
              </a:rPr>
              <a:t>Pitanja i odgovori</a:t>
            </a:r>
            <a:endParaRPr lang="en-CA" sz="4400" dirty="0" err="1" smtClean="0">
              <a:gradFill>
                <a:gsLst>
                  <a:gs pos="2917">
                    <a:schemeClr val="tx1"/>
                  </a:gs>
                  <a:gs pos="30000">
                    <a:schemeClr val="tx1"/>
                  </a:gs>
                </a:gsLst>
                <a:lin ang="5400000" scaled="0"/>
              </a:gradFill>
              <a:latin typeface="+mj-lt"/>
            </a:endParaRPr>
          </a:p>
        </p:txBody>
      </p:sp>
      <p:sp>
        <p:nvSpPr>
          <p:cNvPr id="5" name="Freeform 95"/>
          <p:cNvSpPr>
            <a:spLocks/>
          </p:cNvSpPr>
          <p:nvPr userDrawn="1"/>
        </p:nvSpPr>
        <p:spPr bwMode="black">
          <a:xfrm>
            <a:off x="3109311" y="3093243"/>
            <a:ext cx="952656" cy="952653"/>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xmlns="" val="8292359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D13 Foto - ZAMIJENITE SLIKU">
    <p:spTree>
      <p:nvGrpSpPr>
        <p:cNvPr id="1" name=""/>
        <p:cNvGrpSpPr/>
        <p:nvPr/>
      </p:nvGrpSpPr>
      <p:grpSpPr>
        <a:xfrm>
          <a:off x="0" y="0"/>
          <a:ext cx="0" cy="0"/>
          <a:chOff x="0" y="0"/>
          <a:chExt cx="0" cy="0"/>
        </a:xfrm>
      </p:grpSpPr>
      <p:pic>
        <p:nvPicPr>
          <p:cNvPr id="14" name="Picture 4" descr="D:\Online_ART\Recent Additions\_FY12 Microsoft Brand Photography_NA_only_no-exp\144 ppi RGB jpg\MSC12_Chris_002.jpg"/>
          <p:cNvPicPr>
            <a:picLocks noChangeAspect="1" noChangeArrowheads="1"/>
          </p:cNvPicPr>
          <p:nvPr userDrawn="1"/>
        </p:nvPicPr>
        <p:blipFill rotWithShape="1">
          <a:blip r:embed="rId2">
            <a:extLst>
              <a:ext uri="{28A0092B-C50C-407E-A947-70E740481C1C}">
                <a14:useLocalDpi xmlns:a14="http://schemas.microsoft.com/office/drawing/2010/main" xmlns=""/>
              </a:ext>
            </a:extLst>
          </a:blip>
          <a:srcRect l="114" t="1" b="-114"/>
          <a:stretch/>
        </p:blipFill>
        <p:spPr bwMode="auto">
          <a:xfrm flipH="1">
            <a:off x="-1" y="0"/>
            <a:ext cx="12436476" cy="6994524"/>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p:cNvSpPr/>
          <p:nvPr userDrawn="1"/>
        </p:nvSpPr>
        <p:spPr bwMode="gray">
          <a:xfrm>
            <a:off x="274702" y="2125677"/>
            <a:ext cx="7315200" cy="3657600"/>
          </a:xfrm>
          <a:prstGeom prst="rect">
            <a:avLst/>
          </a:prstGeom>
          <a:solidFill>
            <a:schemeClr val="accent6">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hr-HR" dirty="0" smtClean="0"/>
              <a:t>Naslov</a:t>
            </a:r>
            <a:endParaRPr lang="en-US" dirty="0"/>
          </a:p>
        </p:txBody>
      </p:sp>
      <p:sp>
        <p:nvSpPr>
          <p:cNvPr id="3" name="Text Placeholder 2"/>
          <p:cNvSpPr>
            <a:spLocks noGrp="1"/>
          </p:cNvSpPr>
          <p:nvPr>
            <p:ph type="body" sz="quarter" idx="14" hasCustomPrompt="1"/>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hr-HR" dirty="0" smtClean="0"/>
              <a:t>Podnaslov</a:t>
            </a:r>
            <a:endParaRPr lang="en-US"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274702" y="141427"/>
            <a:ext cx="1810562" cy="1801372"/>
          </a:xfrm>
          <a:prstGeom prst="rect">
            <a:avLst/>
          </a:prstGeom>
        </p:spPr>
      </p:pic>
    </p:spTree>
    <p:extLst>
      <p:ext uri="{BB962C8B-B14F-4D97-AF65-F5344CB8AC3E}">
        <p14:creationId xmlns:p14="http://schemas.microsoft.com/office/powerpoint/2010/main" xmlns="" val="382627050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D13 Tech Q&amp;Al">
    <p:bg>
      <p:bgPr>
        <a:solidFill>
          <a:srgbClr val="0070C0"/>
        </a:solidFill>
        <a:effectLst/>
      </p:bgPr>
    </p:bg>
    <p:spTree>
      <p:nvGrpSpPr>
        <p:cNvPr id="1" name=""/>
        <p:cNvGrpSpPr/>
        <p:nvPr/>
      </p:nvGrpSpPr>
      <p:grpSpPr>
        <a:xfrm>
          <a:off x="0" y="0"/>
          <a:ext cx="0" cy="0"/>
          <a:chOff x="0" y="0"/>
          <a:chExt cx="0" cy="0"/>
        </a:xfrm>
      </p:grpSpPr>
      <p:sp>
        <p:nvSpPr>
          <p:cNvPr id="4" name="TextBox 3"/>
          <p:cNvSpPr txBox="1"/>
          <p:nvPr userDrawn="1"/>
        </p:nvSpPr>
        <p:spPr>
          <a:xfrm>
            <a:off x="4480896" y="3049594"/>
            <a:ext cx="5760657" cy="904863"/>
          </a:xfrm>
          <a:prstGeom prst="rect">
            <a:avLst/>
          </a:prstGeom>
          <a:noFill/>
        </p:spPr>
        <p:txBody>
          <a:bodyPr wrap="square" lIns="182880" tIns="146304" rIns="182880" bIns="146304" rtlCol="0">
            <a:spAutoFit/>
          </a:bodyPr>
          <a:lstStyle/>
          <a:p>
            <a:pPr>
              <a:lnSpc>
                <a:spcPct val="90000"/>
              </a:lnSpc>
              <a:spcAft>
                <a:spcPts val="600"/>
              </a:spcAft>
            </a:pPr>
            <a:r>
              <a:rPr lang="hr-HR" sz="4400" dirty="0" smtClean="0">
                <a:gradFill>
                  <a:gsLst>
                    <a:gs pos="2917">
                      <a:schemeClr val="tx1"/>
                    </a:gs>
                    <a:gs pos="30000">
                      <a:schemeClr val="tx1"/>
                    </a:gs>
                  </a:gsLst>
                  <a:lin ang="5400000" scaled="0"/>
                </a:gradFill>
                <a:latin typeface="+mj-lt"/>
              </a:rPr>
              <a:t>Pitanja i odgovori</a:t>
            </a:r>
            <a:endParaRPr lang="en-CA" sz="4400" dirty="0" err="1" smtClean="0">
              <a:gradFill>
                <a:gsLst>
                  <a:gs pos="2917">
                    <a:schemeClr val="tx1"/>
                  </a:gs>
                  <a:gs pos="30000">
                    <a:schemeClr val="tx1"/>
                  </a:gs>
                </a:gsLst>
                <a:lin ang="5400000" scaled="0"/>
              </a:gradFill>
              <a:latin typeface="+mj-lt"/>
            </a:endParaRPr>
          </a:p>
        </p:txBody>
      </p:sp>
      <p:sp>
        <p:nvSpPr>
          <p:cNvPr id="5" name="Freeform 95"/>
          <p:cNvSpPr>
            <a:spLocks/>
          </p:cNvSpPr>
          <p:nvPr userDrawn="1"/>
        </p:nvSpPr>
        <p:spPr bwMode="black">
          <a:xfrm>
            <a:off x="3109311" y="3093243"/>
            <a:ext cx="952656" cy="952653"/>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xmlns="" val="12475407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D13 Biz Q&amp;A">
    <p:bg>
      <p:bgPr>
        <a:solidFill>
          <a:srgbClr val="F6530A"/>
        </a:solidFill>
        <a:effectLst/>
      </p:bgPr>
    </p:bg>
    <p:spTree>
      <p:nvGrpSpPr>
        <p:cNvPr id="1" name=""/>
        <p:cNvGrpSpPr/>
        <p:nvPr/>
      </p:nvGrpSpPr>
      <p:grpSpPr>
        <a:xfrm>
          <a:off x="0" y="0"/>
          <a:ext cx="0" cy="0"/>
          <a:chOff x="0" y="0"/>
          <a:chExt cx="0" cy="0"/>
        </a:xfrm>
      </p:grpSpPr>
      <p:sp>
        <p:nvSpPr>
          <p:cNvPr id="4" name="TextBox 3"/>
          <p:cNvSpPr txBox="1"/>
          <p:nvPr userDrawn="1"/>
        </p:nvSpPr>
        <p:spPr>
          <a:xfrm>
            <a:off x="4480896" y="3049594"/>
            <a:ext cx="5760657" cy="904863"/>
          </a:xfrm>
          <a:prstGeom prst="rect">
            <a:avLst/>
          </a:prstGeom>
          <a:noFill/>
        </p:spPr>
        <p:txBody>
          <a:bodyPr wrap="square" lIns="182880" tIns="146304" rIns="182880" bIns="146304" rtlCol="0">
            <a:spAutoFit/>
          </a:bodyPr>
          <a:lstStyle/>
          <a:p>
            <a:pPr>
              <a:lnSpc>
                <a:spcPct val="90000"/>
              </a:lnSpc>
              <a:spcAft>
                <a:spcPts val="600"/>
              </a:spcAft>
            </a:pPr>
            <a:r>
              <a:rPr lang="hr-HR" sz="4400" dirty="0" smtClean="0">
                <a:gradFill>
                  <a:gsLst>
                    <a:gs pos="2917">
                      <a:schemeClr val="tx1"/>
                    </a:gs>
                    <a:gs pos="30000">
                      <a:schemeClr val="tx1"/>
                    </a:gs>
                  </a:gsLst>
                  <a:lin ang="5400000" scaled="0"/>
                </a:gradFill>
                <a:latin typeface="+mj-lt"/>
              </a:rPr>
              <a:t>Pitanja i odgovori</a:t>
            </a:r>
            <a:endParaRPr lang="en-CA" sz="4400" dirty="0" err="1" smtClean="0">
              <a:gradFill>
                <a:gsLst>
                  <a:gs pos="2917">
                    <a:schemeClr val="tx1"/>
                  </a:gs>
                  <a:gs pos="30000">
                    <a:schemeClr val="tx1"/>
                  </a:gs>
                </a:gsLst>
                <a:lin ang="5400000" scaled="0"/>
              </a:gradFill>
              <a:latin typeface="+mj-lt"/>
            </a:endParaRPr>
          </a:p>
        </p:txBody>
      </p:sp>
      <p:sp>
        <p:nvSpPr>
          <p:cNvPr id="5" name="Freeform 95"/>
          <p:cNvSpPr>
            <a:spLocks/>
          </p:cNvSpPr>
          <p:nvPr userDrawn="1"/>
        </p:nvSpPr>
        <p:spPr bwMode="black">
          <a:xfrm>
            <a:off x="3109311" y="3093243"/>
            <a:ext cx="952656" cy="952653"/>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xmlns="" val="51238203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D13 Last Slide">
    <p:bg>
      <p:bgPr>
        <a:solidFill>
          <a:schemeClr val="bg1">
            <a:lumMod val="75000"/>
          </a:schemeClr>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390524" y="6449618"/>
            <a:ext cx="11588369" cy="430887"/>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 2012 Microsoft Corporation. All rights reserved. Microsoft, Windows, Windows Vista and other product names are or may be registered trademarks and/or trademarks in the U.S. and/or other countries.</a:t>
            </a:r>
          </a:p>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rgbClr val="FFFFFF"/>
                    </a:gs>
                    <a:gs pos="100000">
                      <a:srgbClr val="FFFFFF"/>
                    </a:gs>
                  </a:gsLst>
                  <a:lin ang="5400000" scaled="0"/>
                </a:gradFill>
                <a:latin typeface="Segoe UI" pitchFamily="34" charset="0"/>
                <a:cs typeface="Arial" charset="0"/>
              </a:rPr>
              <a:t/>
            </a:r>
            <a:br>
              <a:rPr lang="en-US" sz="700" dirty="0" smtClean="0">
                <a:gradFill>
                  <a:gsLst>
                    <a:gs pos="0">
                      <a:srgbClr val="FFFFFF"/>
                    </a:gs>
                    <a:gs pos="100000">
                      <a:srgbClr val="FFFFFF"/>
                    </a:gs>
                  </a:gsLst>
                  <a:lin ang="5400000" scaled="0"/>
                </a:gradFill>
                <a:latin typeface="Segoe UI" pitchFamily="34" charset="0"/>
                <a:cs typeface="Arial" charset="0"/>
              </a:rPr>
            </a:br>
            <a:r>
              <a:rPr lang="en-US" sz="700" dirty="0" smtClean="0">
                <a:gradFill>
                  <a:gsLst>
                    <a:gs pos="0">
                      <a:srgbClr val="FFFFFF"/>
                    </a:gs>
                    <a:gs pos="100000">
                      <a:srgbClr val="FFFFFF"/>
                    </a:gs>
                  </a:gsLst>
                  <a:lin ang="5400000" scaled="0"/>
                </a:gradFill>
                <a:latin typeface="Segoe UI" pitchFamily="34" charset="0"/>
                <a:cs typeface="Arial" charset="0"/>
              </a:rPr>
              <a:t>MICROSOFT </a:t>
            </a:r>
            <a:r>
              <a:rPr lang="en-US" sz="700" dirty="0">
                <a:gradFill>
                  <a:gsLst>
                    <a:gs pos="0">
                      <a:srgbClr val="FFFFFF"/>
                    </a:gs>
                    <a:gs pos="100000">
                      <a:srgbClr val="FFFFFF"/>
                    </a:gs>
                  </a:gsLst>
                  <a:lin ang="5400000" scaled="0"/>
                </a:gradFill>
                <a:latin typeface="Segoe UI" pitchFamily="34" charset="0"/>
                <a:cs typeface="Arial" charset="0"/>
              </a:rPr>
              <a:t>MAKES NO WARRANTIES, EXPRESS, IMPLIED OR STATUTORY, AS TO THE INFORMATION IN THIS PRESENTATION.</a:t>
            </a:r>
          </a:p>
        </p:txBody>
      </p:sp>
      <p:pic>
        <p:nvPicPr>
          <p:cNvPr id="2" name="Picture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66141" y="479775"/>
            <a:ext cx="3602743" cy="3584455"/>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bwMode="gray">
          <a:xfrm>
            <a:off x="9876548" y="479775"/>
            <a:ext cx="2102345" cy="450352"/>
          </a:xfrm>
          <a:prstGeom prst="rect">
            <a:avLst/>
          </a:prstGeom>
        </p:spPr>
      </p:pic>
    </p:spTree>
    <p:extLst>
      <p:ext uri="{BB962C8B-B14F-4D97-AF65-F5344CB8AC3E}">
        <p14:creationId xmlns:p14="http://schemas.microsoft.com/office/powerpoint/2010/main" xmlns="" val="29258693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D13 Tech Last Slide">
    <p:bg>
      <p:bgPr>
        <a:solidFill>
          <a:schemeClr val="bg1">
            <a:lumMod val="75000"/>
          </a:schemeClr>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390524" y="6449618"/>
            <a:ext cx="11588369" cy="430887"/>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 2012 Microsoft Corporation. All rights reserved. Microsoft, Windows, Windows Vista and other product names are or may be registered trademarks and/or trademarks in the U.S. and/or other countries.</a:t>
            </a:r>
          </a:p>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rgbClr val="FFFFFF"/>
                    </a:gs>
                    <a:gs pos="100000">
                      <a:srgbClr val="FFFFFF"/>
                    </a:gs>
                  </a:gsLst>
                  <a:lin ang="5400000" scaled="0"/>
                </a:gradFill>
                <a:latin typeface="Segoe UI" pitchFamily="34" charset="0"/>
                <a:cs typeface="Arial" charset="0"/>
              </a:rPr>
              <a:t/>
            </a:r>
            <a:br>
              <a:rPr lang="en-US" sz="700" dirty="0" smtClean="0">
                <a:gradFill>
                  <a:gsLst>
                    <a:gs pos="0">
                      <a:srgbClr val="FFFFFF"/>
                    </a:gs>
                    <a:gs pos="100000">
                      <a:srgbClr val="FFFFFF"/>
                    </a:gs>
                  </a:gsLst>
                  <a:lin ang="5400000" scaled="0"/>
                </a:gradFill>
                <a:latin typeface="Segoe UI" pitchFamily="34" charset="0"/>
                <a:cs typeface="Arial" charset="0"/>
              </a:rPr>
            </a:br>
            <a:r>
              <a:rPr lang="en-US" sz="700" dirty="0" smtClean="0">
                <a:gradFill>
                  <a:gsLst>
                    <a:gs pos="0">
                      <a:srgbClr val="FFFFFF"/>
                    </a:gs>
                    <a:gs pos="100000">
                      <a:srgbClr val="FFFFFF"/>
                    </a:gs>
                  </a:gsLst>
                  <a:lin ang="5400000" scaled="0"/>
                </a:gradFill>
                <a:latin typeface="Segoe UI" pitchFamily="34" charset="0"/>
                <a:cs typeface="Arial" charset="0"/>
              </a:rPr>
              <a:t>MICROSOFT </a:t>
            </a:r>
            <a:r>
              <a:rPr lang="en-US" sz="700" dirty="0">
                <a:gradFill>
                  <a:gsLst>
                    <a:gs pos="0">
                      <a:srgbClr val="FFFFFF"/>
                    </a:gs>
                    <a:gs pos="100000">
                      <a:srgbClr val="FFFFFF"/>
                    </a:gs>
                  </a:gsLst>
                  <a:lin ang="5400000" scaled="0"/>
                </a:gradFill>
                <a:latin typeface="Segoe UI" pitchFamily="34" charset="0"/>
                <a:cs typeface="Arial" charset="0"/>
              </a:rPr>
              <a:t>MAKES NO WARRANTIES, EXPRESS, IMPLIED OR STATUTORY, AS TO THE INFORMATION IN THIS PRESENTATION.</a:t>
            </a:r>
          </a:p>
        </p:txBody>
      </p:sp>
      <p:pic>
        <p:nvPicPr>
          <p:cNvPr id="2" name="Picture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28828" y="479776"/>
            <a:ext cx="8815457" cy="2943467"/>
          </a:xfrm>
          <a:prstGeom prst="rect">
            <a:avLst/>
          </a:prstGeom>
        </p:spPr>
      </p:pic>
    </p:spTree>
    <p:extLst>
      <p:ext uri="{BB962C8B-B14F-4D97-AF65-F5344CB8AC3E}">
        <p14:creationId xmlns:p14="http://schemas.microsoft.com/office/powerpoint/2010/main" xmlns="" val="369313096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D13 Biz Last Slide">
    <p:bg>
      <p:bgPr>
        <a:solidFill>
          <a:schemeClr val="bg1">
            <a:lumMod val="75000"/>
          </a:schemeClr>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390524" y="6449618"/>
            <a:ext cx="11588369" cy="430887"/>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 2012 Microsoft Corporation. All rights reserved. Microsoft, Windows, Windows Vista and other product names are or may be registered trademarks and/or trademarks in the U.S. and/or other countries.</a:t>
            </a:r>
          </a:p>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rgbClr val="FFFFFF"/>
                    </a:gs>
                    <a:gs pos="100000">
                      <a:srgbClr val="FFFFFF"/>
                    </a:gs>
                  </a:gsLst>
                  <a:lin ang="5400000" scaled="0"/>
                </a:gradFill>
                <a:latin typeface="Segoe UI" pitchFamily="34" charset="0"/>
                <a:cs typeface="Arial" charset="0"/>
              </a:rPr>
              <a:t/>
            </a:r>
            <a:br>
              <a:rPr lang="en-US" sz="700" dirty="0" smtClean="0">
                <a:gradFill>
                  <a:gsLst>
                    <a:gs pos="0">
                      <a:srgbClr val="FFFFFF"/>
                    </a:gs>
                    <a:gs pos="100000">
                      <a:srgbClr val="FFFFFF"/>
                    </a:gs>
                  </a:gsLst>
                  <a:lin ang="5400000" scaled="0"/>
                </a:gradFill>
                <a:latin typeface="Segoe UI" pitchFamily="34" charset="0"/>
                <a:cs typeface="Arial" charset="0"/>
              </a:rPr>
            </a:br>
            <a:r>
              <a:rPr lang="en-US" sz="700" dirty="0" smtClean="0">
                <a:gradFill>
                  <a:gsLst>
                    <a:gs pos="0">
                      <a:srgbClr val="FFFFFF"/>
                    </a:gs>
                    <a:gs pos="100000">
                      <a:srgbClr val="FFFFFF"/>
                    </a:gs>
                  </a:gsLst>
                  <a:lin ang="5400000" scaled="0"/>
                </a:gradFill>
                <a:latin typeface="Segoe UI" pitchFamily="34" charset="0"/>
                <a:cs typeface="Arial" charset="0"/>
              </a:rPr>
              <a:t>MICROSOFT </a:t>
            </a:r>
            <a:r>
              <a:rPr lang="en-US" sz="700" dirty="0">
                <a:gradFill>
                  <a:gsLst>
                    <a:gs pos="0">
                      <a:srgbClr val="FFFFFF"/>
                    </a:gs>
                    <a:gs pos="100000">
                      <a:srgbClr val="FFFFFF"/>
                    </a:gs>
                  </a:gsLst>
                  <a:lin ang="5400000" scaled="0"/>
                </a:gradFill>
                <a:latin typeface="Segoe UI" pitchFamily="34" charset="0"/>
                <a:cs typeface="Arial" charset="0"/>
              </a:rPr>
              <a:t>MAKES NO WARRANTIES, EXPRESS, IMPLIED OR STATUTORY, AS TO THE INFORMATION IN THIS PRESENTATION.</a:t>
            </a:r>
          </a:p>
        </p:txBody>
      </p:sp>
      <p:pic>
        <p:nvPicPr>
          <p:cNvPr id="2" name="Picture 1"/>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28825" y="479775"/>
            <a:ext cx="8815460" cy="2943465"/>
          </a:xfrm>
          <a:prstGeom prst="rect">
            <a:avLst/>
          </a:prstGeom>
        </p:spPr>
      </p:pic>
    </p:spTree>
    <p:extLst>
      <p:ext uri="{BB962C8B-B14F-4D97-AF65-F5344CB8AC3E}">
        <p14:creationId xmlns:p14="http://schemas.microsoft.com/office/powerpoint/2010/main" xmlns="" val="235752288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icrosoft Last Slide">
    <p:bg>
      <p:bgPr>
        <a:solidFill>
          <a:schemeClr val="accent6"/>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390524" y="6449618"/>
            <a:ext cx="11588369" cy="430887"/>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 2012 Microsoft Corporation. All rights reserved. Microsoft, Windows, Windows Vista and other product names are or may be registered trademarks and/or trademarks in the U.S. and/or other countries.</a:t>
            </a:r>
          </a:p>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rgbClr val="FFFFFF"/>
                    </a:gs>
                    <a:gs pos="100000">
                      <a:srgbClr val="FFFFFF"/>
                    </a:gs>
                  </a:gsLst>
                  <a:lin ang="5400000" scaled="0"/>
                </a:gradFill>
                <a:latin typeface="Segoe UI" pitchFamily="34" charset="0"/>
                <a:cs typeface="Arial" charset="0"/>
              </a:rPr>
              <a:t/>
            </a:r>
            <a:br>
              <a:rPr lang="en-US" sz="700" dirty="0" smtClean="0">
                <a:gradFill>
                  <a:gsLst>
                    <a:gs pos="0">
                      <a:srgbClr val="FFFFFF"/>
                    </a:gs>
                    <a:gs pos="100000">
                      <a:srgbClr val="FFFFFF"/>
                    </a:gs>
                  </a:gsLst>
                  <a:lin ang="5400000" scaled="0"/>
                </a:gradFill>
                <a:latin typeface="Segoe UI" pitchFamily="34" charset="0"/>
                <a:cs typeface="Arial" charset="0"/>
              </a:rPr>
            </a:br>
            <a:r>
              <a:rPr lang="en-US" sz="700" dirty="0" smtClean="0">
                <a:gradFill>
                  <a:gsLst>
                    <a:gs pos="0">
                      <a:srgbClr val="FFFFFF"/>
                    </a:gs>
                    <a:gs pos="100000">
                      <a:srgbClr val="FFFFFF"/>
                    </a:gs>
                  </a:gsLst>
                  <a:lin ang="5400000" scaled="0"/>
                </a:gradFill>
                <a:latin typeface="Segoe UI" pitchFamily="34" charset="0"/>
                <a:cs typeface="Arial" charset="0"/>
              </a:rPr>
              <a:t>MICROSOFT </a:t>
            </a:r>
            <a:r>
              <a:rPr lang="en-US" sz="700" dirty="0">
                <a:gradFill>
                  <a:gsLst>
                    <a:gs pos="0">
                      <a:srgbClr val="FFFFFF"/>
                    </a:gs>
                    <a:gs pos="100000">
                      <a:srgbClr val="FFFFFF"/>
                    </a:gs>
                  </a:gsLst>
                  <a:lin ang="5400000" scaled="0"/>
                </a:gradFill>
                <a:latin typeface="Segoe UI" pitchFamily="34" charset="0"/>
                <a:cs typeface="Arial" charset="0"/>
              </a:rPr>
              <a:t>MAKES NO WARRANTIES, EXPRESS, IMPLIED OR STATUTORY, AS TO THE INFORMATION IN THIS PRESENTATION.</a:t>
            </a:r>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gray">
          <a:xfrm>
            <a:off x="458332" y="2034238"/>
            <a:ext cx="9387469" cy="2010930"/>
          </a:xfrm>
          <a:prstGeom prst="rect">
            <a:avLst/>
          </a:prstGeom>
        </p:spPr>
      </p:pic>
    </p:spTree>
    <p:extLst>
      <p:ext uri="{BB962C8B-B14F-4D97-AF65-F5344CB8AC3E}">
        <p14:creationId xmlns:p14="http://schemas.microsoft.com/office/powerpoint/2010/main" xmlns="" val="23166081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Upitnici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881" y="-1"/>
            <a:ext cx="12435593" cy="6995021"/>
          </a:xfrm>
          <a:prstGeom prst="rect">
            <a:avLst/>
          </a:prstGeom>
        </p:spPr>
      </p:pic>
    </p:spTree>
    <p:extLst>
      <p:ext uri="{BB962C8B-B14F-4D97-AF65-F5344CB8AC3E}">
        <p14:creationId xmlns:p14="http://schemas.microsoft.com/office/powerpoint/2010/main" xmlns="" val="33261417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Upitnici2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881" y="-1"/>
            <a:ext cx="12435593" cy="6995020"/>
          </a:xfrm>
          <a:prstGeom prst="rect">
            <a:avLst/>
          </a:prstGeom>
        </p:spPr>
      </p:pic>
    </p:spTree>
    <p:extLst>
      <p:ext uri="{BB962C8B-B14F-4D97-AF65-F5344CB8AC3E}">
        <p14:creationId xmlns:p14="http://schemas.microsoft.com/office/powerpoint/2010/main" xmlns="" val="27600847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Sponzori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881" y="-1"/>
            <a:ext cx="12435593" cy="6995021"/>
          </a:xfrm>
          <a:prstGeom prst="rect">
            <a:avLst/>
          </a:prstGeom>
        </p:spPr>
      </p:pic>
    </p:spTree>
    <p:extLst>
      <p:ext uri="{BB962C8B-B14F-4D97-AF65-F5344CB8AC3E}">
        <p14:creationId xmlns:p14="http://schemas.microsoft.com/office/powerpoint/2010/main" xmlns="" val="35496441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D13 Tech Foto - ZAMIJENITE SLIKU">
    <p:spTree>
      <p:nvGrpSpPr>
        <p:cNvPr id="1" name=""/>
        <p:cNvGrpSpPr/>
        <p:nvPr/>
      </p:nvGrpSpPr>
      <p:grpSpPr>
        <a:xfrm>
          <a:off x="0" y="0"/>
          <a:ext cx="0" cy="0"/>
          <a:chOff x="0" y="0"/>
          <a:chExt cx="0" cy="0"/>
        </a:xfrm>
      </p:grpSpPr>
      <p:pic>
        <p:nvPicPr>
          <p:cNvPr id="13" name="Picture 4" descr="D:\Online_ART\Recent Additions\_FY12 Microsoft Brand Photography_NA_only_no-exp\144 ppi RGB jpg\MSC12_Chris_002.jpg"/>
          <p:cNvPicPr>
            <a:picLocks noChangeAspect="1" noChangeArrowheads="1"/>
          </p:cNvPicPr>
          <p:nvPr userDrawn="1"/>
        </p:nvPicPr>
        <p:blipFill rotWithShape="1">
          <a:blip r:embed="rId2">
            <a:extLst>
              <a:ext uri="{28A0092B-C50C-407E-A947-70E740481C1C}">
                <a14:useLocalDpi xmlns:a14="http://schemas.microsoft.com/office/drawing/2010/main" xmlns=""/>
              </a:ext>
            </a:extLst>
          </a:blip>
          <a:srcRect l="114" t="1" b="-114"/>
          <a:stretch/>
        </p:blipFill>
        <p:spPr bwMode="auto">
          <a:xfrm flipH="1">
            <a:off x="-1" y="0"/>
            <a:ext cx="12436476" cy="6994524"/>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p:cNvSpPr/>
          <p:nvPr userDrawn="1"/>
        </p:nvSpPr>
        <p:spPr bwMode="gray">
          <a:xfrm>
            <a:off x="274638" y="2125663"/>
            <a:ext cx="7315200" cy="3657600"/>
          </a:xfrm>
          <a:prstGeom prst="rect">
            <a:avLst/>
          </a:prstGeom>
          <a:solidFill>
            <a:schemeClr val="accent6">
              <a:lumMod val="75000"/>
              <a:lumOff val="25000"/>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hr-HR" dirty="0" smtClean="0"/>
              <a:t>Naslov</a:t>
            </a:r>
            <a:endParaRPr lang="en-US" dirty="0"/>
          </a:p>
        </p:txBody>
      </p:sp>
      <p:sp>
        <p:nvSpPr>
          <p:cNvPr id="3" name="Text Placeholder 2"/>
          <p:cNvSpPr>
            <a:spLocks noGrp="1"/>
          </p:cNvSpPr>
          <p:nvPr>
            <p:ph type="body" sz="quarter" idx="14" hasCustomPrompt="1"/>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hr-HR" dirty="0" smtClean="0"/>
              <a:t>Podnaslov</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274638" y="141427"/>
            <a:ext cx="5394971" cy="1801372"/>
          </a:xfrm>
          <a:prstGeom prst="rect">
            <a:avLst/>
          </a:prstGeom>
          <a:effectLst>
            <a:glow>
              <a:schemeClr val="accent1"/>
            </a:glow>
          </a:effectLst>
        </p:spPr>
      </p:pic>
    </p:spTree>
    <p:extLst>
      <p:ext uri="{BB962C8B-B14F-4D97-AF65-F5344CB8AC3E}">
        <p14:creationId xmlns:p14="http://schemas.microsoft.com/office/powerpoint/2010/main" xmlns="" val="268732563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D13 Biz Foto - ZAMIJENITE SLIKU">
    <p:spTree>
      <p:nvGrpSpPr>
        <p:cNvPr id="1" name=""/>
        <p:cNvGrpSpPr/>
        <p:nvPr/>
      </p:nvGrpSpPr>
      <p:grpSpPr>
        <a:xfrm>
          <a:off x="0" y="0"/>
          <a:ext cx="0" cy="0"/>
          <a:chOff x="0" y="0"/>
          <a:chExt cx="0" cy="0"/>
        </a:xfrm>
      </p:grpSpPr>
      <p:pic>
        <p:nvPicPr>
          <p:cNvPr id="6" name="Picture 4" descr="D:\Online_ART\Recent Additions\_FY12 Microsoft Brand Photography_NA_only_no-exp\144 ppi RGB jpg\MSC12_Chris_002.jpg"/>
          <p:cNvPicPr>
            <a:picLocks noChangeAspect="1" noChangeArrowheads="1"/>
          </p:cNvPicPr>
          <p:nvPr userDrawn="1"/>
        </p:nvPicPr>
        <p:blipFill rotWithShape="1">
          <a:blip r:embed="rId2">
            <a:extLst>
              <a:ext uri="{28A0092B-C50C-407E-A947-70E740481C1C}">
                <a14:useLocalDpi xmlns:a14="http://schemas.microsoft.com/office/drawing/2010/main" xmlns=""/>
              </a:ext>
            </a:extLst>
          </a:blip>
          <a:srcRect l="114" t="1" b="-114"/>
          <a:stretch/>
        </p:blipFill>
        <p:spPr bwMode="auto">
          <a:xfrm flipH="1">
            <a:off x="-1" y="0"/>
            <a:ext cx="12436476" cy="6994524"/>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p:cNvSpPr/>
          <p:nvPr userDrawn="1"/>
        </p:nvSpPr>
        <p:spPr bwMode="gray">
          <a:xfrm>
            <a:off x="274638" y="2125663"/>
            <a:ext cx="7315200" cy="3657600"/>
          </a:xfrm>
          <a:prstGeom prst="rect">
            <a:avLst/>
          </a:prstGeom>
          <a:solidFill>
            <a:srgbClr val="F6530A">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hr-HR" dirty="0" smtClean="0"/>
              <a:t>Naslov</a:t>
            </a:r>
            <a:endParaRPr lang="en-US" dirty="0"/>
          </a:p>
        </p:txBody>
      </p:sp>
      <p:sp>
        <p:nvSpPr>
          <p:cNvPr id="3" name="Text Placeholder 2"/>
          <p:cNvSpPr>
            <a:spLocks noGrp="1"/>
          </p:cNvSpPr>
          <p:nvPr>
            <p:ph type="body" sz="quarter" idx="14" hasCustomPrompt="1"/>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hr-HR" dirty="0" smtClean="0"/>
              <a:t>Podnaslov</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274638" y="141427"/>
            <a:ext cx="5394971" cy="1801371"/>
          </a:xfrm>
          <a:prstGeom prst="rect">
            <a:avLst/>
          </a:prstGeom>
        </p:spPr>
      </p:pic>
    </p:spTree>
    <p:extLst>
      <p:ext uri="{BB962C8B-B14F-4D97-AF65-F5344CB8AC3E}">
        <p14:creationId xmlns:p14="http://schemas.microsoft.com/office/powerpoint/2010/main" xmlns="" val="171167709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a:t>
            </a:r>
            <a:r>
              <a:rPr lang="hr-HR" dirty="0" smtClean="0"/>
              <a:t>naslov</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hr-HR" dirty="0" smtClean="0"/>
              <a:t>Ime i Prezime</a:t>
            </a:r>
            <a:endParaRPr lang="en-US" dirty="0" smtClean="0"/>
          </a:p>
        </p:txBody>
      </p:sp>
    </p:spTree>
    <p:extLst>
      <p:ext uri="{BB962C8B-B14F-4D97-AF65-F5344CB8AC3E}">
        <p14:creationId xmlns:p14="http://schemas.microsoft.com/office/powerpoint/2010/main" xmlns="" val="292386190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a:t>
            </a:r>
            <a:r>
              <a:rPr lang="hr-HR" dirty="0" smtClean="0"/>
              <a:t>naslov</a:t>
            </a:r>
            <a:endParaRPr lang="en-US" dirty="0"/>
          </a:p>
        </p:txBody>
      </p:sp>
    </p:spTree>
    <p:extLst>
      <p:ext uri="{BB962C8B-B14F-4D97-AF65-F5344CB8AC3E}">
        <p14:creationId xmlns:p14="http://schemas.microsoft.com/office/powerpoint/2010/main" xmlns="" val="215941221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D13 Poglavlje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hr-HR" dirty="0" smtClean="0"/>
              <a:t>Poglavlje naslov</a:t>
            </a:r>
            <a:endParaRPr lang="en-US" dirty="0"/>
          </a:p>
        </p:txBody>
      </p:sp>
    </p:spTree>
    <p:extLst>
      <p:ext uri="{BB962C8B-B14F-4D97-AF65-F5344CB8AC3E}">
        <p14:creationId xmlns:p14="http://schemas.microsoft.com/office/powerpoint/2010/main" xmlns=""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hr-HR" smtClean="0"/>
              <a:t>Uredite stil naslova matrice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Tree>
    <p:extLst>
      <p:ext uri="{BB962C8B-B14F-4D97-AF65-F5344CB8AC3E}">
        <p14:creationId xmlns:p14="http://schemas.microsoft.com/office/powerpoint/2010/main" xmlns="" val="1790270825"/>
      </p:ext>
    </p:extLst>
  </p:cSld>
  <p:clrMap bg1="lt1" tx1="dk1" bg2="lt2" tx2="dk2" accent1="accent1" accent2="accent2" accent3="accent3" accent4="accent4" accent5="accent5" accent6="accent6" hlink="hlink" folHlink="folHlink"/>
  <p:sldLayoutIdLst>
    <p:sldLayoutId id="2147484167" r:id="rId1"/>
    <p:sldLayoutId id="2147484166" r:id="rId2"/>
    <p:sldLayoutId id="2147484103" r:id="rId3"/>
    <p:sldLayoutId id="2147484177" r:id="rId4"/>
    <p:sldLayoutId id="2147484183" r:id="rId5"/>
    <p:sldLayoutId id="2147484184" r:id="rId6"/>
    <p:sldLayoutId id="2147484105" r:id="rId7"/>
    <p:sldLayoutId id="2147484182" r:id="rId8"/>
    <p:sldLayoutId id="2147484130" r:id="rId9"/>
    <p:sldLayoutId id="2147484101" r:id="rId10"/>
    <p:sldLayoutId id="2147484102" r:id="rId11"/>
    <p:sldLayoutId id="2147484098" r:id="rId12"/>
    <p:sldLayoutId id="2147484192" r:id="rId13"/>
    <p:sldLayoutId id="2147484193" r:id="rId14"/>
    <p:sldLayoutId id="2147484086" r:id="rId15"/>
    <p:sldLayoutId id="2147484194" r:id="rId16"/>
    <p:sldLayoutId id="2147484195" r:id="rId17"/>
    <p:sldLayoutId id="2147484099" r:id="rId18"/>
    <p:sldLayoutId id="2147484185" r:id="rId19"/>
    <p:sldLayoutId id="2147484186" r:id="rId20"/>
    <p:sldLayoutId id="2147484089" r:id="rId21"/>
    <p:sldLayoutId id="2147484187" r:id="rId22"/>
    <p:sldLayoutId id="2147484106" r:id="rId23"/>
    <p:sldLayoutId id="2147484206" r:id="rId24"/>
    <p:sldLayoutId id="2147484207" r:id="rId25"/>
    <p:sldLayoutId id="2147484208" r:id="rId26"/>
    <p:sldLayoutId id="2147484092" r:id="rId27"/>
    <p:sldLayoutId id="2147484188" r:id="rId28"/>
    <p:sldLayoutId id="2147484189" r:id="rId29"/>
    <p:sldLayoutId id="2147484093" r:id="rId30"/>
    <p:sldLayoutId id="2147484127" r:id="rId31"/>
    <p:sldLayoutId id="2147484128" r:id="rId32"/>
    <p:sldLayoutId id="2147484129" r:id="rId33"/>
    <p:sldLayoutId id="2147484190" r:id="rId34"/>
    <p:sldLayoutId id="2147484191" r:id="rId35"/>
    <p:sldLayoutId id="2147484196" r:id="rId36"/>
    <p:sldLayoutId id="2147484197" r:id="rId37"/>
    <p:sldLayoutId id="2147484198" r:id="rId38"/>
    <p:sldLayoutId id="2147484199" r:id="rId39"/>
    <p:sldLayoutId id="2147484200" r:id="rId40"/>
    <p:sldLayoutId id="2147484201" r:id="rId41"/>
    <p:sldLayoutId id="2147484203" r:id="rId42"/>
    <p:sldLayoutId id="2147484205" r:id="rId43"/>
    <p:sldLayoutId id="2147484204" r:id="rId44"/>
    <p:sldLayoutId id="2147484202" r:id="rId45"/>
    <p:sldLayoutId id="2147484209" r:id="rId46"/>
    <p:sldLayoutId id="2147484210" r:id="rId47"/>
    <p:sldLayoutId id="2147484211" r:id="rId4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hyperlink" Target="http://algebra.hr/stranice/edukacija/seminar.aspx?sifra=810" TargetMode="External"/><Relationship Id="rId2" Type="http://schemas.openxmlformats.org/officeDocument/2006/relationships/hyperlink" Target="http://www.algebra.hr/stranice/edukacija/seminar.aspx?sifra=791" TargetMode="External"/><Relationship Id="rId1" Type="http://schemas.openxmlformats.org/officeDocument/2006/relationships/slideLayout" Target="../slideLayouts/slideLayout17.xml"/><Relationship Id="rId5" Type="http://schemas.openxmlformats.org/officeDocument/2006/relationships/hyperlink" Target="http://algebra.hr/stranice/edukacija/seminar.aspx?sifra=812" TargetMode="External"/><Relationship Id="rId4" Type="http://schemas.openxmlformats.org/officeDocument/2006/relationships/hyperlink" Target="http://algebra.hr/stranice/edukacija/seminar.aspx?sifra=81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hr-HR" dirty="0" smtClean="0"/>
              <a:t>ASP.NET MVC</a:t>
            </a:r>
            <a:br>
              <a:rPr lang="hr-HR" dirty="0" smtClean="0"/>
            </a:br>
            <a:r>
              <a:rPr lang="hr-HR" sz="3000" dirty="0" smtClean="0"/>
              <a:t>DIZAJN I IMPLEMENTACIJA PROŠIRIVIH WEB APLIKACIJA</a:t>
            </a:r>
            <a:endParaRPr lang="hr-HR" sz="3000" dirty="0"/>
          </a:p>
        </p:txBody>
      </p:sp>
      <p:sp>
        <p:nvSpPr>
          <p:cNvPr id="6" name="Text Placeholder 5"/>
          <p:cNvSpPr>
            <a:spLocks noGrp="1"/>
          </p:cNvSpPr>
          <p:nvPr>
            <p:ph type="body" sz="quarter" idx="12"/>
          </p:nvPr>
        </p:nvSpPr>
        <p:spPr/>
        <p:txBody>
          <a:bodyPr/>
          <a:lstStyle/>
          <a:p>
            <a:r>
              <a:rPr lang="hr-HR" dirty="0" smtClean="0"/>
              <a:t>Krešimir Meze</a:t>
            </a:r>
            <a:endParaRPr lang="hr-HR" dirty="0"/>
          </a:p>
        </p:txBody>
      </p:sp>
      <p:sp>
        <p:nvSpPr>
          <p:cNvPr id="7" name="Text Placeholder 6"/>
          <p:cNvSpPr>
            <a:spLocks noGrp="1"/>
          </p:cNvSpPr>
          <p:nvPr>
            <p:ph type="body" sz="quarter" idx="13"/>
          </p:nvPr>
        </p:nvSpPr>
        <p:spPr/>
        <p:txBody>
          <a:bodyPr/>
          <a:lstStyle/>
          <a:p>
            <a:r>
              <a:rPr lang="hr-HR" dirty="0" smtClean="0"/>
              <a:t>Omega software d.o.o.</a:t>
            </a:r>
            <a:endParaRPr lang="hr-HR" dirty="0"/>
          </a:p>
        </p:txBody>
      </p:sp>
    </p:spTree>
    <p:extLst>
      <p:ext uri="{BB962C8B-B14F-4D97-AF65-F5344CB8AC3E}">
        <p14:creationId xmlns:p14="http://schemas.microsoft.com/office/powerpoint/2010/main" xmlns="" val="74732498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Overriding Views</a:t>
            </a:r>
            <a:endParaRPr lang="en-US" dirty="0"/>
          </a:p>
        </p:txBody>
      </p:sp>
      <p:sp>
        <p:nvSpPr>
          <p:cNvPr id="4" name="Text Placeholder 2"/>
          <p:cNvSpPr>
            <a:spLocks noGrp="1"/>
          </p:cNvSpPr>
          <p:nvPr>
            <p:ph type="body" sz="quarter" idx="10"/>
          </p:nvPr>
        </p:nvSpPr>
        <p:spPr>
          <a:xfrm>
            <a:off x="529605" y="2273126"/>
            <a:ext cx="11377264" cy="738664"/>
          </a:xfrm>
        </p:spPr>
        <p:txBody>
          <a:bodyPr/>
          <a:lstStyle/>
          <a:p>
            <a:pPr algn="ctr">
              <a:spcBef>
                <a:spcPts val="0"/>
              </a:spcBef>
              <a:spcAft>
                <a:spcPts val="340"/>
              </a:spcAft>
              <a:buSzTx/>
              <a:defRPr/>
            </a:pPr>
            <a:r>
              <a:rPr lang="hr-HR" dirty="0" smtClean="0"/>
              <a:t>W</a:t>
            </a:r>
            <a:r>
              <a:rPr lang="en-US" dirty="0" smtClean="0"/>
              <a:t>here to </a:t>
            </a:r>
            <a:r>
              <a:rPr lang="hr-HR" dirty="0" smtClean="0"/>
              <a:t>look for </a:t>
            </a:r>
            <a:r>
              <a:rPr lang="en-US" dirty="0" smtClean="0"/>
              <a:t>view</a:t>
            </a:r>
            <a:r>
              <a:rPr lang="hr-HR" dirty="0" smtClean="0"/>
              <a:t>s.</a:t>
            </a:r>
            <a:endParaRPr lang="en-US" dirty="0" smtClean="0"/>
          </a:p>
        </p:txBody>
      </p:sp>
    </p:spTree>
    <p:extLst>
      <p:ext uri="{BB962C8B-B14F-4D97-AF65-F5344CB8AC3E}">
        <p14:creationId xmlns:p14="http://schemas.microsoft.com/office/powerpoint/2010/main" xmlns="" val="3052905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11500" dirty="0" smtClean="0"/>
              <a:t>2. </a:t>
            </a:r>
            <a:r>
              <a:rPr lang="en-US" dirty="0" smtClean="0"/>
              <a:t>Dynamic</a:t>
            </a:r>
            <a:r>
              <a:rPr lang="hr-HR" dirty="0" smtClean="0"/>
              <a:t> </a:t>
            </a:r>
            <a:r>
              <a:rPr lang="en-US" dirty="0" smtClean="0"/>
              <a:t>Action Filters</a:t>
            </a:r>
            <a:endParaRPr lang="en-US" dirty="0"/>
          </a:p>
        </p:txBody>
      </p:sp>
    </p:spTree>
    <p:extLst>
      <p:ext uri="{BB962C8B-B14F-4D97-AF65-F5344CB8AC3E}">
        <p14:creationId xmlns:p14="http://schemas.microsoft.com/office/powerpoint/2010/main" xmlns="" val="50788999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Action Filters</a:t>
            </a:r>
            <a:endParaRPr lang="en-US" dirty="0"/>
          </a:p>
        </p:txBody>
      </p:sp>
      <p:sp>
        <p:nvSpPr>
          <p:cNvPr id="3" name="Text Placeholder 2"/>
          <p:cNvSpPr>
            <a:spLocks noGrp="1"/>
          </p:cNvSpPr>
          <p:nvPr>
            <p:ph type="body" sz="quarter" idx="10"/>
          </p:nvPr>
        </p:nvSpPr>
        <p:spPr>
          <a:xfrm>
            <a:off x="1897757" y="2273126"/>
            <a:ext cx="8496944" cy="1292662"/>
          </a:xfrm>
        </p:spPr>
        <p:txBody>
          <a:bodyPr/>
          <a:lstStyle/>
          <a:p>
            <a:pPr algn="ctr"/>
            <a:r>
              <a:rPr lang="en-US" dirty="0" smtClean="0"/>
              <a:t>Executed before or after action method is executed.</a:t>
            </a:r>
          </a:p>
        </p:txBody>
      </p:sp>
    </p:spTree>
    <p:extLst>
      <p:ext uri="{BB962C8B-B14F-4D97-AF65-F5344CB8AC3E}">
        <p14:creationId xmlns:p14="http://schemas.microsoft.com/office/powerpoint/2010/main" xmlns="" val="3052905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11500" dirty="0" smtClean="0"/>
              <a:t>3. </a:t>
            </a:r>
            <a:r>
              <a:rPr lang="hr-HR" dirty="0" smtClean="0"/>
              <a:t>(</a:t>
            </a:r>
            <a:r>
              <a:rPr lang="hr-HR" dirty="0" err="1" smtClean="0"/>
              <a:t>Ab</a:t>
            </a:r>
            <a:r>
              <a:rPr lang="hr-HR" dirty="0" smtClean="0"/>
              <a:t>)</a:t>
            </a:r>
            <a:r>
              <a:rPr lang="hr-HR" dirty="0" err="1" smtClean="0"/>
              <a:t>using</a:t>
            </a:r>
            <a:r>
              <a:rPr lang="hr-HR" dirty="0" smtClean="0"/>
              <a:t> </a:t>
            </a:r>
            <a:r>
              <a:rPr lang="en-US" dirty="0" smtClean="0"/>
              <a:t>Areas</a:t>
            </a:r>
            <a:endParaRPr lang="en-US" dirty="0"/>
          </a:p>
        </p:txBody>
      </p:sp>
    </p:spTree>
    <p:extLst>
      <p:ext uri="{BB962C8B-B14F-4D97-AF65-F5344CB8AC3E}">
        <p14:creationId xmlns:p14="http://schemas.microsoft.com/office/powerpoint/2010/main" xmlns="" val="6283419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hr-HR" dirty="0" smtClean="0"/>
              <a:t>(</a:t>
            </a:r>
            <a:r>
              <a:rPr lang="hr-HR" dirty="0" err="1" smtClean="0"/>
              <a:t>Ab</a:t>
            </a:r>
            <a:r>
              <a:rPr lang="hr-HR" dirty="0" smtClean="0"/>
              <a:t>)</a:t>
            </a:r>
            <a:r>
              <a:rPr lang="hr-HR" dirty="0" err="1" smtClean="0"/>
              <a:t>using</a:t>
            </a:r>
            <a:r>
              <a:rPr lang="hr-HR" dirty="0" smtClean="0"/>
              <a:t> </a:t>
            </a:r>
            <a:r>
              <a:rPr lang="en-US" dirty="0" smtClean="0"/>
              <a:t>Areas</a:t>
            </a:r>
            <a:endParaRPr lang="en-US" dirty="0"/>
          </a:p>
        </p:txBody>
      </p:sp>
      <p:sp>
        <p:nvSpPr>
          <p:cNvPr id="3" name="Text Placeholder 2"/>
          <p:cNvSpPr>
            <a:spLocks noGrp="1"/>
          </p:cNvSpPr>
          <p:nvPr>
            <p:ph type="body" sz="quarter" idx="10"/>
          </p:nvPr>
        </p:nvSpPr>
        <p:spPr>
          <a:xfrm>
            <a:off x="313581" y="2273126"/>
            <a:ext cx="12025336" cy="738664"/>
          </a:xfrm>
        </p:spPr>
        <p:txBody>
          <a:bodyPr/>
          <a:lstStyle/>
          <a:p>
            <a:pPr algn="ctr"/>
            <a:r>
              <a:rPr lang="en-US" dirty="0" smtClean="0"/>
              <a:t>Simple way to initialize extensions.</a:t>
            </a:r>
          </a:p>
        </p:txBody>
      </p:sp>
    </p:spTree>
    <p:extLst>
      <p:ext uri="{BB962C8B-B14F-4D97-AF65-F5344CB8AC3E}">
        <p14:creationId xmlns:p14="http://schemas.microsoft.com/office/powerpoint/2010/main" xmlns="" val="30529050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sz="11500" dirty="0" smtClean="0"/>
              <a:t>4. </a:t>
            </a:r>
            <a:r>
              <a:rPr lang="en-US" dirty="0" err="1" smtClean="0"/>
              <a:t>Bootstraping</a:t>
            </a:r>
            <a:endParaRPr lang="en-US" dirty="0"/>
          </a:p>
        </p:txBody>
      </p:sp>
    </p:spTree>
    <p:extLst>
      <p:ext uri="{BB962C8B-B14F-4D97-AF65-F5344CB8AC3E}">
        <p14:creationId xmlns:p14="http://schemas.microsoft.com/office/powerpoint/2010/main" xmlns="" val="37312048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Bootstraping</a:t>
            </a:r>
            <a:endParaRPr lang="en-US" dirty="0"/>
          </a:p>
        </p:txBody>
      </p:sp>
      <p:sp>
        <p:nvSpPr>
          <p:cNvPr id="3" name="Text Placeholder 2"/>
          <p:cNvSpPr>
            <a:spLocks noGrp="1"/>
          </p:cNvSpPr>
          <p:nvPr>
            <p:ph type="body" sz="quarter" idx="10"/>
          </p:nvPr>
        </p:nvSpPr>
        <p:spPr>
          <a:xfrm>
            <a:off x="313581" y="2273126"/>
            <a:ext cx="12025336" cy="738664"/>
          </a:xfrm>
        </p:spPr>
        <p:txBody>
          <a:bodyPr/>
          <a:lstStyle/>
          <a:p>
            <a:pPr algn="ctr"/>
            <a:r>
              <a:rPr lang="en-US" dirty="0" smtClean="0"/>
              <a:t>Nicer way</a:t>
            </a:r>
            <a:r>
              <a:rPr lang="hr-HR" dirty="0" smtClean="0"/>
              <a:t>.</a:t>
            </a:r>
            <a:endParaRPr lang="en-US" dirty="0" smtClean="0"/>
          </a:p>
        </p:txBody>
      </p:sp>
    </p:spTree>
    <p:extLst>
      <p:ext uri="{BB962C8B-B14F-4D97-AF65-F5344CB8AC3E}">
        <p14:creationId xmlns:p14="http://schemas.microsoft.com/office/powerpoint/2010/main" xmlns="" val="30529050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r-HR" sz="11500" dirty="0" err="1" smtClean="0"/>
              <a:t>Recap</a:t>
            </a:r>
            <a:endParaRPr lang="en-US" dirty="0"/>
          </a:p>
        </p:txBody>
      </p:sp>
    </p:spTree>
    <p:extLst>
      <p:ext uri="{BB962C8B-B14F-4D97-AF65-F5344CB8AC3E}">
        <p14:creationId xmlns:p14="http://schemas.microsoft.com/office/powerpoint/2010/main" xmlns="" val="373120486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MVC design goal</a:t>
            </a:r>
            <a:endParaRPr lang="en-US" dirty="0"/>
          </a:p>
        </p:txBody>
      </p:sp>
      <p:sp>
        <p:nvSpPr>
          <p:cNvPr id="3" name="Text Placeholder 2"/>
          <p:cNvSpPr>
            <a:spLocks noGrp="1"/>
          </p:cNvSpPr>
          <p:nvPr>
            <p:ph type="body" sz="quarter" idx="10"/>
          </p:nvPr>
        </p:nvSpPr>
        <p:spPr>
          <a:xfrm>
            <a:off x="1177677" y="2273126"/>
            <a:ext cx="10369152" cy="1846659"/>
          </a:xfrm>
        </p:spPr>
        <p:txBody>
          <a:bodyPr/>
          <a:lstStyle/>
          <a:p>
            <a:pPr algn="ctr"/>
            <a:r>
              <a:rPr lang="en-US" dirty="0" smtClean="0"/>
              <a:t>Almost every step of the processing pipeline can be replaced with your own implementation.</a:t>
            </a:r>
            <a:endParaRPr lang="en-US" dirty="0"/>
          </a:p>
        </p:txBody>
      </p:sp>
    </p:spTree>
    <p:extLst>
      <p:ext uri="{BB962C8B-B14F-4D97-AF65-F5344CB8AC3E}">
        <p14:creationId xmlns:p14="http://schemas.microsoft.com/office/powerpoint/2010/main" xmlns="" val="30529050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253397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3106485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394165"/>
            <a:ext cx="11887200" cy="5394901"/>
          </a:xfrm>
        </p:spPr>
        <p:txBody>
          <a:bodyPr/>
          <a:lstStyle/>
          <a:p>
            <a:pPr marL="0" indent="0">
              <a:buNone/>
            </a:pPr>
            <a:r>
              <a:rPr lang="hr-HR" sz="3200" b="1" dirty="0" smtClean="0"/>
              <a:t>Microsoft </a:t>
            </a:r>
            <a:r>
              <a:rPr lang="hr-HR" sz="3200" b="1" dirty="0"/>
              <a:t>edukacija </a:t>
            </a:r>
            <a:r>
              <a:rPr lang="hr-HR" sz="2400" dirty="0"/>
              <a:t>obuhvaća proces učenja kroz specijalističke treninge o postojećim i </a:t>
            </a:r>
            <a:r>
              <a:rPr lang="hr-HR" sz="2400" dirty="0" smtClean="0"/>
              <a:t>novim Microsoftovim </a:t>
            </a:r>
            <a:r>
              <a:rPr lang="hr-HR" sz="2400" dirty="0"/>
              <a:t>tehnologijama. Učenje se odvija kroz službene tečajeve, </a:t>
            </a:r>
            <a:r>
              <a:rPr lang="hr-HR" sz="2400" i="1" dirty="0" err="1"/>
              <a:t>hands</a:t>
            </a:r>
            <a:r>
              <a:rPr lang="hr-HR" sz="2400" i="1" dirty="0"/>
              <a:t>-on </a:t>
            </a:r>
            <a:r>
              <a:rPr lang="hr-HR" sz="2400" i="1" dirty="0" err="1"/>
              <a:t>labove</a:t>
            </a:r>
            <a:r>
              <a:rPr lang="hr-HR" sz="2400" dirty="0"/>
              <a:t>, simulacije i praktičnu primjenu stečenog </a:t>
            </a:r>
            <a:r>
              <a:rPr lang="hr-HR" sz="2400" dirty="0" smtClean="0"/>
              <a:t>znanja, što </a:t>
            </a:r>
            <a:r>
              <a:rPr lang="hr-HR" sz="2400" dirty="0"/>
              <a:t>je kvalitetna priprema za stjecanje Microsoftovih certifikata za pojedine tehnologije. </a:t>
            </a:r>
          </a:p>
          <a:p>
            <a:pPr marL="0" indent="0">
              <a:buNone/>
            </a:pPr>
            <a:endParaRPr lang="hr-HR" sz="2400" u="sng" dirty="0" smtClean="0"/>
          </a:p>
          <a:p>
            <a:pPr marL="0" indent="0">
              <a:buNone/>
            </a:pPr>
            <a:r>
              <a:rPr lang="hr-HR" sz="3200" b="1" dirty="0"/>
              <a:t>Microsoft </a:t>
            </a:r>
            <a:r>
              <a:rPr lang="hr-HR" sz="3200" b="1" dirty="0" smtClean="0"/>
              <a:t>certifikacija </a:t>
            </a:r>
            <a:r>
              <a:rPr lang="hr-HR" sz="2400" dirty="0" smtClean="0"/>
              <a:t>odraz je vaše stručnosti u poznavanju Microsoftovih tehnologija. Kao Microsoftov certificirani profesionalac (MCP) možete pristupati resursima i alatima zajednice MCP-ova, što vam omogućuje razmjenu ideja s kolegama, povećanje znanja i vještina te otvaranje novih prilika za vaš daljnji profesionalni napredak.</a:t>
            </a:r>
          </a:p>
          <a:p>
            <a:pPr marL="0" indent="0">
              <a:buNone/>
            </a:pPr>
            <a:endParaRPr lang="hr-HR" sz="2400" dirty="0" smtClean="0"/>
          </a:p>
          <a:p>
            <a:pPr marL="0" indent="0">
              <a:buNone/>
            </a:pPr>
            <a:r>
              <a:rPr lang="hr-HR" sz="3200" b="1" dirty="0" smtClean="0"/>
              <a:t>Za </a:t>
            </a:r>
            <a:r>
              <a:rPr lang="hr-HR" sz="3200" b="1" dirty="0"/>
              <a:t>više informacija </a:t>
            </a:r>
            <a:r>
              <a:rPr lang="hr-HR" sz="2400" dirty="0"/>
              <a:t>o mogućnostima edukacije i certifikacije iz područja koje je obrađivalo </a:t>
            </a:r>
            <a:r>
              <a:rPr lang="hr-HR" sz="2400" dirty="0" smtClean="0"/>
              <a:t>ovo predavanje </a:t>
            </a:r>
            <a:r>
              <a:rPr lang="hr-HR" sz="2400" dirty="0"/>
              <a:t>obratite se </a:t>
            </a:r>
            <a:r>
              <a:rPr lang="hr-HR" sz="2400" dirty="0" smtClean="0"/>
              <a:t>Microsoftovim </a:t>
            </a:r>
            <a:r>
              <a:rPr lang="hr-HR" sz="2400" dirty="0"/>
              <a:t>edukacijskim partnerima, nositeljima kompetencije </a:t>
            </a:r>
            <a:r>
              <a:rPr lang="hr-HR" sz="3200" b="1" dirty="0"/>
              <a:t>Microsoft </a:t>
            </a:r>
            <a:r>
              <a:rPr lang="hr-HR" sz="3200" b="1" dirty="0" err="1"/>
              <a:t>Learning</a:t>
            </a:r>
            <a:r>
              <a:rPr lang="hr-HR" sz="3200" b="1" dirty="0"/>
              <a:t> Partner</a:t>
            </a:r>
            <a:r>
              <a:rPr lang="hr-HR" sz="2400" dirty="0" smtClean="0"/>
              <a:t>.</a:t>
            </a:r>
            <a:endParaRPr lang="en-US" sz="2400" dirty="0"/>
          </a:p>
          <a:p>
            <a:pPr marL="0" indent="0">
              <a:buNone/>
            </a:pPr>
            <a:r>
              <a:rPr lang="hr-HR" sz="2400" i="1" dirty="0"/>
              <a:t/>
            </a:r>
            <a:br>
              <a:rPr lang="hr-HR" sz="2400" i="1" dirty="0"/>
            </a:br>
            <a:endParaRPr lang="en-CA" sz="2400" dirty="0"/>
          </a:p>
        </p:txBody>
      </p:sp>
      <p:sp>
        <p:nvSpPr>
          <p:cNvPr id="5" name="Title 4"/>
          <p:cNvSpPr>
            <a:spLocks noGrp="1"/>
          </p:cNvSpPr>
          <p:nvPr>
            <p:ph type="title"/>
          </p:nvPr>
        </p:nvSpPr>
        <p:spPr/>
        <p:txBody>
          <a:bodyPr/>
          <a:lstStyle/>
          <a:p>
            <a:r>
              <a:rPr lang="hr-HR" sz="6000" b="1" spc="0" dirty="0">
                <a:solidFill>
                  <a:schemeClr val="tx1"/>
                </a:solidFill>
                <a:cs typeface="+mn-cs"/>
              </a:rPr>
              <a:t>Microsoftovi treninzi i certifikacije</a:t>
            </a:r>
            <a:endParaRPr lang="en-CA" sz="6000" b="1" spc="0" dirty="0">
              <a:solidFill>
                <a:schemeClr val="tx1"/>
              </a:solidFill>
              <a:cs typeface="+mn-cs"/>
            </a:endParaRPr>
          </a:p>
        </p:txBody>
      </p:sp>
    </p:spTree>
    <p:extLst>
      <p:ext uri="{BB962C8B-B14F-4D97-AF65-F5344CB8AC3E}">
        <p14:creationId xmlns:p14="http://schemas.microsoft.com/office/powerpoint/2010/main" xmlns="" val="366091494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0429" y="2129121"/>
            <a:ext cx="11887521" cy="2038450"/>
          </a:xfrm>
        </p:spPr>
        <p:txBody>
          <a:bodyPr rtlCol="0"/>
          <a:lstStyle/>
          <a:p>
            <a:pPr>
              <a:defRPr/>
            </a:pPr>
            <a:r>
              <a:rPr lang="en-US" sz="2800" u="sng" dirty="0">
                <a:solidFill>
                  <a:srgbClr val="0000FF"/>
                </a:solidFill>
                <a:latin typeface="Segoe UI Light" panose="020B0502040204020203" pitchFamily="34" charset="0"/>
                <a:hlinkClick r:id="rId2"/>
              </a:rPr>
              <a:t>MOC 20480: Programming in HTML5 with JavaScript and CSS3</a:t>
            </a:r>
          </a:p>
          <a:p>
            <a:pPr>
              <a:defRPr/>
            </a:pPr>
            <a:r>
              <a:rPr lang="en-US" sz="2800" u="sng" dirty="0">
                <a:solidFill>
                  <a:srgbClr val="0000FF"/>
                </a:solidFill>
                <a:latin typeface="Segoe UI Light" panose="020B0502040204020203" pitchFamily="34" charset="0"/>
                <a:hlinkClick r:id="rId3"/>
              </a:rPr>
              <a:t>MOC 20485 Advanced Windows Store App Development Using C#</a:t>
            </a:r>
          </a:p>
          <a:p>
            <a:pPr>
              <a:defRPr/>
            </a:pPr>
            <a:r>
              <a:rPr lang="en-US" sz="2800" u="sng" dirty="0">
                <a:solidFill>
                  <a:srgbClr val="0000FF"/>
                </a:solidFill>
                <a:latin typeface="Segoe UI Light" panose="020B0502040204020203" pitchFamily="34" charset="0"/>
                <a:hlinkClick r:id="rId4"/>
              </a:rPr>
              <a:t>MOC 20486 Developing ASP.NET MVC 4 Web Applications</a:t>
            </a:r>
          </a:p>
          <a:p>
            <a:pPr>
              <a:defRPr/>
            </a:pPr>
            <a:r>
              <a:rPr lang="en-US" sz="2800" u="sng" dirty="0">
                <a:solidFill>
                  <a:srgbClr val="0000FF"/>
                </a:solidFill>
                <a:latin typeface="Segoe UI Light" panose="020B0502040204020203" pitchFamily="34" charset="0"/>
                <a:hlinkClick r:id="rId5"/>
              </a:rPr>
              <a:t>MOC 20487 Developing Windows Azure and Web Services</a:t>
            </a:r>
            <a:endParaRPr lang="en-US" sz="2800" u="sng" dirty="0">
              <a:solidFill>
                <a:srgbClr val="505050"/>
              </a:solidFill>
              <a:latin typeface="Segoe UI Light" panose="020B0502040204020203" pitchFamily="34" charset="0"/>
              <a:hlinkClick r:id="rId5"/>
            </a:endParaRPr>
          </a:p>
        </p:txBody>
      </p:sp>
      <p:sp>
        <p:nvSpPr>
          <p:cNvPr id="3075" name="Title 1"/>
          <p:cNvSpPr>
            <a:spLocks noGrp="1"/>
          </p:cNvSpPr>
          <p:nvPr>
            <p:ph type="title"/>
          </p:nvPr>
        </p:nvSpPr>
        <p:spPr/>
        <p:txBody>
          <a:bodyPr lIns="146297" tIns="91435" rIns="146297" bIns="91435" anchor="t"/>
          <a:lstStyle/>
          <a:p>
            <a:r>
              <a:rPr lang="it-IT" smtClean="0">
                <a:latin typeface="Segoe UI Light" pitchFamily="34" charset="0"/>
              </a:rPr>
              <a:t>Službeni Microsoft seminari koji obrađuju tematiku predavanja su:</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7401970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357259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6"/>
          <p:cNvSpPr txBox="1">
            <a:spLocks/>
          </p:cNvSpPr>
          <p:nvPr/>
        </p:nvSpPr>
        <p:spPr>
          <a:xfrm>
            <a:off x="313581" y="4145334"/>
            <a:ext cx="8856984" cy="136815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hr-HR" dirty="0" smtClean="0"/>
              <a:t>Omega software d.o.o.</a:t>
            </a:r>
          </a:p>
          <a:p>
            <a:pPr marL="0" indent="0">
              <a:buNone/>
            </a:pPr>
            <a:r>
              <a:rPr lang="hr-HR" dirty="0" smtClean="0"/>
              <a:t>kresimir.meze@omega-software.hr</a:t>
            </a:r>
            <a:endParaRPr lang="hr-HR" dirty="0"/>
          </a:p>
        </p:txBody>
      </p:sp>
    </p:spTree>
    <p:extLst>
      <p:ext uri="{BB962C8B-B14F-4D97-AF65-F5344CB8AC3E}">
        <p14:creationId xmlns:p14="http://schemas.microsoft.com/office/powerpoint/2010/main" xmlns="" val="25319413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193901" y="2273126"/>
            <a:ext cx="9145016" cy="3744416"/>
          </a:xfrm>
        </p:spPr>
        <p:txBody>
          <a:bodyPr/>
          <a:lstStyle/>
          <a:p>
            <a:pPr marL="742950" indent="-742950">
              <a:buFont typeface="+mj-lt"/>
              <a:buAutoNum type="arabicPeriod"/>
            </a:pPr>
            <a:r>
              <a:rPr lang="en-US" dirty="0" smtClean="0"/>
              <a:t>Overriding Views</a:t>
            </a:r>
          </a:p>
          <a:p>
            <a:pPr marL="742950" indent="-742950">
              <a:buFont typeface="+mj-lt"/>
              <a:buAutoNum type="arabicPeriod"/>
            </a:pPr>
            <a:r>
              <a:rPr lang="en-US" dirty="0" smtClean="0"/>
              <a:t>Dynamic Action Filters</a:t>
            </a:r>
          </a:p>
          <a:p>
            <a:pPr marL="742950" lvl="0" indent="-742950">
              <a:buFont typeface="+mj-lt"/>
              <a:buAutoNum type="arabicPeriod"/>
            </a:pPr>
            <a:r>
              <a:rPr lang="en-US" dirty="0" smtClean="0"/>
              <a:t>(</a:t>
            </a:r>
            <a:r>
              <a:rPr lang="en-US" dirty="0" err="1" smtClean="0"/>
              <a:t>Ab</a:t>
            </a:r>
            <a:r>
              <a:rPr lang="en-US" dirty="0" smtClean="0"/>
              <a:t>)using Areas</a:t>
            </a:r>
          </a:p>
          <a:p>
            <a:pPr marL="742950" indent="-742950">
              <a:buFont typeface="+mj-lt"/>
              <a:buAutoNum type="arabicPeriod"/>
            </a:pPr>
            <a:r>
              <a:rPr lang="en-US" dirty="0" err="1" smtClean="0"/>
              <a:t>Bootstraping</a:t>
            </a:r>
            <a:endParaRPr lang="en-US" dirty="0" smtClean="0"/>
          </a:p>
          <a:p>
            <a:endParaRPr lang="hr-HR" dirty="0" smtClean="0"/>
          </a:p>
          <a:p>
            <a:endParaRPr lang="hr-HR" dirty="0" smtClean="0"/>
          </a:p>
          <a:p>
            <a:endParaRPr lang="en-US" dirty="0" smtClean="0"/>
          </a:p>
        </p:txBody>
      </p:sp>
    </p:spTree>
    <p:extLst>
      <p:ext uri="{BB962C8B-B14F-4D97-AF65-F5344CB8AC3E}">
        <p14:creationId xmlns:p14="http://schemas.microsoft.com/office/powerpoint/2010/main" xmlns="" val="3052905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Extensibility</a:t>
            </a:r>
            <a:endParaRPr lang="en-US" dirty="0"/>
          </a:p>
        </p:txBody>
      </p:sp>
      <p:sp>
        <p:nvSpPr>
          <p:cNvPr id="3" name="Text Placeholder 2"/>
          <p:cNvSpPr>
            <a:spLocks noGrp="1"/>
          </p:cNvSpPr>
          <p:nvPr>
            <p:ph type="body" sz="quarter" idx="10"/>
          </p:nvPr>
        </p:nvSpPr>
        <p:spPr>
          <a:xfrm>
            <a:off x="313581" y="2273126"/>
            <a:ext cx="12025336" cy="2092881"/>
          </a:xfrm>
        </p:spPr>
        <p:txBody>
          <a:bodyPr/>
          <a:lstStyle/>
          <a:p>
            <a:pPr algn="ctr"/>
            <a:r>
              <a:rPr lang="en-US" dirty="0" smtClean="0"/>
              <a:t>One product</a:t>
            </a:r>
          </a:p>
          <a:p>
            <a:pPr algn="ctr"/>
            <a:r>
              <a:rPr lang="en-US" dirty="0" smtClean="0"/>
              <a:t>Multiple customers</a:t>
            </a:r>
          </a:p>
          <a:p>
            <a:pPr algn="ctr"/>
            <a:r>
              <a:rPr lang="en-US" dirty="0" smtClean="0"/>
              <a:t>Per customer extensibility</a:t>
            </a:r>
          </a:p>
        </p:txBody>
      </p:sp>
    </p:spTree>
    <p:extLst>
      <p:ext uri="{BB962C8B-B14F-4D97-AF65-F5344CB8AC3E}">
        <p14:creationId xmlns:p14="http://schemas.microsoft.com/office/powerpoint/2010/main" xmlns="" val="30529050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Extensibility</a:t>
            </a:r>
            <a:endParaRPr lang="en-US" dirty="0"/>
          </a:p>
        </p:txBody>
      </p:sp>
      <p:sp>
        <p:nvSpPr>
          <p:cNvPr id="3" name="Text Placeholder 2"/>
          <p:cNvSpPr>
            <a:spLocks noGrp="1"/>
          </p:cNvSpPr>
          <p:nvPr>
            <p:ph type="body" sz="quarter" idx="10"/>
          </p:nvPr>
        </p:nvSpPr>
        <p:spPr>
          <a:xfrm>
            <a:off x="313581" y="2273126"/>
            <a:ext cx="12025336" cy="1292662"/>
          </a:xfrm>
        </p:spPr>
        <p:txBody>
          <a:bodyPr/>
          <a:lstStyle/>
          <a:p>
            <a:pPr algn="ctr"/>
            <a:r>
              <a:rPr lang="en-US" dirty="0" smtClean="0"/>
              <a:t>System design principle where the implementation takes into consideration future growth.</a:t>
            </a:r>
            <a:endParaRPr lang="en-US" dirty="0"/>
          </a:p>
        </p:txBody>
      </p:sp>
    </p:spTree>
    <p:extLst>
      <p:ext uri="{BB962C8B-B14F-4D97-AF65-F5344CB8AC3E}">
        <p14:creationId xmlns:p14="http://schemas.microsoft.com/office/powerpoint/2010/main" xmlns="" val="30529050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Better Way</a:t>
            </a:r>
            <a:endParaRPr lang="en-US" dirty="0"/>
          </a:p>
        </p:txBody>
      </p:sp>
      <p:sp>
        <p:nvSpPr>
          <p:cNvPr id="5" name="Text Placeholder 2"/>
          <p:cNvSpPr>
            <a:spLocks noGrp="1"/>
          </p:cNvSpPr>
          <p:nvPr>
            <p:ph type="body" sz="quarter" idx="10"/>
          </p:nvPr>
        </p:nvSpPr>
        <p:spPr>
          <a:xfrm>
            <a:off x="313581" y="2273126"/>
            <a:ext cx="12025336" cy="738664"/>
          </a:xfrm>
        </p:spPr>
        <p:txBody>
          <a:bodyPr/>
          <a:lstStyle/>
          <a:p>
            <a:pPr algn="ctr"/>
            <a:r>
              <a:rPr lang="en-US" dirty="0" smtClean="0"/>
              <a:t>Without changing core source code</a:t>
            </a:r>
            <a:r>
              <a:rPr lang="hr-HR" dirty="0" smtClean="0"/>
              <a:t>.</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Better Way</a:t>
            </a:r>
            <a:endParaRPr lang="en-US" dirty="0"/>
          </a:p>
        </p:txBody>
      </p:sp>
      <p:sp>
        <p:nvSpPr>
          <p:cNvPr id="5" name="Text Placeholder 2"/>
          <p:cNvSpPr>
            <a:spLocks noGrp="1"/>
          </p:cNvSpPr>
          <p:nvPr>
            <p:ph type="body" sz="quarter" idx="10"/>
          </p:nvPr>
        </p:nvSpPr>
        <p:spPr>
          <a:xfrm>
            <a:off x="313581" y="2273126"/>
            <a:ext cx="12025336" cy="738664"/>
          </a:xfrm>
        </p:spPr>
        <p:txBody>
          <a:bodyPr/>
          <a:lstStyle/>
          <a:p>
            <a:pPr algn="ctr"/>
            <a:r>
              <a:rPr lang="en-US" dirty="0" smtClean="0"/>
              <a:t>Deploy only features that user needs.</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1500" dirty="0" smtClean="0"/>
              <a:t>1. </a:t>
            </a:r>
            <a:r>
              <a:rPr lang="en-US" dirty="0" smtClean="0"/>
              <a:t>Overriding Views</a:t>
            </a:r>
            <a:endParaRPr lang="en-US" dirty="0"/>
          </a:p>
        </p:txBody>
      </p:sp>
    </p:spTree>
    <p:extLst>
      <p:ext uri="{BB962C8B-B14F-4D97-AF65-F5344CB8AC3E}">
        <p14:creationId xmlns:p14="http://schemas.microsoft.com/office/powerpoint/2010/main" xmlns="" val="55622714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D13template_16x9">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8b529f77-48ab-4581-b468-93f09345b8aa"/>
    <ds:schemaRef ds:uri="2295e2e7-0eeb-498e-8716-217bb2ee6ee3"/>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WD13template_16x9</Template>
  <TotalTime>2849</TotalTime>
  <Words>2443</Words>
  <Application>Microsoft Office PowerPoint</Application>
  <PresentationFormat>Custom</PresentationFormat>
  <Paragraphs>120</Paragraphs>
  <Slides>24</Slides>
  <Notes>18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WD13template_16x9</vt:lpstr>
      <vt:lpstr>ASP.NET MVC DIZAJN I IMPLEMENTACIJA PROŠIRIVIH WEB APLIKACIJA</vt:lpstr>
      <vt:lpstr>Slide 2</vt:lpstr>
      <vt:lpstr>Slide 3</vt:lpstr>
      <vt:lpstr>Agenda</vt:lpstr>
      <vt:lpstr>Extensibility</vt:lpstr>
      <vt:lpstr>Extensibility</vt:lpstr>
      <vt:lpstr>The Better Way</vt:lpstr>
      <vt:lpstr>The Better Way</vt:lpstr>
      <vt:lpstr>1. Overriding Views</vt:lpstr>
      <vt:lpstr>Overriding Views</vt:lpstr>
      <vt:lpstr>2. Dynamic Action Filters</vt:lpstr>
      <vt:lpstr>Action Filters</vt:lpstr>
      <vt:lpstr>3. (Ab)using Areas</vt:lpstr>
      <vt:lpstr>(Ab)using Areas</vt:lpstr>
      <vt:lpstr>4. Bootstraping</vt:lpstr>
      <vt:lpstr>Bootstraping</vt:lpstr>
      <vt:lpstr>Recap</vt:lpstr>
      <vt:lpstr>MVC design goal</vt:lpstr>
      <vt:lpstr>Slide 19</vt:lpstr>
      <vt:lpstr>Microsoftovi treninzi i certifikacije</vt:lpstr>
      <vt:lpstr>Službeni Microsoft seminari koji obrađuju tematiku predavanja su:</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PowerPointova prezentacija</dc:title>
  <dc:creator>Tea Krpan</dc:creator>
  <cp:lastModifiedBy>Krešimir Meze</cp:lastModifiedBy>
  <cp:revision>183</cp:revision>
  <cp:lastPrinted>2013-04-19T08:27:19Z</cp:lastPrinted>
  <dcterms:created xsi:type="dcterms:W3CDTF">2013-03-28T23:37:33Z</dcterms:created>
  <dcterms:modified xsi:type="dcterms:W3CDTF">2013-04-25T06:01:58Z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