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4"/>
    <p:restoredTop sz="96143"/>
  </p:normalViewPr>
  <p:slideViewPr>
    <p:cSldViewPr snapToGrid="0" snapToObjects="1">
      <p:cViewPr varScale="1">
        <p:scale>
          <a:sx n="117" d="100"/>
          <a:sy n="117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7D5-FF7A-8E4D-B33D-DCB8C24BE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F27FE-47B5-1947-B50B-0876B3E97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7A4E-5221-6141-B276-35814085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589E-8FB4-CA49-9B21-D91868C2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D7ED-F0AA-2343-826E-EDAEDBFF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01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6337-DE9C-5D46-8ECA-B23CE068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CFF23-915A-0843-BC4C-3329B804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2A3E-80FD-6C45-BE9A-BE6AB879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3269-0B2A-C54F-90F3-A95487A9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E8D3-50BC-1746-AF23-CFD78F89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3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F6A1B-652B-8F43-A244-16B9E6233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EEACC-AB0B-854C-9793-A8EEEBA4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41A8-6CE7-CC43-92F7-03BFCD7D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31E0-9407-2C45-A8B9-DD54C085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7FCE-B573-BB4A-B083-FC3468BD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47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A5EF-D5D5-704B-BB34-EE1AFF32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4ABB-17C4-5E4E-9FC7-8F5A7CEF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38BC-0A03-5A49-888C-0AB0B5DE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B2ED-050B-314A-A13E-E4B288E1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B1F5-C63E-344E-9123-496B782D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A466-95B0-E748-B49E-9F9DEC36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9791-024F-5E45-9CBD-DCD63EECC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B319F-5581-F64F-BF8E-F6CB9B1A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E846-D769-3E42-9B32-E07B1FC4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DE8D-3C0A-4548-8B56-9D224F7A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1218-9814-C947-8167-29076BF2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56F8-559A-524F-BB37-9629A1A0F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330A9-B661-6348-AD92-9BE619AE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BB078-165B-2449-9023-C574B2D9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ED83-B5C6-FB4D-A5EB-98D94F09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47C82-8795-304A-9394-6322D65D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6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1887-AA46-9047-848E-EABC2A06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6B6F-CAC7-E64D-ACF1-E2C43B2F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6946-343B-ED4C-9F60-9F7FF879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C1DD1-AF65-6E47-98E9-166E6CA37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6482C-0523-964B-920D-7A3C2BDE5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5C902-4463-9C4C-A0C0-E2732204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AFC21-DB4C-CE48-BC4D-453B15CE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D119-70A1-1B40-A591-81D8A2BC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20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A90E-14C1-CC4C-9098-FCC340B7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7DDCB-47DE-8C4E-BC18-4205FCF4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460D-7017-CE47-82F6-C8838CD2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D75BD-C248-7E4B-999E-5954A6BE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99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73101-A4AC-BC4F-9F0C-2751083B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D3989-7753-C14A-8989-3AD691E5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557D3-BD21-8046-9F68-6D48370B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6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3160-4A7E-1643-B8B0-04277F3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C8B7-514B-534F-A6A9-E9A3DAFC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6A74-4ACC-2D45-BFD5-A5C15400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E2729-8063-EE42-A609-E90EBCC8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C9D4-1957-2340-979A-652F7F5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E3110-B8E2-2641-8EC5-A736F7ED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941B-259B-D942-9104-20B2D748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C5CF-0341-0443-80CB-D6A42C3F8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AAD2-647E-F349-B168-3D96F855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10FE-C8D8-7748-B5F8-8ABBCF67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B53DD-06FD-1444-90A2-C5A8AA01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EAE3B-7822-FC47-A103-63CDB592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C0203-9920-A940-856E-B13AAE73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2B9E7-A61F-5141-84E2-662CF9A8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02CF-BDD2-5A4E-9A8D-02A99774F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031F-0537-3F4C-BF84-351ACC8FB52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42CA-3928-5C46-A08F-DC890A18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43F8-DA23-584D-B9B2-BA10ECB71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662D-6E91-2E46-9D66-E4DFBA47F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14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9389B7E6-DB91-C341-87B2-4B5F15AFD41B}"/>
              </a:ext>
            </a:extLst>
          </p:cNvPr>
          <p:cNvGrpSpPr/>
          <p:nvPr/>
        </p:nvGrpSpPr>
        <p:grpSpPr>
          <a:xfrm>
            <a:off x="2375092" y="6466459"/>
            <a:ext cx="3584575" cy="327025"/>
            <a:chOff x="7206794" y="5494337"/>
            <a:chExt cx="3584575" cy="32702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ED47025-9FB8-4D43-A951-7A7E2FBB5721}"/>
                </a:ext>
              </a:extLst>
            </p:cNvPr>
            <p:cNvSpPr/>
            <p:nvPr/>
          </p:nvSpPr>
          <p:spPr>
            <a:xfrm>
              <a:off x="7213144" y="5500687"/>
              <a:ext cx="3571875" cy="314325"/>
            </a:xfrm>
            <a:custGeom>
              <a:avLst/>
              <a:gdLst/>
              <a:ahLst/>
              <a:cxnLst/>
              <a:rect l="l" t="t" r="r" b="b"/>
              <a:pathLst>
                <a:path w="3571875" h="314325">
                  <a:moveTo>
                    <a:pt x="3571875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571875" y="314325"/>
                  </a:lnTo>
                  <a:lnTo>
                    <a:pt x="3571875" y="0"/>
                  </a:lnTo>
                  <a:close/>
                </a:path>
              </a:pathLst>
            </a:custGeom>
            <a:solidFill>
              <a:srgbClr val="3FA1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423201F-1C2E-944F-981E-7AF3B2F31C63}"/>
                </a:ext>
              </a:extLst>
            </p:cNvPr>
            <p:cNvSpPr/>
            <p:nvPr/>
          </p:nvSpPr>
          <p:spPr>
            <a:xfrm>
              <a:off x="7213144" y="5500687"/>
              <a:ext cx="3571875" cy="314325"/>
            </a:xfrm>
            <a:custGeom>
              <a:avLst/>
              <a:gdLst/>
              <a:ahLst/>
              <a:cxnLst/>
              <a:rect l="l" t="t" r="r" b="b"/>
              <a:pathLst>
                <a:path w="3571875" h="314325">
                  <a:moveTo>
                    <a:pt x="0" y="0"/>
                  </a:moveTo>
                  <a:lnTo>
                    <a:pt x="3571875" y="0"/>
                  </a:lnTo>
                  <a:lnTo>
                    <a:pt x="3571875" y="314325"/>
                  </a:lnTo>
                  <a:lnTo>
                    <a:pt x="0" y="3143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FA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>
            <a:extLst>
              <a:ext uri="{FF2B5EF4-FFF2-40B4-BE49-F238E27FC236}">
                <a16:creationId xmlns:a16="http://schemas.microsoft.com/office/drawing/2014/main" id="{F1E409F2-9A76-0D42-9FC4-D25B9C3421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7439" y="4026508"/>
            <a:ext cx="279400" cy="32173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3CC5771-4C6D-C94F-8DC3-6D75C6F4F7D2}"/>
              </a:ext>
            </a:extLst>
          </p:cNvPr>
          <p:cNvSpPr txBox="1"/>
          <p:nvPr/>
        </p:nvSpPr>
        <p:spPr>
          <a:xfrm>
            <a:off x="3667984" y="1496617"/>
            <a:ext cx="1163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Reverseproxy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78AA4B-3D8F-0C4D-9157-A514E4380502}"/>
              </a:ext>
            </a:extLst>
          </p:cNvPr>
          <p:cNvGrpSpPr/>
          <p:nvPr/>
        </p:nvGrpSpPr>
        <p:grpSpPr>
          <a:xfrm>
            <a:off x="5903914" y="1283967"/>
            <a:ext cx="3757812" cy="4103216"/>
            <a:chOff x="4684840" y="1828790"/>
            <a:chExt cx="3757812" cy="4103216"/>
          </a:xfrm>
        </p:grpSpPr>
        <p:sp>
          <p:nvSpPr>
            <p:cNvPr id="62" name="object 3">
              <a:extLst>
                <a:ext uri="{FF2B5EF4-FFF2-40B4-BE49-F238E27FC236}">
                  <a16:creationId xmlns:a16="http://schemas.microsoft.com/office/drawing/2014/main" id="{83B71DB7-DA30-CE48-8949-9873CC0C8FBB}"/>
                </a:ext>
              </a:extLst>
            </p:cNvPr>
            <p:cNvSpPr/>
            <p:nvPr/>
          </p:nvSpPr>
          <p:spPr>
            <a:xfrm>
              <a:off x="4684840" y="5470740"/>
              <a:ext cx="3757812" cy="461266"/>
            </a:xfrm>
            <a:custGeom>
              <a:avLst/>
              <a:gdLst/>
              <a:ahLst/>
              <a:cxnLst/>
              <a:rect l="l" t="t" r="r" b="b"/>
              <a:pathLst>
                <a:path w="3571875" h="314325">
                  <a:moveTo>
                    <a:pt x="3571875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571875" y="314325"/>
                  </a:lnTo>
                  <a:lnTo>
                    <a:pt x="3571875" y="0"/>
                  </a:lnTo>
                  <a:close/>
                </a:path>
              </a:pathLst>
            </a:custGeom>
            <a:solidFill>
              <a:srgbClr val="1289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649BF653-3B74-8948-A7BF-414A1ECAB86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2148" y="4408007"/>
              <a:ext cx="982133" cy="973666"/>
            </a:xfrm>
            <a:prstGeom prst="rect">
              <a:avLst/>
            </a:prstGeom>
          </p:spPr>
        </p:pic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95C6CFD5-F651-6948-9898-D53E2FD9036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4548" y="4382607"/>
              <a:ext cx="880533" cy="1007533"/>
            </a:xfrm>
            <a:prstGeom prst="rect">
              <a:avLst/>
            </a:prstGeom>
          </p:spPr>
        </p:pic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EE4D520A-5EE2-C84E-A012-40AC53EEEFB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6463" y="4662006"/>
              <a:ext cx="736600" cy="762000"/>
            </a:xfrm>
            <a:prstGeom prst="rect">
              <a:avLst/>
            </a:prstGeom>
          </p:spPr>
        </p:pic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2BB6AC46-245F-3948-982C-CE88220CE68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0863" y="4120140"/>
              <a:ext cx="711200" cy="745066"/>
            </a:xfrm>
            <a:prstGeom prst="rect">
              <a:avLst/>
            </a:prstGeom>
          </p:spPr>
        </p:pic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D2B649CF-BFE1-8546-A896-8125450C32D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8263" y="4264073"/>
              <a:ext cx="584200" cy="423333"/>
            </a:xfrm>
            <a:prstGeom prst="rect">
              <a:avLst/>
            </a:prstGeom>
          </p:spPr>
        </p:pic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D21AB844-A4A5-ED42-B006-315E74B726FF}"/>
                </a:ext>
              </a:extLst>
            </p:cNvPr>
            <p:cNvSpPr/>
            <p:nvPr/>
          </p:nvSpPr>
          <p:spPr>
            <a:xfrm>
              <a:off x="7692205" y="4144814"/>
              <a:ext cx="702945" cy="681355"/>
            </a:xfrm>
            <a:custGeom>
              <a:avLst/>
              <a:gdLst/>
              <a:ahLst/>
              <a:cxnLst/>
              <a:rect l="l" t="t" r="r" b="b"/>
              <a:pathLst>
                <a:path w="702945" h="681354">
                  <a:moveTo>
                    <a:pt x="351245" y="0"/>
                  </a:moveTo>
                  <a:lnTo>
                    <a:pt x="702491" y="184098"/>
                  </a:lnTo>
                  <a:lnTo>
                    <a:pt x="702491" y="496638"/>
                  </a:lnTo>
                  <a:lnTo>
                    <a:pt x="351245" y="680738"/>
                  </a:lnTo>
                  <a:lnTo>
                    <a:pt x="0" y="496638"/>
                  </a:lnTo>
                  <a:lnTo>
                    <a:pt x="0" y="184098"/>
                  </a:lnTo>
                  <a:lnTo>
                    <a:pt x="351245" y="0"/>
                  </a:lnTo>
                  <a:close/>
                </a:path>
              </a:pathLst>
            </a:custGeom>
            <a:ln w="28575">
              <a:solidFill>
                <a:srgbClr val="2379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6">
              <a:extLst>
                <a:ext uri="{FF2B5EF4-FFF2-40B4-BE49-F238E27FC236}">
                  <a16:creationId xmlns:a16="http://schemas.microsoft.com/office/drawing/2014/main" id="{ABFFCE42-3CBB-9040-82DA-4C3AFBBE83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4116" y="3418303"/>
              <a:ext cx="921397" cy="533231"/>
            </a:xfrm>
            <a:prstGeom prst="rect">
              <a:avLst/>
            </a:prstGeom>
          </p:spPr>
        </p:pic>
        <p:pic>
          <p:nvPicPr>
            <p:cNvPr id="20" name="object 19">
              <a:extLst>
                <a:ext uri="{FF2B5EF4-FFF2-40B4-BE49-F238E27FC236}">
                  <a16:creationId xmlns:a16="http://schemas.microsoft.com/office/drawing/2014/main" id="{13F13605-D2D0-DD4B-903B-852A1AC29C2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616" y="4856740"/>
              <a:ext cx="237066" cy="84666"/>
            </a:xfrm>
            <a:prstGeom prst="rect">
              <a:avLst/>
            </a:prstGeom>
          </p:spPr>
        </p:pic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38CB46A-9520-FA42-91AA-D4B0BE584FB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6037" y="4856666"/>
              <a:ext cx="389876" cy="79035"/>
            </a:xfrm>
            <a:prstGeom prst="rect">
              <a:avLst/>
            </a:prstGeom>
          </p:spPr>
        </p:pic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5AE62760-1699-7D44-829C-14E2BC07EFD4}"/>
                </a:ext>
              </a:extLst>
            </p:cNvPr>
            <p:cNvSpPr txBox="1"/>
            <p:nvPr/>
          </p:nvSpPr>
          <p:spPr>
            <a:xfrm>
              <a:off x="4943019" y="4107440"/>
              <a:ext cx="25209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25" dirty="0">
                  <a:solidFill>
                    <a:schemeClr val="accent2"/>
                  </a:solidFill>
                  <a:latin typeface="Calibri"/>
                  <a:cs typeface="Calibri"/>
                </a:rPr>
                <a:t>SSL</a:t>
              </a:r>
              <a:endParaRPr sz="1400" dirty="0">
                <a:solidFill>
                  <a:schemeClr val="accent2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E4F3E0E3-2E62-AC4F-8E90-A58161AB2B9F}"/>
                </a:ext>
              </a:extLst>
            </p:cNvPr>
            <p:cNvSpPr txBox="1"/>
            <p:nvPr/>
          </p:nvSpPr>
          <p:spPr>
            <a:xfrm>
              <a:off x="6252544" y="2901668"/>
              <a:ext cx="36893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20" dirty="0">
                  <a:solidFill>
                    <a:srgbClr val="C55A11"/>
                  </a:solidFill>
                  <a:latin typeface="Calibri"/>
                  <a:cs typeface="Calibri"/>
                </a:rPr>
                <a:t>Auth</a:t>
              </a:r>
              <a:endParaRPr sz="1400" dirty="0">
                <a:latin typeface="Calibri"/>
                <a:cs typeface="Calibri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BED0ACCA-2693-E948-8FFD-91977A6EE12C}"/>
                </a:ext>
              </a:extLst>
            </p:cNvPr>
            <p:cNvSpPr txBox="1"/>
            <p:nvPr/>
          </p:nvSpPr>
          <p:spPr>
            <a:xfrm>
              <a:off x="5977517" y="4187652"/>
              <a:ext cx="923925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1500" b="1" spc="-10" dirty="0">
                  <a:solidFill>
                    <a:srgbClr val="3BB5DC"/>
                  </a:solidFill>
                  <a:latin typeface="Calibri"/>
                  <a:cs typeface="Calibri"/>
                </a:rPr>
                <a:t>Shinyproxy</a:t>
              </a:r>
              <a:endParaRPr sz="1500" b="1" dirty="0">
                <a:latin typeface="Calibri"/>
                <a:cs typeface="Calibri"/>
              </a:endParaRPr>
            </a:p>
          </p:txBody>
        </p:sp>
        <p:grpSp>
          <p:nvGrpSpPr>
            <p:cNvPr id="25" name="object 24">
              <a:extLst>
                <a:ext uri="{FF2B5EF4-FFF2-40B4-BE49-F238E27FC236}">
                  <a16:creationId xmlns:a16="http://schemas.microsoft.com/office/drawing/2014/main" id="{BCAB269B-20DE-0C45-866F-60D5604A718C}"/>
                </a:ext>
              </a:extLst>
            </p:cNvPr>
            <p:cNvGrpSpPr/>
            <p:nvPr/>
          </p:nvGrpSpPr>
          <p:grpSpPr>
            <a:xfrm>
              <a:off x="5903614" y="1828790"/>
              <a:ext cx="1033144" cy="499745"/>
              <a:chOff x="8382000" y="2057399"/>
              <a:chExt cx="1033144" cy="499745"/>
            </a:xfrm>
          </p:grpSpPr>
          <p:pic>
            <p:nvPicPr>
              <p:cNvPr id="26" name="object 25">
                <a:extLst>
                  <a:ext uri="{FF2B5EF4-FFF2-40B4-BE49-F238E27FC236}">
                    <a16:creationId xmlns:a16="http://schemas.microsoft.com/office/drawing/2014/main" id="{A74C031F-81A0-EC47-A47E-1FF04B25CD3F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382000" y="2057399"/>
                <a:ext cx="499533" cy="499533"/>
              </a:xfrm>
              <a:prstGeom prst="rect">
                <a:avLst/>
              </a:prstGeom>
            </p:spPr>
          </p:pic>
          <p:pic>
            <p:nvPicPr>
              <p:cNvPr id="27" name="object 26">
                <a:extLst>
                  <a:ext uri="{FF2B5EF4-FFF2-40B4-BE49-F238E27FC236}">
                    <a16:creationId xmlns:a16="http://schemas.microsoft.com/office/drawing/2014/main" id="{23164674-674D-D64B-BEAD-8A4A4DBEA675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915400" y="2057400"/>
                <a:ext cx="499533" cy="491066"/>
              </a:xfrm>
              <a:prstGeom prst="rect">
                <a:avLst/>
              </a:prstGeom>
            </p:spPr>
          </p:pic>
        </p:grpSp>
        <p:grpSp>
          <p:nvGrpSpPr>
            <p:cNvPr id="28" name="object 27">
              <a:extLst>
                <a:ext uri="{FF2B5EF4-FFF2-40B4-BE49-F238E27FC236}">
                  <a16:creationId xmlns:a16="http://schemas.microsoft.com/office/drawing/2014/main" id="{40497762-093A-EE4A-B3FF-5A18F6B64E6D}"/>
                </a:ext>
              </a:extLst>
            </p:cNvPr>
            <p:cNvGrpSpPr/>
            <p:nvPr/>
          </p:nvGrpSpPr>
          <p:grpSpPr>
            <a:xfrm>
              <a:off x="5903614" y="2309927"/>
              <a:ext cx="1042669" cy="516890"/>
              <a:chOff x="8382000" y="2633132"/>
              <a:chExt cx="1042669" cy="516890"/>
            </a:xfrm>
          </p:grpSpPr>
          <p:pic>
            <p:nvPicPr>
              <p:cNvPr id="29" name="object 28">
                <a:extLst>
                  <a:ext uri="{FF2B5EF4-FFF2-40B4-BE49-F238E27FC236}">
                    <a16:creationId xmlns:a16="http://schemas.microsoft.com/office/drawing/2014/main" id="{9E01BF61-5E7A-434D-8F80-445EAAEA146B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500532" y="2853266"/>
                <a:ext cx="262466" cy="296333"/>
              </a:xfrm>
              <a:prstGeom prst="rect">
                <a:avLst/>
              </a:prstGeom>
            </p:spPr>
          </p:pic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8B5B0792-0DCE-CB43-AAAB-57BA1F4EB2AB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382000" y="2633132"/>
                <a:ext cx="254000" cy="304800"/>
              </a:xfrm>
              <a:prstGeom prst="rect">
                <a:avLst/>
              </a:prstGeom>
            </p:spPr>
          </p:pic>
          <p:pic>
            <p:nvPicPr>
              <p:cNvPr id="31" name="object 30">
                <a:extLst>
                  <a:ext uri="{FF2B5EF4-FFF2-40B4-BE49-F238E27FC236}">
                    <a16:creationId xmlns:a16="http://schemas.microsoft.com/office/drawing/2014/main" id="{B95DAAD5-9F8B-AE40-B462-42D014EBF6A9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644467" y="2700866"/>
                <a:ext cx="211666" cy="169333"/>
              </a:xfrm>
              <a:prstGeom prst="rect">
                <a:avLst/>
              </a:prstGeom>
            </p:spPr>
          </p:pic>
          <p:sp>
            <p:nvSpPr>
              <p:cNvPr id="32" name="object 31">
                <a:extLst>
                  <a:ext uri="{FF2B5EF4-FFF2-40B4-BE49-F238E27FC236}">
                    <a16:creationId xmlns:a16="http://schemas.microsoft.com/office/drawing/2014/main" id="{D00CB7A3-989A-2A46-8E54-206393D9CA43}"/>
                  </a:ext>
                </a:extLst>
              </p:cNvPr>
              <p:cNvSpPr/>
              <p:nvPr/>
            </p:nvSpPr>
            <p:spPr>
              <a:xfrm>
                <a:off x="8640879" y="2658403"/>
                <a:ext cx="236220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236220" h="262889">
                    <a:moveTo>
                      <a:pt x="118102" y="0"/>
                    </a:moveTo>
                    <a:lnTo>
                      <a:pt x="236206" y="63879"/>
                    </a:lnTo>
                    <a:lnTo>
                      <a:pt x="236206" y="198750"/>
                    </a:lnTo>
                    <a:lnTo>
                      <a:pt x="118102" y="262631"/>
                    </a:lnTo>
                    <a:lnTo>
                      <a:pt x="0" y="198750"/>
                    </a:lnTo>
                    <a:lnTo>
                      <a:pt x="0" y="63879"/>
                    </a:lnTo>
                    <a:lnTo>
                      <a:pt x="118102" y="0"/>
                    </a:lnTo>
                    <a:close/>
                  </a:path>
                </a:pathLst>
              </a:custGeom>
              <a:ln w="28575">
                <a:solidFill>
                  <a:srgbClr val="2379C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3" name="object 32">
                <a:extLst>
                  <a:ext uri="{FF2B5EF4-FFF2-40B4-BE49-F238E27FC236}">
                    <a16:creationId xmlns:a16="http://schemas.microsoft.com/office/drawing/2014/main" id="{933F2AAC-3C50-4440-8E7A-A67FB7E67ED9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033932" y="2844799"/>
                <a:ext cx="262466" cy="304800"/>
              </a:xfrm>
              <a:prstGeom prst="rect">
                <a:avLst/>
              </a:prstGeom>
            </p:spPr>
          </p:pic>
          <p:pic>
            <p:nvPicPr>
              <p:cNvPr id="34" name="object 33">
                <a:extLst>
                  <a:ext uri="{FF2B5EF4-FFF2-40B4-BE49-F238E27FC236}">
                    <a16:creationId xmlns:a16="http://schemas.microsoft.com/office/drawing/2014/main" id="{58FE6051-95DE-5D4A-937E-9C0A1E743A78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915400" y="2641600"/>
                <a:ext cx="254000" cy="287866"/>
              </a:xfrm>
              <a:prstGeom prst="rect">
                <a:avLst/>
              </a:prstGeom>
            </p:spPr>
          </p:pic>
          <p:pic>
            <p:nvPicPr>
              <p:cNvPr id="35" name="object 34">
                <a:extLst>
                  <a:ext uri="{FF2B5EF4-FFF2-40B4-BE49-F238E27FC236}">
                    <a16:creationId xmlns:a16="http://schemas.microsoft.com/office/drawing/2014/main" id="{EF548D94-6DFA-AD4E-983F-A4D6D0394784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177867" y="2692399"/>
                <a:ext cx="211666" cy="169333"/>
              </a:xfrm>
              <a:prstGeom prst="rect">
                <a:avLst/>
              </a:prstGeom>
            </p:spPr>
          </p:pic>
          <p:sp>
            <p:nvSpPr>
              <p:cNvPr id="36" name="object 35">
                <a:extLst>
                  <a:ext uri="{FF2B5EF4-FFF2-40B4-BE49-F238E27FC236}">
                    <a16:creationId xmlns:a16="http://schemas.microsoft.com/office/drawing/2014/main" id="{B028510F-19DC-5D41-8BBA-44B9B81C0555}"/>
                  </a:ext>
                </a:extLst>
              </p:cNvPr>
              <p:cNvSpPr/>
              <p:nvPr/>
            </p:nvSpPr>
            <p:spPr>
              <a:xfrm>
                <a:off x="9173814" y="2651771"/>
                <a:ext cx="236220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236220" h="262889">
                    <a:moveTo>
                      <a:pt x="118102" y="0"/>
                    </a:moveTo>
                    <a:lnTo>
                      <a:pt x="236206" y="63879"/>
                    </a:lnTo>
                    <a:lnTo>
                      <a:pt x="236206" y="198750"/>
                    </a:lnTo>
                    <a:lnTo>
                      <a:pt x="118102" y="262631"/>
                    </a:lnTo>
                    <a:lnTo>
                      <a:pt x="0" y="198750"/>
                    </a:lnTo>
                    <a:lnTo>
                      <a:pt x="0" y="63879"/>
                    </a:lnTo>
                    <a:lnTo>
                      <a:pt x="118102" y="0"/>
                    </a:lnTo>
                    <a:close/>
                  </a:path>
                </a:pathLst>
              </a:custGeom>
              <a:ln w="28575">
                <a:solidFill>
                  <a:srgbClr val="2379C2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EFE53AE-B193-5A40-B06A-75DA218FCA71}"/>
                </a:ext>
              </a:extLst>
            </p:cNvPr>
            <p:cNvSpPr/>
            <p:nvPr/>
          </p:nvSpPr>
          <p:spPr>
            <a:xfrm>
              <a:off x="4684840" y="4099489"/>
              <a:ext cx="3749930" cy="1345853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128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3BB2B346-8F8E-2E47-91D0-1CC8C5471E58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22146" y="3121801"/>
              <a:ext cx="829733" cy="829733"/>
            </a:xfrm>
            <a:prstGeom prst="rect">
              <a:avLst/>
            </a:prstGeom>
          </p:spPr>
        </p:pic>
        <p:pic>
          <p:nvPicPr>
            <p:cNvPr id="46" name="object 20">
              <a:extLst>
                <a:ext uri="{FF2B5EF4-FFF2-40B4-BE49-F238E27FC236}">
                  <a16:creationId xmlns:a16="http://schemas.microsoft.com/office/drawing/2014/main" id="{62804CDC-CFC1-DC47-A953-582811886CB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565160" y="2939102"/>
              <a:ext cx="256234" cy="64678"/>
            </a:xfrm>
            <a:prstGeom prst="rect">
              <a:avLst/>
            </a:prstGeom>
          </p:spPr>
        </p:pic>
        <p:pic>
          <p:nvPicPr>
            <p:cNvPr id="47" name="object 20">
              <a:extLst>
                <a:ext uri="{FF2B5EF4-FFF2-40B4-BE49-F238E27FC236}">
                  <a16:creationId xmlns:a16="http://schemas.microsoft.com/office/drawing/2014/main" id="{615330DA-3DA7-834D-BC72-79E4532C76C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40020" y="2942053"/>
              <a:ext cx="256234" cy="6467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AE3DA37-45A8-6942-B9CF-4DEE68AB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271" y="5484849"/>
              <a:ext cx="730568" cy="41459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DF958F6-7D61-9C40-B3A4-AA53D2E2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285" y="5494381"/>
              <a:ext cx="1576016" cy="381528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84F9603-046F-4F42-B220-D1926B8BE907}"/>
                </a:ext>
              </a:extLst>
            </p:cNvPr>
            <p:cNvCxnSpPr>
              <a:stCxn id="17" idx="2"/>
              <a:endCxn id="12" idx="0"/>
            </p:cNvCxnSpPr>
            <p:nvPr/>
          </p:nvCxnSpPr>
          <p:spPr>
            <a:xfrm>
              <a:off x="5254815" y="3951534"/>
              <a:ext cx="0" cy="431073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7C86C82-5D29-8A47-88B2-8A3024CDFCC3}"/>
                </a:ext>
              </a:extLst>
            </p:cNvPr>
            <p:cNvCxnSpPr>
              <a:cxnSpLocks/>
            </p:cNvCxnSpPr>
            <p:nvPr/>
          </p:nvCxnSpPr>
          <p:spPr>
            <a:xfrm>
              <a:off x="6437013" y="3935768"/>
              <a:ext cx="0" cy="357946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object 13">
            <a:extLst>
              <a:ext uri="{FF2B5EF4-FFF2-40B4-BE49-F238E27FC236}">
                <a16:creationId xmlns:a16="http://schemas.microsoft.com/office/drawing/2014/main" id="{66AB6505-0AE8-0A4E-BACA-3393E2B21DE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2820" y="6380887"/>
            <a:ext cx="218603" cy="22947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FC0F5CA-AAEA-5F4F-80D3-3FA4E5E53B56}"/>
              </a:ext>
            </a:extLst>
          </p:cNvPr>
          <p:cNvGrpSpPr/>
          <p:nvPr/>
        </p:nvGrpSpPr>
        <p:grpSpPr>
          <a:xfrm>
            <a:off x="8287378" y="6449467"/>
            <a:ext cx="214045" cy="229474"/>
            <a:chOff x="8318997" y="3203252"/>
            <a:chExt cx="214045" cy="229474"/>
          </a:xfrm>
        </p:grpSpPr>
        <p:pic>
          <p:nvPicPr>
            <p:cNvPr id="44" name="object 14">
              <a:extLst>
                <a:ext uri="{FF2B5EF4-FFF2-40B4-BE49-F238E27FC236}">
                  <a16:creationId xmlns:a16="http://schemas.microsoft.com/office/drawing/2014/main" id="{748C3583-61C7-DC4C-AF49-E445CFF90C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3475" y="3246701"/>
              <a:ext cx="177887" cy="142575"/>
            </a:xfrm>
            <a:prstGeom prst="rect">
              <a:avLst/>
            </a:prstGeom>
          </p:spPr>
        </p:pic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A7BFD6F3-2CAF-6C4E-9A5A-89CF10F8E8D7}"/>
                </a:ext>
              </a:extLst>
            </p:cNvPr>
            <p:cNvSpPr/>
            <p:nvPr/>
          </p:nvSpPr>
          <p:spPr>
            <a:xfrm>
              <a:off x="8318997" y="3203252"/>
              <a:ext cx="214045" cy="229474"/>
            </a:xfrm>
            <a:custGeom>
              <a:avLst/>
              <a:gdLst/>
              <a:ahLst/>
              <a:cxnLst/>
              <a:rect l="l" t="t" r="r" b="b"/>
              <a:pathLst>
                <a:path w="702945" h="681354">
                  <a:moveTo>
                    <a:pt x="351245" y="0"/>
                  </a:moveTo>
                  <a:lnTo>
                    <a:pt x="702491" y="184098"/>
                  </a:lnTo>
                  <a:lnTo>
                    <a:pt x="702491" y="496638"/>
                  </a:lnTo>
                  <a:lnTo>
                    <a:pt x="351245" y="680738"/>
                  </a:lnTo>
                  <a:lnTo>
                    <a:pt x="0" y="496638"/>
                  </a:lnTo>
                  <a:lnTo>
                    <a:pt x="0" y="184098"/>
                  </a:lnTo>
                  <a:lnTo>
                    <a:pt x="351245" y="0"/>
                  </a:lnTo>
                  <a:close/>
                </a:path>
              </a:pathLst>
            </a:custGeom>
            <a:ln w="9525">
              <a:solidFill>
                <a:srgbClr val="2379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12">
            <a:extLst>
              <a:ext uri="{FF2B5EF4-FFF2-40B4-BE49-F238E27FC236}">
                <a16:creationId xmlns:a16="http://schemas.microsoft.com/office/drawing/2014/main" id="{F809C24D-D96F-CE41-8CA1-E9904ABB627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7140" y="6372156"/>
            <a:ext cx="222702" cy="2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0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kirus</dc:creator>
  <cp:lastModifiedBy>kirus</cp:lastModifiedBy>
  <cp:revision>11</cp:revision>
  <dcterms:created xsi:type="dcterms:W3CDTF">2022-09-22T13:03:04Z</dcterms:created>
  <dcterms:modified xsi:type="dcterms:W3CDTF">2022-10-06T14:26:28Z</dcterms:modified>
</cp:coreProperties>
</file>