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D8907-82BB-4898-9F0A-7DE44C38878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C996-B74F-409F-84AD-7B45A0B5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7145" y="693683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7268" y="693682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57391" y="693681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32083" y="2031123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82452" y="1996965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82206" y="1996966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329" y="1996966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4" idx="3"/>
            <a:endCxn id="7" idx="0"/>
          </p:cNvCxnSpPr>
          <p:nvPr/>
        </p:nvCxnSpPr>
        <p:spPr>
          <a:xfrm flipH="1">
            <a:off x="3344918" y="1057014"/>
            <a:ext cx="674565" cy="974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4"/>
            <a:endCxn id="9" idx="1"/>
          </p:cNvCxnSpPr>
          <p:nvPr/>
        </p:nvCxnSpPr>
        <p:spPr>
          <a:xfrm>
            <a:off x="4169980" y="1119352"/>
            <a:ext cx="674564" cy="939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11" idx="2"/>
          </p:cNvCxnSpPr>
          <p:nvPr/>
        </p:nvCxnSpPr>
        <p:spPr>
          <a:xfrm>
            <a:off x="4320476" y="1057014"/>
            <a:ext cx="2111853" cy="11527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6"/>
            <a:endCxn id="8" idx="2"/>
          </p:cNvCxnSpPr>
          <p:nvPr/>
        </p:nvCxnSpPr>
        <p:spPr>
          <a:xfrm>
            <a:off x="4382814" y="906518"/>
            <a:ext cx="3699638" cy="13032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7" idx="7"/>
          </p:cNvCxnSpPr>
          <p:nvPr/>
        </p:nvCxnSpPr>
        <p:spPr>
          <a:xfrm flipH="1">
            <a:off x="3495414" y="906517"/>
            <a:ext cx="2111854" cy="1186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9" idx="7"/>
          </p:cNvCxnSpPr>
          <p:nvPr/>
        </p:nvCxnSpPr>
        <p:spPr>
          <a:xfrm flipH="1">
            <a:off x="5145537" y="1057013"/>
            <a:ext cx="524069" cy="10022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5"/>
            <a:endCxn id="11" idx="1"/>
          </p:cNvCxnSpPr>
          <p:nvPr/>
        </p:nvCxnSpPr>
        <p:spPr>
          <a:xfrm>
            <a:off x="5970599" y="1057013"/>
            <a:ext cx="524068" cy="10022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8" idx="1"/>
          </p:cNvCxnSpPr>
          <p:nvPr/>
        </p:nvCxnSpPr>
        <p:spPr>
          <a:xfrm>
            <a:off x="6032937" y="906517"/>
            <a:ext cx="2111853" cy="1152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5"/>
            <a:endCxn id="8" idx="0"/>
          </p:cNvCxnSpPr>
          <p:nvPr/>
        </p:nvCxnSpPr>
        <p:spPr>
          <a:xfrm>
            <a:off x="7620722" y="1057012"/>
            <a:ext cx="674565" cy="939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4"/>
            <a:endCxn id="11" idx="7"/>
          </p:cNvCxnSpPr>
          <p:nvPr/>
        </p:nvCxnSpPr>
        <p:spPr>
          <a:xfrm flipH="1">
            <a:off x="6795660" y="1119350"/>
            <a:ext cx="674566" cy="9399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3"/>
            <a:endCxn id="9" idx="6"/>
          </p:cNvCxnSpPr>
          <p:nvPr/>
        </p:nvCxnSpPr>
        <p:spPr>
          <a:xfrm flipH="1">
            <a:off x="5207875" y="1057012"/>
            <a:ext cx="2111854" cy="115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2"/>
            <a:endCxn id="7" idx="6"/>
          </p:cNvCxnSpPr>
          <p:nvPr/>
        </p:nvCxnSpPr>
        <p:spPr>
          <a:xfrm flipH="1">
            <a:off x="3557752" y="906516"/>
            <a:ext cx="3699639" cy="13374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169979" y="3218068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20102" y="3218067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70225" y="3218066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44917" y="4555508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295286" y="4521350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995040" y="4521351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645163" y="4521351"/>
            <a:ext cx="425669" cy="425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4" idx="3"/>
            <a:endCxn id="57" idx="0"/>
          </p:cNvCxnSpPr>
          <p:nvPr/>
        </p:nvCxnSpPr>
        <p:spPr>
          <a:xfrm flipH="1">
            <a:off x="3557752" y="3581399"/>
            <a:ext cx="674565" cy="97410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4"/>
            <a:endCxn id="59" idx="1"/>
          </p:cNvCxnSpPr>
          <p:nvPr/>
        </p:nvCxnSpPr>
        <p:spPr>
          <a:xfrm>
            <a:off x="4382814" y="3643737"/>
            <a:ext cx="674564" cy="93995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5"/>
            <a:endCxn id="60" idx="2"/>
          </p:cNvCxnSpPr>
          <p:nvPr/>
        </p:nvCxnSpPr>
        <p:spPr>
          <a:xfrm>
            <a:off x="4533310" y="3581399"/>
            <a:ext cx="2111853" cy="1152787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6"/>
            <a:endCxn id="58" idx="2"/>
          </p:cNvCxnSpPr>
          <p:nvPr/>
        </p:nvCxnSpPr>
        <p:spPr>
          <a:xfrm>
            <a:off x="4595648" y="3430903"/>
            <a:ext cx="3699638" cy="130328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2"/>
            <a:endCxn id="57" idx="7"/>
          </p:cNvCxnSpPr>
          <p:nvPr/>
        </p:nvCxnSpPr>
        <p:spPr>
          <a:xfrm flipH="1">
            <a:off x="3708248" y="3430902"/>
            <a:ext cx="2111854" cy="1186944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5" idx="3"/>
            <a:endCxn id="59" idx="7"/>
          </p:cNvCxnSpPr>
          <p:nvPr/>
        </p:nvCxnSpPr>
        <p:spPr>
          <a:xfrm flipH="1">
            <a:off x="5358371" y="3581398"/>
            <a:ext cx="524069" cy="100229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5"/>
            <a:endCxn id="60" idx="1"/>
          </p:cNvCxnSpPr>
          <p:nvPr/>
        </p:nvCxnSpPr>
        <p:spPr>
          <a:xfrm>
            <a:off x="6183433" y="3581398"/>
            <a:ext cx="524068" cy="100229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5" idx="6"/>
            <a:endCxn id="58" idx="1"/>
          </p:cNvCxnSpPr>
          <p:nvPr/>
        </p:nvCxnSpPr>
        <p:spPr>
          <a:xfrm>
            <a:off x="6245771" y="3430902"/>
            <a:ext cx="2111853" cy="1152786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6" idx="5"/>
            <a:endCxn id="58" idx="0"/>
          </p:cNvCxnSpPr>
          <p:nvPr/>
        </p:nvCxnSpPr>
        <p:spPr>
          <a:xfrm>
            <a:off x="7833556" y="3581397"/>
            <a:ext cx="674565" cy="93995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4"/>
            <a:endCxn id="60" idx="7"/>
          </p:cNvCxnSpPr>
          <p:nvPr/>
        </p:nvCxnSpPr>
        <p:spPr>
          <a:xfrm flipH="1">
            <a:off x="7008494" y="3643735"/>
            <a:ext cx="674566" cy="939954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6" idx="3"/>
            <a:endCxn id="59" idx="6"/>
          </p:cNvCxnSpPr>
          <p:nvPr/>
        </p:nvCxnSpPr>
        <p:spPr>
          <a:xfrm flipH="1">
            <a:off x="5420709" y="3581397"/>
            <a:ext cx="2111854" cy="115278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6" idx="2"/>
            <a:endCxn id="57" idx="6"/>
          </p:cNvCxnSpPr>
          <p:nvPr/>
        </p:nvCxnSpPr>
        <p:spPr>
          <a:xfrm flipH="1">
            <a:off x="3770586" y="3430901"/>
            <a:ext cx="3699639" cy="133744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4"/>
            <a:endCxn id="54" idx="2"/>
          </p:cNvCxnSpPr>
          <p:nvPr/>
        </p:nvCxnSpPr>
        <p:spPr>
          <a:xfrm>
            <a:off x="3344918" y="2456792"/>
            <a:ext cx="825061" cy="97411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" idx="5"/>
            <a:endCxn id="55" idx="2"/>
          </p:cNvCxnSpPr>
          <p:nvPr/>
        </p:nvCxnSpPr>
        <p:spPr>
          <a:xfrm>
            <a:off x="3495414" y="2394454"/>
            <a:ext cx="2324688" cy="10364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" idx="6"/>
            <a:endCxn id="56" idx="2"/>
          </p:cNvCxnSpPr>
          <p:nvPr/>
        </p:nvCxnSpPr>
        <p:spPr>
          <a:xfrm>
            <a:off x="3557752" y="2243958"/>
            <a:ext cx="3912473" cy="118694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3"/>
            <a:endCxn id="54" idx="0"/>
          </p:cNvCxnSpPr>
          <p:nvPr/>
        </p:nvCxnSpPr>
        <p:spPr>
          <a:xfrm flipH="1">
            <a:off x="4382814" y="2360297"/>
            <a:ext cx="461730" cy="85777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" idx="4"/>
            <a:endCxn id="55" idx="1"/>
          </p:cNvCxnSpPr>
          <p:nvPr/>
        </p:nvCxnSpPr>
        <p:spPr>
          <a:xfrm>
            <a:off x="4995041" y="2422635"/>
            <a:ext cx="887399" cy="85777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" idx="5"/>
            <a:endCxn id="56" idx="1"/>
          </p:cNvCxnSpPr>
          <p:nvPr/>
        </p:nvCxnSpPr>
        <p:spPr>
          <a:xfrm>
            <a:off x="5145537" y="2360297"/>
            <a:ext cx="2387026" cy="920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" idx="3"/>
            <a:endCxn id="54" idx="7"/>
          </p:cNvCxnSpPr>
          <p:nvPr/>
        </p:nvCxnSpPr>
        <p:spPr>
          <a:xfrm flipH="1">
            <a:off x="4533310" y="2360297"/>
            <a:ext cx="1961357" cy="92010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1" idx="4"/>
            <a:endCxn id="55" idx="0"/>
          </p:cNvCxnSpPr>
          <p:nvPr/>
        </p:nvCxnSpPr>
        <p:spPr>
          <a:xfrm flipH="1">
            <a:off x="6032937" y="2422635"/>
            <a:ext cx="612227" cy="79543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" idx="5"/>
            <a:endCxn id="56" idx="0"/>
          </p:cNvCxnSpPr>
          <p:nvPr/>
        </p:nvCxnSpPr>
        <p:spPr>
          <a:xfrm>
            <a:off x="6795660" y="2360297"/>
            <a:ext cx="887400" cy="85776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" idx="4"/>
            <a:endCxn id="56" idx="7"/>
          </p:cNvCxnSpPr>
          <p:nvPr/>
        </p:nvCxnSpPr>
        <p:spPr>
          <a:xfrm flipH="1">
            <a:off x="7833556" y="2422634"/>
            <a:ext cx="461731" cy="85777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" idx="3"/>
            <a:endCxn id="55" idx="6"/>
          </p:cNvCxnSpPr>
          <p:nvPr/>
        </p:nvCxnSpPr>
        <p:spPr>
          <a:xfrm flipH="1">
            <a:off x="6245771" y="2360296"/>
            <a:ext cx="1899019" cy="107060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" idx="2"/>
            <a:endCxn id="54" idx="6"/>
          </p:cNvCxnSpPr>
          <p:nvPr/>
        </p:nvCxnSpPr>
        <p:spPr>
          <a:xfrm flipH="1">
            <a:off x="4595648" y="2209800"/>
            <a:ext cx="3486804" cy="1221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32071" y="4538499"/>
            <a:ext cx="177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Visible Layer</a:t>
            </a:r>
            <a:endParaRPr lang="en-US" sz="2000" dirty="0"/>
          </a:p>
        </p:txBody>
      </p:sp>
      <p:sp>
        <p:nvSpPr>
          <p:cNvPr id="100" name="Left Brace 99"/>
          <p:cNvSpPr/>
          <p:nvPr/>
        </p:nvSpPr>
        <p:spPr>
          <a:xfrm>
            <a:off x="2511248" y="546537"/>
            <a:ext cx="373841" cy="33265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/>
          <p:cNvSpPr/>
          <p:nvPr/>
        </p:nvSpPr>
        <p:spPr>
          <a:xfrm>
            <a:off x="2515097" y="4435637"/>
            <a:ext cx="368090" cy="5970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73668" y="1990932"/>
            <a:ext cx="177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Layers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2876617" y="550277"/>
                <a:ext cx="1770269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17" y="550277"/>
                <a:ext cx="1770269" cy="4129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2291256" y="1725081"/>
                <a:ext cx="17702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256" y="1725081"/>
                <a:ext cx="1770269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2933833" y="3320142"/>
                <a:ext cx="17702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833" y="3320142"/>
                <a:ext cx="177026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2345483" y="4356357"/>
                <a:ext cx="1770269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483" y="4356357"/>
                <a:ext cx="1770269" cy="4129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ight Brace 106"/>
          <p:cNvSpPr/>
          <p:nvPr/>
        </p:nvSpPr>
        <p:spPr>
          <a:xfrm>
            <a:off x="8864887" y="693681"/>
            <a:ext cx="730473" cy="15161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825998" y="1233296"/>
            <a:ext cx="177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RBM</a:t>
            </a:r>
            <a:endParaRPr lang="en-US" sz="2000" dirty="0"/>
          </a:p>
        </p:txBody>
      </p:sp>
      <p:sp>
        <p:nvSpPr>
          <p:cNvPr id="109" name="Right Brace 108"/>
          <p:cNvSpPr/>
          <p:nvPr/>
        </p:nvSpPr>
        <p:spPr>
          <a:xfrm>
            <a:off x="8856993" y="2253744"/>
            <a:ext cx="730473" cy="276277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9735197" y="3299409"/>
            <a:ext cx="1770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Bayesian Network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52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 Straub</dc:creator>
  <cp:lastModifiedBy>Kayla Straub</cp:lastModifiedBy>
  <cp:revision>4</cp:revision>
  <dcterms:created xsi:type="dcterms:W3CDTF">2016-03-14T12:08:56Z</dcterms:created>
  <dcterms:modified xsi:type="dcterms:W3CDTF">2016-03-14T12:29:38Z</dcterms:modified>
</cp:coreProperties>
</file>