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76"/>
    <p:restoredTop sz="94666"/>
  </p:normalViewPr>
  <p:slideViewPr>
    <p:cSldViewPr snapToGrid="0" snapToObjects="1">
      <p:cViewPr varScale="1">
        <p:scale>
          <a:sx n="92" d="100"/>
          <a:sy n="9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0B3EE-90BC-4843-8C7F-32C8D01364F9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9B8F3-973D-7341-A789-9DD25095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9B8F3-973D-7341-A789-9DD25095A8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829A-1E74-374A-8B0F-4DA8FA11638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DB08-7C78-DA4E-B0B1-7F5F916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342" y="1152391"/>
            <a:ext cx="9056318" cy="3645078"/>
          </a:xfrm>
          <a:custGeom>
            <a:avLst/>
            <a:gdLst>
              <a:gd name="connsiteX0" fmla="*/ 0 w 4910203"/>
              <a:gd name="connsiteY0" fmla="*/ 1528180 h 1549009"/>
              <a:gd name="connsiteX1" fmla="*/ 1077239 w 4910203"/>
              <a:gd name="connsiteY1" fmla="*/ 4 h 1549009"/>
              <a:gd name="connsiteX2" fmla="*/ 2141951 w 4910203"/>
              <a:gd name="connsiteY2" fmla="*/ 1540706 h 1549009"/>
              <a:gd name="connsiteX3" fmla="*/ 3043825 w 4910203"/>
              <a:gd name="connsiteY3" fmla="*/ 651358 h 1549009"/>
              <a:gd name="connsiteX4" fmla="*/ 3720231 w 4910203"/>
              <a:gd name="connsiteY4" fmla="*/ 1503128 h 1549009"/>
              <a:gd name="connsiteX5" fmla="*/ 4271376 w 4910203"/>
              <a:gd name="connsiteY5" fmla="*/ 914404 h 1549009"/>
              <a:gd name="connsiteX6" fmla="*/ 4910203 w 4910203"/>
              <a:gd name="connsiteY6" fmla="*/ 1540706 h 154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0203" h="1549009">
                <a:moveTo>
                  <a:pt x="0" y="1528180"/>
                </a:moveTo>
                <a:cubicBezTo>
                  <a:pt x="360123" y="763048"/>
                  <a:pt x="720247" y="-2084"/>
                  <a:pt x="1077239" y="4"/>
                </a:cubicBezTo>
                <a:cubicBezTo>
                  <a:pt x="1434231" y="2092"/>
                  <a:pt x="1814187" y="1432147"/>
                  <a:pt x="2141951" y="1540706"/>
                </a:cubicBezTo>
                <a:cubicBezTo>
                  <a:pt x="2469715" y="1649265"/>
                  <a:pt x="2780778" y="657621"/>
                  <a:pt x="3043825" y="651358"/>
                </a:cubicBezTo>
                <a:cubicBezTo>
                  <a:pt x="3306872" y="645095"/>
                  <a:pt x="3515639" y="1459287"/>
                  <a:pt x="3720231" y="1503128"/>
                </a:cubicBezTo>
                <a:cubicBezTo>
                  <a:pt x="3924823" y="1546969"/>
                  <a:pt x="4073047" y="908141"/>
                  <a:pt x="4271376" y="914404"/>
                </a:cubicBezTo>
                <a:cubicBezTo>
                  <a:pt x="4469705" y="920667"/>
                  <a:pt x="4910203" y="1540706"/>
                  <a:pt x="4910203" y="1540706"/>
                </a:cubicBezTo>
              </a:path>
            </a:pathLst>
          </a:cu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232421" y="2328507"/>
            <a:ext cx="1327759" cy="1011200"/>
            <a:chOff x="2404997" y="3144403"/>
            <a:chExt cx="1327759" cy="101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2404997" y="3144403"/>
              <a:ext cx="1327759" cy="554182"/>
              <a:chOff x="3544867" y="598209"/>
              <a:chExt cx="1327759" cy="55418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544867" y="1152391"/>
                <a:ext cx="13277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732756" y="598209"/>
                <a:ext cx="274320" cy="554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04997" y="3786271"/>
              <a:ext cx="49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E</a:t>
              </a:r>
              <a:r>
                <a:rPr lang="en-US" b="1" baseline="-25000" dirty="0" smtClean="0">
                  <a:solidFill>
                    <a:schemeClr val="accent1"/>
                  </a:solidFill>
                </a:rPr>
                <a:t>P,G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8876" y="378627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34534" y="3144404"/>
              <a:ext cx="274320" cy="553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14188" y="3989620"/>
            <a:ext cx="1327759" cy="1534439"/>
            <a:chOff x="4504323" y="5085568"/>
            <a:chExt cx="1327759" cy="1534439"/>
          </a:xfrm>
        </p:grpSpPr>
        <p:grpSp>
          <p:nvGrpSpPr>
            <p:cNvPr id="22" name="Group 21"/>
            <p:cNvGrpSpPr/>
            <p:nvPr/>
          </p:nvGrpSpPr>
          <p:grpSpPr>
            <a:xfrm>
              <a:off x="4504323" y="6117269"/>
              <a:ext cx="1327759" cy="45720"/>
              <a:chOff x="3544867" y="1106671"/>
              <a:chExt cx="1327759" cy="4572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3544867" y="1152391"/>
                <a:ext cx="13277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3732756" y="1106671"/>
                <a:ext cx="27432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504323" y="6250675"/>
              <a:ext cx="49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E</a:t>
              </a:r>
              <a:r>
                <a:rPr lang="en-US" b="1" baseline="-25000" dirty="0" smtClean="0">
                  <a:solidFill>
                    <a:schemeClr val="accent1"/>
                  </a:solidFill>
                </a:rPr>
                <a:t>P,G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8202" y="625067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33860" y="5085568"/>
              <a:ext cx="274320" cy="10772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95378" y="2795574"/>
            <a:ext cx="1327759" cy="1011200"/>
            <a:chOff x="2404997" y="3144403"/>
            <a:chExt cx="1327759" cy="1011200"/>
          </a:xfrm>
        </p:grpSpPr>
        <p:grpSp>
          <p:nvGrpSpPr>
            <p:cNvPr id="29" name="Group 28"/>
            <p:cNvGrpSpPr/>
            <p:nvPr/>
          </p:nvGrpSpPr>
          <p:grpSpPr>
            <a:xfrm>
              <a:off x="2404997" y="3144403"/>
              <a:ext cx="1327759" cy="554182"/>
              <a:chOff x="3544867" y="598209"/>
              <a:chExt cx="1327759" cy="55418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544867" y="1152391"/>
                <a:ext cx="13277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3732756" y="598209"/>
                <a:ext cx="274320" cy="554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404997" y="3786271"/>
              <a:ext cx="49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E</a:t>
              </a:r>
              <a:r>
                <a:rPr lang="en-US" b="1" baseline="-25000" dirty="0" smtClean="0">
                  <a:solidFill>
                    <a:schemeClr val="accent1"/>
                  </a:solidFill>
                </a:rPr>
                <a:t>P,G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68876" y="378627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4534" y="3144404"/>
              <a:ext cx="274320" cy="55399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4662" y="237991"/>
            <a:ext cx="1327759" cy="1371418"/>
            <a:chOff x="3544867" y="237991"/>
            <a:chExt cx="1327759" cy="1371418"/>
          </a:xfrm>
        </p:grpSpPr>
        <p:grpSp>
          <p:nvGrpSpPr>
            <p:cNvPr id="12" name="Group 11"/>
            <p:cNvGrpSpPr/>
            <p:nvPr/>
          </p:nvGrpSpPr>
          <p:grpSpPr>
            <a:xfrm>
              <a:off x="3544867" y="237991"/>
              <a:ext cx="1327759" cy="1371418"/>
              <a:chOff x="3544867" y="237991"/>
              <a:chExt cx="1327759" cy="1371418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44867" y="237991"/>
                <a:ext cx="1327759" cy="914400"/>
                <a:chOff x="3544867" y="237991"/>
                <a:chExt cx="1327759" cy="9144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3544867" y="1152391"/>
                  <a:ext cx="132775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3732755" y="237991"/>
                  <a:ext cx="27432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544867" y="1240077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E</a:t>
                </a:r>
                <a:r>
                  <a:rPr lang="en-US" b="1" baseline="-25000" dirty="0" smtClean="0">
                    <a:solidFill>
                      <a:schemeClr val="accent1"/>
                    </a:solidFill>
                  </a:rPr>
                  <a:t>P,G</a:t>
                </a:r>
                <a:endParaRPr lang="en-US" b="1" baseline="-250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122487" y="12400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7220" y="1064706"/>
              <a:ext cx="274320" cy="7658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20345" y="923700"/>
            <a:ext cx="1327759" cy="1371418"/>
            <a:chOff x="3544867" y="237991"/>
            <a:chExt cx="1327759" cy="1371418"/>
          </a:xfrm>
        </p:grpSpPr>
        <p:grpSp>
          <p:nvGrpSpPr>
            <p:cNvPr id="38" name="Group 37"/>
            <p:cNvGrpSpPr/>
            <p:nvPr/>
          </p:nvGrpSpPr>
          <p:grpSpPr>
            <a:xfrm>
              <a:off x="3544867" y="237991"/>
              <a:ext cx="1327759" cy="1371418"/>
              <a:chOff x="3544867" y="237991"/>
              <a:chExt cx="1327759" cy="137141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544867" y="237991"/>
                <a:ext cx="1327759" cy="914400"/>
                <a:chOff x="3544867" y="237991"/>
                <a:chExt cx="1327759" cy="9144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544867" y="1152391"/>
                  <a:ext cx="132775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3732755" y="237991"/>
                  <a:ext cx="27432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3544867" y="1240077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E</a:t>
                </a:r>
                <a:r>
                  <a:rPr lang="en-US" b="1" baseline="-25000" dirty="0" smtClean="0">
                    <a:solidFill>
                      <a:schemeClr val="accent1"/>
                    </a:solidFill>
                  </a:rPr>
                  <a:t>P,G</a:t>
                </a:r>
                <a:endParaRPr lang="en-US" b="1" baseline="-250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122487" y="12400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77220" y="1064706"/>
              <a:ext cx="274320" cy="7658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endCxn id="4" idx="1"/>
          </p:cNvCxnSpPr>
          <p:nvPr/>
        </p:nvCxnSpPr>
        <p:spPr>
          <a:xfrm>
            <a:off x="2232421" y="1152390"/>
            <a:ext cx="881767" cy="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60180" y="2882497"/>
            <a:ext cx="569807" cy="1442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17750" y="4797288"/>
            <a:ext cx="750452" cy="2960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00382" y="3353464"/>
            <a:ext cx="245435" cy="268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" idx="3"/>
          </p:cNvCxnSpPr>
          <p:nvPr/>
        </p:nvCxnSpPr>
        <p:spPr>
          <a:xfrm flipH="1">
            <a:off x="6741335" y="2328507"/>
            <a:ext cx="13490" cy="3566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127342" y="1152391"/>
            <a:ext cx="9056318" cy="3645078"/>
          </a:xfrm>
          <a:custGeom>
            <a:avLst/>
            <a:gdLst>
              <a:gd name="connsiteX0" fmla="*/ 0 w 4910203"/>
              <a:gd name="connsiteY0" fmla="*/ 1528180 h 1549009"/>
              <a:gd name="connsiteX1" fmla="*/ 1077239 w 4910203"/>
              <a:gd name="connsiteY1" fmla="*/ 4 h 1549009"/>
              <a:gd name="connsiteX2" fmla="*/ 2141951 w 4910203"/>
              <a:gd name="connsiteY2" fmla="*/ 1540706 h 1549009"/>
              <a:gd name="connsiteX3" fmla="*/ 3043825 w 4910203"/>
              <a:gd name="connsiteY3" fmla="*/ 651358 h 1549009"/>
              <a:gd name="connsiteX4" fmla="*/ 3720231 w 4910203"/>
              <a:gd name="connsiteY4" fmla="*/ 1503128 h 1549009"/>
              <a:gd name="connsiteX5" fmla="*/ 4271376 w 4910203"/>
              <a:gd name="connsiteY5" fmla="*/ 914404 h 1549009"/>
              <a:gd name="connsiteX6" fmla="*/ 4910203 w 4910203"/>
              <a:gd name="connsiteY6" fmla="*/ 1540706 h 154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0203" h="1549009">
                <a:moveTo>
                  <a:pt x="0" y="1528180"/>
                </a:moveTo>
                <a:cubicBezTo>
                  <a:pt x="360123" y="763048"/>
                  <a:pt x="720247" y="-2084"/>
                  <a:pt x="1077239" y="4"/>
                </a:cubicBezTo>
                <a:cubicBezTo>
                  <a:pt x="1434231" y="2092"/>
                  <a:pt x="1814187" y="1432147"/>
                  <a:pt x="2141951" y="1540706"/>
                </a:cubicBezTo>
                <a:cubicBezTo>
                  <a:pt x="2469715" y="1649265"/>
                  <a:pt x="2780778" y="657621"/>
                  <a:pt x="3043825" y="651358"/>
                </a:cubicBezTo>
                <a:cubicBezTo>
                  <a:pt x="3306872" y="645095"/>
                  <a:pt x="3515639" y="1459287"/>
                  <a:pt x="3720231" y="1503128"/>
                </a:cubicBezTo>
                <a:cubicBezTo>
                  <a:pt x="3924823" y="1546969"/>
                  <a:pt x="4073047" y="908141"/>
                  <a:pt x="4271376" y="914404"/>
                </a:cubicBezTo>
                <a:cubicBezTo>
                  <a:pt x="4469705" y="920667"/>
                  <a:pt x="4910203" y="1540706"/>
                  <a:pt x="4910203" y="1540706"/>
                </a:cubicBezTo>
              </a:path>
            </a:pathLst>
          </a:cu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24666" y="2525239"/>
            <a:ext cx="1578491" cy="357450"/>
            <a:chOff x="3294135" y="794941"/>
            <a:chExt cx="1578491" cy="3574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4135" y="1152199"/>
              <a:ext cx="1578491" cy="1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482810" y="794941"/>
              <a:ext cx="274320" cy="357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19396" y="2926618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P,G</a:t>
            </a:r>
            <a:endParaRPr 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3531" y="2955842"/>
            <a:ext cx="4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baseline="-25000" dirty="0" smtClean="0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6752" y="2525239"/>
            <a:ext cx="274320" cy="3572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75334" y="5042213"/>
            <a:ext cx="1327759" cy="45720"/>
            <a:chOff x="3544867" y="1106671"/>
            <a:chExt cx="1327759" cy="457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44867" y="1152391"/>
              <a:ext cx="13277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32756" y="1106671"/>
              <a:ext cx="27432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69278" y="5162428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P,G</a:t>
            </a:r>
            <a:endParaRPr 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4830" y="515472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baseline="-25000" dirty="0" smtClean="0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8247" y="4155776"/>
            <a:ext cx="274320" cy="926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04662" y="237991"/>
            <a:ext cx="1327759" cy="1371418"/>
            <a:chOff x="3544867" y="237991"/>
            <a:chExt cx="1327759" cy="1371418"/>
          </a:xfrm>
        </p:grpSpPr>
        <p:grpSp>
          <p:nvGrpSpPr>
            <p:cNvPr id="28" name="Group 27"/>
            <p:cNvGrpSpPr/>
            <p:nvPr/>
          </p:nvGrpSpPr>
          <p:grpSpPr>
            <a:xfrm>
              <a:off x="3544867" y="237991"/>
              <a:ext cx="1327759" cy="914400"/>
              <a:chOff x="3544867" y="237991"/>
              <a:chExt cx="1327759" cy="914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544867" y="1152391"/>
                <a:ext cx="13277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732755" y="237991"/>
                <a:ext cx="2743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44867" y="1240077"/>
              <a:ext cx="49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E</a:t>
              </a:r>
              <a:r>
                <a:rPr lang="en-US" b="1" baseline="-25000" dirty="0" smtClean="0">
                  <a:solidFill>
                    <a:schemeClr val="accent1"/>
                  </a:solidFill>
                </a:rPr>
                <a:t>P,G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82282" y="12400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baseline="-25000" dirty="0" smtClean="0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37015" y="1064706"/>
            <a:ext cx="274320" cy="7658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0345" y="1240076"/>
            <a:ext cx="1327759" cy="1055042"/>
            <a:chOff x="3544867" y="554367"/>
            <a:chExt cx="1327759" cy="1055042"/>
          </a:xfrm>
        </p:grpSpPr>
        <p:grpSp>
          <p:nvGrpSpPr>
            <p:cNvPr id="33" name="Group 32"/>
            <p:cNvGrpSpPr/>
            <p:nvPr/>
          </p:nvGrpSpPr>
          <p:grpSpPr>
            <a:xfrm>
              <a:off x="3544867" y="554367"/>
              <a:ext cx="1327759" cy="1055042"/>
              <a:chOff x="3544867" y="554367"/>
              <a:chExt cx="1327759" cy="105504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544867" y="554367"/>
                <a:ext cx="1327759" cy="598024"/>
                <a:chOff x="3544867" y="554367"/>
                <a:chExt cx="1327759" cy="59802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44867" y="1152391"/>
                  <a:ext cx="132775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3732756" y="554367"/>
                  <a:ext cx="275348" cy="5980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544867" y="1240077"/>
                <a:ext cx="49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E</a:t>
                </a:r>
                <a:r>
                  <a:rPr lang="en-US" b="1" baseline="-25000" dirty="0" smtClean="0">
                    <a:solidFill>
                      <a:schemeClr val="accent1"/>
                    </a:solidFill>
                  </a:rPr>
                  <a:t>P,G</a:t>
                </a:r>
                <a:endParaRPr lang="en-US" b="1" baseline="-250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22487" y="12400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E</a:t>
              </a:r>
              <a:r>
                <a:rPr lang="en-US" b="1" baseline="-25000" dirty="0" smtClean="0">
                  <a:solidFill>
                    <a:srgbClr val="C00000"/>
                  </a:solidFill>
                </a:rPr>
                <a:t>K</a:t>
              </a:r>
              <a:endParaRPr lang="en-US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77220" y="1064706"/>
              <a:ext cx="274320" cy="7658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2275398" y="1152390"/>
            <a:ext cx="881767" cy="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60180" y="2882497"/>
            <a:ext cx="569807" cy="1442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17750" y="4797288"/>
            <a:ext cx="750452" cy="2960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20008" y="3244019"/>
            <a:ext cx="245435" cy="2686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3"/>
          </p:cNvCxnSpPr>
          <p:nvPr/>
        </p:nvCxnSpPr>
        <p:spPr>
          <a:xfrm flipH="1">
            <a:off x="6784312" y="2328507"/>
            <a:ext cx="13490" cy="3566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98909" y="1240077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</a:t>
            </a:r>
            <a:r>
              <a:rPr lang="en-US" b="1" baseline="-25000" dirty="0" err="1" smtClean="0">
                <a:solidFill>
                  <a:schemeClr val="accent6"/>
                </a:solidFill>
              </a:rPr>
              <a:t>Lost</a:t>
            </a:r>
            <a:endParaRPr lang="en-US" b="1" baseline="-25000" dirty="0">
              <a:solidFill>
                <a:schemeClr val="accent6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81689" y="1075797"/>
            <a:ext cx="274320" cy="765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6060" y="2959555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</a:t>
            </a:r>
            <a:r>
              <a:rPr lang="en-US" b="1" baseline="-25000" dirty="0" err="1" smtClean="0">
                <a:solidFill>
                  <a:schemeClr val="accent6"/>
                </a:solidFill>
              </a:rPr>
              <a:t>Lost</a:t>
            </a:r>
            <a:endParaRPr lang="en-US" b="1" baseline="-25000" dirty="0">
              <a:solidFill>
                <a:schemeClr val="accent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V="1">
            <a:off x="3128840" y="2655917"/>
            <a:ext cx="274320" cy="2086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352667" y="2999962"/>
            <a:ext cx="1578491" cy="284106"/>
            <a:chOff x="3294135" y="868285"/>
            <a:chExt cx="1578491" cy="28410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294135" y="1152199"/>
              <a:ext cx="1578491" cy="1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482810" y="868285"/>
              <a:ext cx="274320" cy="28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47397" y="3327997"/>
            <a:ext cx="4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</a:rPr>
              <a:t>P,G</a:t>
            </a:r>
            <a:endParaRPr 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71532" y="3357221"/>
            <a:ext cx="4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baseline="-25000" dirty="0" smtClean="0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4753" y="2999962"/>
            <a:ext cx="333567" cy="2743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74061" y="3360934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</a:t>
            </a:r>
            <a:r>
              <a:rPr lang="en-US" b="1" baseline="-25000" dirty="0" err="1" smtClean="0">
                <a:solidFill>
                  <a:schemeClr val="accent6"/>
                </a:solidFill>
              </a:rPr>
              <a:t>Lost</a:t>
            </a:r>
            <a:endParaRPr lang="en-US" b="1" baseline="-25000" dirty="0">
              <a:solidFill>
                <a:schemeClr val="accent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flipV="1">
            <a:off x="5456840" y="2655917"/>
            <a:ext cx="274320" cy="6100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0699" y="5176354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</a:t>
            </a:r>
            <a:r>
              <a:rPr lang="en-US" b="1" baseline="-25000" dirty="0" err="1" smtClean="0">
                <a:solidFill>
                  <a:schemeClr val="accent6"/>
                </a:solidFill>
              </a:rPr>
              <a:t>Lost</a:t>
            </a:r>
            <a:endParaRPr lang="en-US" b="1" baseline="-25000" dirty="0">
              <a:solidFill>
                <a:schemeClr val="accent6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flipV="1">
            <a:off x="3933479" y="4641273"/>
            <a:ext cx="274320" cy="44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93696" y="1925786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E</a:t>
            </a:r>
            <a:r>
              <a:rPr lang="en-US" b="1" baseline="-25000" dirty="0" err="1" smtClean="0">
                <a:solidFill>
                  <a:schemeClr val="accent6"/>
                </a:solidFill>
              </a:rPr>
              <a:t>Lost</a:t>
            </a:r>
            <a:endParaRPr lang="en-US" b="1" baseline="-25000" dirty="0">
              <a:solidFill>
                <a:schemeClr val="accent6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flipV="1">
            <a:off x="7276475" y="923700"/>
            <a:ext cx="274320" cy="9071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Sarah-Kather Fullerton (Druid Hills High)</dc:creator>
  <cp:lastModifiedBy>Sarah-Kather Fullerton (Druid Hills High)</cp:lastModifiedBy>
  <cp:revision>3</cp:revision>
  <dcterms:created xsi:type="dcterms:W3CDTF">2017-05-12T14:27:39Z</dcterms:created>
  <dcterms:modified xsi:type="dcterms:W3CDTF">2017-05-12T14:44:56Z</dcterms:modified>
</cp:coreProperties>
</file>