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66"/>
  </p:normalViewPr>
  <p:slideViewPr>
    <p:cSldViewPr snapToGrid="0" snapToObjects="1">
      <p:cViewPr varScale="1">
        <p:scale>
          <a:sx n="72" d="100"/>
          <a:sy n="72" d="100"/>
        </p:scale>
        <p:origin x="22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8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8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6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2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052E-5945-A64F-9293-43945A08B7A9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1F65-E01C-2944-A448-320BD7F09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4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7257" y="757816"/>
            <a:ext cx="5437763" cy="1111686"/>
            <a:chOff x="1826712" y="1665959"/>
            <a:chExt cx="5437763" cy="11116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6712" y="1665960"/>
              <a:ext cx="2026509" cy="111168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2339" y="1665959"/>
              <a:ext cx="2026509" cy="111168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966" y="1665959"/>
              <a:ext cx="2026509" cy="111168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630733" y="2594449"/>
            <a:ext cx="2950810" cy="2716584"/>
            <a:chOff x="3650406" y="2657079"/>
            <a:chExt cx="2950810" cy="27165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3" y="2657079"/>
              <a:ext cx="2026509" cy="111168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4" y="3444656"/>
              <a:ext cx="2026509" cy="111168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8974" y="4261978"/>
              <a:ext cx="2026509" cy="1111685"/>
            </a:xfrm>
            <a:prstGeom prst="rect">
              <a:avLst/>
            </a:prstGeom>
          </p:spPr>
        </p:pic>
        <p:cxnSp>
          <p:nvCxnSpPr>
            <p:cNvPr id="12" name="Straight Connector 11"/>
            <p:cNvCxnSpPr>
              <a:stCxn id="8" idx="1"/>
              <a:endCxn id="10" idx="1"/>
            </p:cNvCxnSpPr>
            <p:nvPr/>
          </p:nvCxnSpPr>
          <p:spPr>
            <a:xfrm>
              <a:off x="4118973" y="3212922"/>
              <a:ext cx="1" cy="16048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3"/>
            </p:cNvCxnSpPr>
            <p:nvPr/>
          </p:nvCxnSpPr>
          <p:spPr>
            <a:xfrm>
              <a:off x="6145482" y="3212922"/>
              <a:ext cx="1" cy="16048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3"/>
            </p:cNvCxnSpPr>
            <p:nvPr/>
          </p:nvCxnSpPr>
          <p:spPr>
            <a:xfrm flipV="1">
              <a:off x="6145483" y="4000498"/>
              <a:ext cx="455733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650406" y="3987968"/>
              <a:ext cx="455733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734081" y="196597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Series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671500" y="5434915"/>
            <a:ext cx="1403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03076" y="406092"/>
            <a:ext cx="3918954" cy="3409743"/>
            <a:chOff x="2703076" y="406092"/>
            <a:chExt cx="3918954" cy="3409743"/>
          </a:xfrm>
        </p:grpSpPr>
        <p:grpSp>
          <p:nvGrpSpPr>
            <p:cNvPr id="6" name="Group 5"/>
            <p:cNvGrpSpPr/>
            <p:nvPr/>
          </p:nvGrpSpPr>
          <p:grpSpPr>
            <a:xfrm>
              <a:off x="2829959" y="406092"/>
              <a:ext cx="924762" cy="2450306"/>
              <a:chOff x="1004246" y="468258"/>
              <a:chExt cx="1233812" cy="3708550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46411" y="526093"/>
                <a:ext cx="1349482" cy="1233812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46411" y="1705627"/>
                <a:ext cx="1349482" cy="123381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46411" y="2885161"/>
                <a:ext cx="1349482" cy="1233812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148279" y="777333"/>
              <a:ext cx="2473751" cy="1695417"/>
              <a:chOff x="4148279" y="777333"/>
              <a:chExt cx="2473751" cy="169541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104738" y="1166809"/>
                <a:ext cx="1015957" cy="92887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4895965" y="1166808"/>
                <a:ext cx="1015957" cy="92887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649614" y="1166808"/>
                <a:ext cx="1015957" cy="928875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>
                <a:stCxn id="7" idx="1"/>
                <a:endCxn id="9" idx="1"/>
              </p:cNvCxnSpPr>
              <p:nvPr/>
            </p:nvCxnSpPr>
            <p:spPr>
              <a:xfrm flipV="1">
                <a:off x="4612716" y="1123267"/>
                <a:ext cx="154487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4631505" y="2139224"/>
                <a:ext cx="1544876" cy="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403943" y="777333"/>
                <a:ext cx="0" cy="3459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398730" y="2126816"/>
                <a:ext cx="0" cy="34593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2703076" y="3231060"/>
              <a:ext cx="1178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Series</a:t>
              </a:r>
              <a:endParaRPr lang="en-US" sz="3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83263" y="3231060"/>
              <a:ext cx="14037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Parallel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729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081471" y="1361987"/>
            <a:ext cx="3182707" cy="4246789"/>
            <a:chOff x="2081471" y="1361987"/>
            <a:chExt cx="3182707" cy="424678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694" y="2465684"/>
              <a:ext cx="360082" cy="110369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694" y="1361987"/>
              <a:ext cx="360082" cy="110369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0694" y="3569381"/>
              <a:ext cx="360082" cy="1103697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998258" y="2120542"/>
              <a:ext cx="1119093" cy="1793979"/>
              <a:chOff x="5898776" y="1913835"/>
              <a:chExt cx="1119093" cy="1793979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764" y="1913835"/>
                <a:ext cx="360082" cy="1103697"/>
              </a:xfrm>
              <a:prstGeom prst="rect">
                <a:avLst/>
              </a:prstGeom>
              <a:scene3d>
                <a:camera prst="orthographicFront">
                  <a:rot lat="0" lon="0" rev="5400000"/>
                </a:camera>
                <a:lightRig rig="threePt" dir="t"/>
              </a:scene3d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764" y="2604117"/>
                <a:ext cx="360082" cy="1103697"/>
              </a:xfrm>
              <a:prstGeom prst="rect">
                <a:avLst/>
              </a:prstGeom>
              <a:scene3d>
                <a:camera prst="orthographicFront">
                  <a:rot lat="0" lon="0" rev="5400000"/>
                </a:camera>
                <a:lightRig rig="threePt" dir="t"/>
              </a:scene3d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5898776" y="2465683"/>
                <a:ext cx="17930" cy="690282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999939" y="2465683"/>
                <a:ext cx="17930" cy="690282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2081471" y="5024001"/>
              <a:ext cx="1178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Series</a:t>
              </a:r>
              <a:endParaRPr 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60396" y="5020946"/>
              <a:ext cx="14037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Parallel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677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Sarah-Kather Fullerton (Druid Hills High)</dc:creator>
  <cp:lastModifiedBy>Sarah-Kather Fullerton (Druid Hills High)</cp:lastModifiedBy>
  <cp:revision>5</cp:revision>
  <dcterms:created xsi:type="dcterms:W3CDTF">2017-05-13T00:30:08Z</dcterms:created>
  <dcterms:modified xsi:type="dcterms:W3CDTF">2017-05-16T15:39:24Z</dcterms:modified>
</cp:coreProperties>
</file>