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79" r:id="rId3"/>
    <p:sldId id="480" r:id="rId4"/>
    <p:sldId id="481" r:id="rId5"/>
    <p:sldId id="48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5D76C-B3A6-43E8-8149-EFDAB90FD6E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BF2D0-B1A6-45DC-BE8A-83B8D789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5C041-C6D6-4760-8ED4-CA2278BD13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2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5C041-C6D6-4760-8ED4-CA2278BD13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5C041-C6D6-4760-8ED4-CA2278BD13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5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5C041-C6D6-4760-8ED4-CA2278BD13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F6BA-DE4D-4767-AE84-29AD8188789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4743-367D-48F1-A348-7DC27E022A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3240" y="428604"/>
            <a:ext cx="200026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MPPI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2428860" y="10715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604" y="9286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x0, u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8572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u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5143504" y="10715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43240" y="2428868"/>
            <a:ext cx="200026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corridor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00232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23" idx="1"/>
          </p:cNvCxnSpPr>
          <p:nvPr/>
        </p:nvCxnSpPr>
        <p:spPr>
          <a:xfrm>
            <a:off x="2428860" y="307181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>
            <a:off x="5143504" y="307181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0760" y="285749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c, 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43240" y="4429132"/>
            <a:ext cx="200026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DDP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357422" y="50720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3"/>
          </p:cNvCxnSpPr>
          <p:nvPr/>
        </p:nvCxnSpPr>
        <p:spPr>
          <a:xfrm>
            <a:off x="5143504" y="50720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8577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u, c, 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00760" y="48577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42" name="아래쪽 화살표 41"/>
          <p:cNvSpPr/>
          <p:nvPr/>
        </p:nvSpPr>
        <p:spPr>
          <a:xfrm>
            <a:off x="3786182" y="1857364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3786182" y="3857628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U자형 화살표 44"/>
          <p:cNvSpPr/>
          <p:nvPr/>
        </p:nvSpPr>
        <p:spPr>
          <a:xfrm rot="5400000" flipH="1">
            <a:off x="5179223" y="2536025"/>
            <a:ext cx="4357718" cy="1000132"/>
          </a:xfrm>
          <a:prstGeom prst="uturnArrow">
            <a:avLst>
              <a:gd name="adj1" fmla="val 17986"/>
              <a:gd name="adj2" fmla="val 25000"/>
              <a:gd name="adj3" fmla="val 19811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81" y="167792"/>
            <a:ext cx="4610440" cy="390077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endParaRPr sz="2378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5" y="704271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54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195" y="704265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195" y="704265"/>
            <a:ext cx="508373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A231215-D8FE-4631-9607-7558C1BE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EB6C83F-8B5E-4888-87D1-CAD08F340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445" y="1105420"/>
          <a:ext cx="45783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565360" imgH="825480" progId="Equation.DSMT4">
                  <p:embed/>
                </p:oleObj>
              </mc:Choice>
              <mc:Fallback>
                <p:oleObj name="Equation" r:id="rId4" imgW="2565360" imgH="8254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EB6C83F-8B5E-4888-87D1-CAD08F340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45" y="1105420"/>
                        <a:ext cx="4578350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B58F6F2D-DAC4-6845-40F2-EE4F7E807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445" y="2886075"/>
          <a:ext cx="4260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2387520" imgH="304560" progId="Equation.DSMT4">
                  <p:embed/>
                </p:oleObj>
              </mc:Choice>
              <mc:Fallback>
                <p:oleObj name="Equation" r:id="rId6" imgW="2387520" imgH="3045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B58F6F2D-DAC4-6845-40F2-EE4F7E807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45" y="2886075"/>
                        <a:ext cx="42608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216303"/>
      </p:ext>
    </p:extLst>
  </p:cSld>
  <p:clrMapOvr>
    <a:masterClrMapping/>
  </p:clrMapOvr>
  <p:transition advTm="12857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81" y="167792"/>
            <a:ext cx="4610440" cy="390077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endParaRPr sz="2378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5" y="704271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54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195" y="704265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195" y="704265"/>
            <a:ext cx="508373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A231215-D8FE-4631-9607-7558C1BE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55315-2DA9-BF9A-D740-5A4503034C7E}"/>
              </a:ext>
            </a:extLst>
          </p:cNvPr>
          <p:cNvSpPr txBox="1"/>
          <p:nvPr/>
        </p:nvSpPr>
        <p:spPr>
          <a:xfrm>
            <a:off x="566034" y="1045596"/>
            <a:ext cx="581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샘플이 원 밖으로 벗어나면 </a:t>
            </a:r>
            <a:r>
              <a:rPr lang="en-US" altLang="ko-KR" dirty="0"/>
              <a:t>projection </a:t>
            </a:r>
          </a:p>
          <a:p>
            <a:r>
              <a:rPr lang="ko-KR" altLang="en-US" dirty="0"/>
              <a:t>반지름도 </a:t>
            </a:r>
            <a:r>
              <a:rPr lang="en-US" altLang="ko-KR" dirty="0"/>
              <a:t>0,1 </a:t>
            </a:r>
            <a:r>
              <a:rPr lang="ko-KR" altLang="en-US" dirty="0"/>
              <a:t>사이로 </a:t>
            </a:r>
            <a:r>
              <a:rPr lang="en-US" altLang="ko-KR" dirty="0"/>
              <a:t>projection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383"/>
      </p:ext>
    </p:extLst>
  </p:cSld>
  <p:clrMapOvr>
    <a:masterClrMapping/>
  </p:clrMapOvr>
  <p:transition advTm="12857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81" y="167792"/>
            <a:ext cx="4610440" cy="390077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lang="ko-KR" altLang="en-US" sz="2378" b="1" dirty="0">
                <a:solidFill>
                  <a:schemeClr val="bg1"/>
                </a:solidFill>
                <a:cs typeface="Arial" pitchFamily="34" charset="0"/>
              </a:rPr>
              <a:t>충돌 판단</a:t>
            </a:r>
            <a:endParaRPr sz="2378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5" y="704271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54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195" y="704265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195" y="704265"/>
            <a:ext cx="508373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A231215-D8FE-4631-9607-7558C1BE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2B092-39A1-75BA-36A1-F5D21DC80D5D}"/>
              </a:ext>
            </a:extLst>
          </p:cNvPr>
          <p:cNvSpPr txBox="1"/>
          <p:nvPr/>
        </p:nvSpPr>
        <p:spPr>
          <a:xfrm>
            <a:off x="648031" y="1204623"/>
            <a:ext cx="225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 </a:t>
            </a:r>
            <a:r>
              <a:rPr lang="en-US" altLang="ko-KR" dirty="0"/>
              <a:t>vs </a:t>
            </a:r>
            <a:r>
              <a:rPr lang="ko-KR" altLang="en-US" dirty="0"/>
              <a:t>사각형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4FA203-DA09-2A1A-4883-7E0EA9FD90B3}"/>
              </a:ext>
            </a:extLst>
          </p:cNvPr>
          <p:cNvGrpSpPr/>
          <p:nvPr/>
        </p:nvGrpSpPr>
        <p:grpSpPr>
          <a:xfrm>
            <a:off x="417253" y="1911950"/>
            <a:ext cx="2715750" cy="1618355"/>
            <a:chOff x="801730" y="1989549"/>
            <a:chExt cx="2715750" cy="161835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A7316A-7458-3E4E-BA38-2E8699B8EE94}"/>
                </a:ext>
              </a:extLst>
            </p:cNvPr>
            <p:cNvGrpSpPr/>
            <p:nvPr/>
          </p:nvGrpSpPr>
          <p:grpSpPr>
            <a:xfrm>
              <a:off x="801730" y="2887904"/>
              <a:ext cx="720000" cy="720000"/>
              <a:chOff x="801730" y="2887904"/>
              <a:chExt cx="720000" cy="720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3D824ED-33F7-31CC-2C14-A5BA7A57F96F}"/>
                  </a:ext>
                </a:extLst>
              </p:cNvPr>
              <p:cNvSpPr/>
              <p:nvPr/>
            </p:nvSpPr>
            <p:spPr>
              <a:xfrm>
                <a:off x="801730" y="2887904"/>
                <a:ext cx="720000" cy="72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5C1E536-E947-E153-5CB6-C3FCE0F87EC9}"/>
                  </a:ext>
                </a:extLst>
              </p:cNvPr>
              <p:cNvSpPr/>
              <p:nvPr/>
            </p:nvSpPr>
            <p:spPr>
              <a:xfrm>
                <a:off x="1143730" y="322990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184D9C0-41CC-F43F-76B5-FF7937DFA66B}"/>
                </a:ext>
              </a:extLst>
            </p:cNvPr>
            <p:cNvGrpSpPr/>
            <p:nvPr/>
          </p:nvGrpSpPr>
          <p:grpSpPr>
            <a:xfrm>
              <a:off x="1717480" y="1989549"/>
              <a:ext cx="1800000" cy="720000"/>
              <a:chOff x="1717480" y="1989549"/>
              <a:chExt cx="1800000" cy="720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91C416-1558-D319-F6D3-483986760E1D}"/>
                  </a:ext>
                </a:extLst>
              </p:cNvPr>
              <p:cNvSpPr/>
              <p:nvPr/>
            </p:nvSpPr>
            <p:spPr>
              <a:xfrm>
                <a:off x="1717480" y="1989549"/>
                <a:ext cx="1800000" cy="72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F5FE6A8-FFD3-023A-2CC9-AA4BB1824B3C}"/>
                  </a:ext>
                </a:extLst>
              </p:cNvPr>
              <p:cNvSpPr/>
              <p:nvPr/>
            </p:nvSpPr>
            <p:spPr>
              <a:xfrm>
                <a:off x="2599480" y="233154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16E3BB8-05FC-64F1-4C72-E65EAFF806FC}"/>
              </a:ext>
            </a:extLst>
          </p:cNvPr>
          <p:cNvSpPr/>
          <p:nvPr/>
        </p:nvSpPr>
        <p:spPr>
          <a:xfrm>
            <a:off x="4047043" y="2427184"/>
            <a:ext cx="489005" cy="5128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D9C8DC-ACF3-ED2B-665B-0280746D2DDB}"/>
              </a:ext>
            </a:extLst>
          </p:cNvPr>
          <p:cNvGrpSpPr/>
          <p:nvPr/>
        </p:nvGrpSpPr>
        <p:grpSpPr>
          <a:xfrm>
            <a:off x="5353989" y="1689183"/>
            <a:ext cx="2751179" cy="1636356"/>
            <a:chOff x="5429526" y="1653402"/>
            <a:chExt cx="2751179" cy="16363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A17E832-8B58-948C-B598-0D54CF696E91}"/>
                </a:ext>
              </a:extLst>
            </p:cNvPr>
            <p:cNvGrpSpPr/>
            <p:nvPr/>
          </p:nvGrpSpPr>
          <p:grpSpPr>
            <a:xfrm>
              <a:off x="5660142" y="1653409"/>
              <a:ext cx="2520563" cy="1439988"/>
              <a:chOff x="5481275" y="4484073"/>
              <a:chExt cx="2520563" cy="143998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9B59679-D16F-03BE-B092-6B17FB6EC49E}"/>
                  </a:ext>
                </a:extLst>
              </p:cNvPr>
              <p:cNvSpPr/>
              <p:nvPr/>
            </p:nvSpPr>
            <p:spPr>
              <a:xfrm>
                <a:off x="5481275" y="4484073"/>
                <a:ext cx="2520563" cy="1439988"/>
              </a:xfrm>
              <a:prstGeom prst="roundRect">
                <a:avLst>
                  <a:gd name="adj" fmla="val 25586"/>
                </a:avLst>
              </a:prstGeom>
              <a:solidFill>
                <a:srgbClr val="F67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14B049-92F3-DFB9-F7E5-B39D9D40C76E}"/>
                  </a:ext>
                </a:extLst>
              </p:cNvPr>
              <p:cNvSpPr/>
              <p:nvPr/>
            </p:nvSpPr>
            <p:spPr>
              <a:xfrm>
                <a:off x="5841556" y="4844067"/>
                <a:ext cx="1800000" cy="72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3A96A60-B07A-C442-B243-E055DDE32534}"/>
                  </a:ext>
                </a:extLst>
              </p:cNvPr>
              <p:cNvSpPr/>
              <p:nvPr/>
            </p:nvSpPr>
            <p:spPr>
              <a:xfrm>
                <a:off x="6723556" y="518606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8CF18C-F758-EDC5-B72C-089B547D5F9D}"/>
                </a:ext>
              </a:extLst>
            </p:cNvPr>
            <p:cNvSpPr/>
            <p:nvPr/>
          </p:nvSpPr>
          <p:spPr>
            <a:xfrm>
              <a:off x="5429526" y="325375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923960-521E-80BD-1D6C-F15324D2EFED}"/>
                </a:ext>
              </a:extLst>
            </p:cNvPr>
            <p:cNvSpPr/>
            <p:nvPr/>
          </p:nvSpPr>
          <p:spPr>
            <a:xfrm>
              <a:off x="5660141" y="1653402"/>
              <a:ext cx="2520563" cy="14399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BD5F2A8-2DD2-8F21-778B-491FBCA3B792}"/>
                </a:ext>
              </a:extLst>
            </p:cNvPr>
            <p:cNvCxnSpPr/>
            <p:nvPr/>
          </p:nvCxnSpPr>
          <p:spPr>
            <a:xfrm>
              <a:off x="6020423" y="1653402"/>
              <a:ext cx="0" cy="14399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E1F1053-AC91-6BC5-81BF-0664A3FCA776}"/>
                </a:ext>
              </a:extLst>
            </p:cNvPr>
            <p:cNvCxnSpPr>
              <a:cxnSpLocks/>
            </p:cNvCxnSpPr>
            <p:nvPr/>
          </p:nvCxnSpPr>
          <p:spPr>
            <a:xfrm>
              <a:off x="5660141" y="2013403"/>
              <a:ext cx="2520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01FFED3-BFAB-EAF9-C1BD-5401E6DFE524}"/>
                </a:ext>
              </a:extLst>
            </p:cNvPr>
            <p:cNvCxnSpPr>
              <a:cxnSpLocks/>
            </p:cNvCxnSpPr>
            <p:nvPr/>
          </p:nvCxnSpPr>
          <p:spPr>
            <a:xfrm>
              <a:off x="5660141" y="2736451"/>
              <a:ext cx="2520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9903C9-FB92-6972-B9B6-8EE25DC338E9}"/>
                </a:ext>
              </a:extLst>
            </p:cNvPr>
            <p:cNvCxnSpPr/>
            <p:nvPr/>
          </p:nvCxnSpPr>
          <p:spPr>
            <a:xfrm>
              <a:off x="7820423" y="1653402"/>
              <a:ext cx="0" cy="14399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92032A2-5DF6-8617-DD69-B4C2299CD302}"/>
              </a:ext>
            </a:extLst>
          </p:cNvPr>
          <p:cNvSpPr txBox="1"/>
          <p:nvPr/>
        </p:nvSpPr>
        <p:spPr>
          <a:xfrm>
            <a:off x="3836141" y="2123145"/>
            <a:ext cx="1111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민코스키 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BDC260-27F5-0674-842B-23FFAD159D89}"/>
              </a:ext>
            </a:extLst>
          </p:cNvPr>
          <p:cNvSpPr txBox="1"/>
          <p:nvPr/>
        </p:nvSpPr>
        <p:spPr>
          <a:xfrm>
            <a:off x="4947971" y="3931439"/>
            <a:ext cx="31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양끝 귀 모퉁이에 속할 때 아닐 때 나눠 판단</a:t>
            </a:r>
          </a:p>
        </p:txBody>
      </p:sp>
    </p:spTree>
    <p:extLst>
      <p:ext uri="{BB962C8B-B14F-4D97-AF65-F5344CB8AC3E}">
        <p14:creationId xmlns:p14="http://schemas.microsoft.com/office/powerpoint/2010/main" val="2521546763"/>
      </p:ext>
    </p:extLst>
  </p:cSld>
  <p:clrMapOvr>
    <a:masterClrMapping/>
  </p:clrMapOvr>
  <p:transition advTm="12857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81" y="167792"/>
            <a:ext cx="4610440" cy="390077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lang="ko-KR" altLang="en-US" sz="2378" b="1" dirty="0" err="1">
                <a:solidFill>
                  <a:schemeClr val="bg1"/>
                </a:solidFill>
                <a:cs typeface="Arial" pitchFamily="34" charset="0"/>
              </a:rPr>
              <a:t>ㅇ에</a:t>
            </a:r>
            <a:endParaRPr sz="2378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5" y="704271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54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195" y="704265"/>
            <a:ext cx="9131836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195" y="704265"/>
            <a:ext cx="508373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A231215-D8FE-4631-9607-7558C1BE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9BC9EEFD-CCCA-6C5F-9E55-4CB71CFED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247" y="1406804"/>
          <a:ext cx="349091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955520" imgH="952200" progId="Equation.DSMT4">
                  <p:embed/>
                </p:oleObj>
              </mc:Choice>
              <mc:Fallback>
                <p:oleObj name="Equation" r:id="rId4" imgW="1955520" imgH="9522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9BC9EEFD-CCCA-6C5F-9E55-4CB71CFED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47" y="1406804"/>
                        <a:ext cx="3490913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127609"/>
      </p:ext>
    </p:extLst>
  </p:cSld>
  <p:clrMapOvr>
    <a:masterClrMapping/>
  </p:clrMapOvr>
  <p:transition advTm="12857">
    <p:cut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55</Words>
  <Application>Microsoft Office PowerPoint</Application>
  <PresentationFormat>화면 슬라이드 쇼(4:3)</PresentationFormat>
  <Paragraphs>24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충돌 판단</vt:lpstr>
      <vt:lpstr>ㅇ에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kmg</dc:creator>
  <cp:lastModifiedBy>김민겸</cp:lastModifiedBy>
  <cp:revision>17</cp:revision>
  <dcterms:created xsi:type="dcterms:W3CDTF">2022-05-23T14:38:33Z</dcterms:created>
  <dcterms:modified xsi:type="dcterms:W3CDTF">2022-05-24T12:33:52Z</dcterms:modified>
</cp:coreProperties>
</file>