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5" r:id="rId5"/>
    <p:sldId id="268" r:id="rId6"/>
    <p:sldId id="266" r:id="rId7"/>
    <p:sldId id="267" r:id="rId8"/>
    <p:sldId id="270" r:id="rId9"/>
    <p:sldId id="26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5" autoAdjust="0"/>
    <p:restoredTop sz="94660"/>
  </p:normalViewPr>
  <p:slideViewPr>
    <p:cSldViewPr>
      <p:cViewPr varScale="1">
        <p:scale>
          <a:sx n="109" d="100"/>
          <a:sy n="109" d="100"/>
        </p:scale>
        <p:origin x="-17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49B37-B447-46AC-A4E4-7002A8F9361A}" type="datetimeFigureOut">
              <a:rPr lang="ko-KR" altLang="en-US" smtClean="0"/>
              <a:pPr/>
              <a:t>2016-09-18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BA2E8-212E-4A0C-A404-4FCBC6B0BF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5811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BA2E8-212E-4A0C-A404-4FCBC6B0BF5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024F-F291-419B-870C-BF1415616EF1}" type="datetimeFigureOut">
              <a:rPr lang="ko-KR" altLang="en-US" smtClean="0"/>
              <a:pPr/>
              <a:t>2016-09-18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AD41-88F5-420E-A9F3-AFB7116D4D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7013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024F-F291-419B-870C-BF1415616EF1}" type="datetimeFigureOut">
              <a:rPr lang="ko-KR" altLang="en-US" smtClean="0"/>
              <a:pPr/>
              <a:t>2016-09-18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AD41-88F5-420E-A9F3-AFB7116D4D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1684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024F-F291-419B-870C-BF1415616EF1}" type="datetimeFigureOut">
              <a:rPr lang="ko-KR" altLang="en-US" smtClean="0"/>
              <a:pPr/>
              <a:t>2016-09-18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AD41-88F5-420E-A9F3-AFB7116D4D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194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024F-F291-419B-870C-BF1415616EF1}" type="datetimeFigureOut">
              <a:rPr lang="ko-KR" altLang="en-US" smtClean="0"/>
              <a:pPr/>
              <a:t>2016-09-18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AD41-88F5-420E-A9F3-AFB7116D4D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4297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024F-F291-419B-870C-BF1415616EF1}" type="datetimeFigureOut">
              <a:rPr lang="ko-KR" altLang="en-US" smtClean="0"/>
              <a:pPr/>
              <a:t>2016-09-18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AD41-88F5-420E-A9F3-AFB7116D4D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0059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024F-F291-419B-870C-BF1415616EF1}" type="datetimeFigureOut">
              <a:rPr lang="ko-KR" altLang="en-US" smtClean="0"/>
              <a:pPr/>
              <a:t>2016-09-18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AD41-88F5-420E-A9F3-AFB7116D4D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021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024F-F291-419B-870C-BF1415616EF1}" type="datetimeFigureOut">
              <a:rPr lang="ko-KR" altLang="en-US" smtClean="0"/>
              <a:pPr/>
              <a:t>2016-09-18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AD41-88F5-420E-A9F3-AFB7116D4D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1946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024F-F291-419B-870C-BF1415616EF1}" type="datetimeFigureOut">
              <a:rPr lang="ko-KR" altLang="en-US" smtClean="0"/>
              <a:pPr/>
              <a:t>2016-09-18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AD41-88F5-420E-A9F3-AFB7116D4D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4867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024F-F291-419B-870C-BF1415616EF1}" type="datetimeFigureOut">
              <a:rPr lang="ko-KR" altLang="en-US" smtClean="0"/>
              <a:pPr/>
              <a:t>2016-09-18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AD41-88F5-420E-A9F3-AFB7116D4D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3272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024F-F291-419B-870C-BF1415616EF1}" type="datetimeFigureOut">
              <a:rPr lang="ko-KR" altLang="en-US" smtClean="0"/>
              <a:pPr/>
              <a:t>2016-09-18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AD41-88F5-420E-A9F3-AFB7116D4D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0080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024F-F291-419B-870C-BF1415616EF1}" type="datetimeFigureOut">
              <a:rPr lang="ko-KR" altLang="en-US" smtClean="0"/>
              <a:pPr/>
              <a:t>2016-09-18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AD41-88F5-420E-A9F3-AFB7116D4D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760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8024F-F291-419B-870C-BF1415616EF1}" type="datetimeFigureOut">
              <a:rPr lang="ko-KR" altLang="en-US" smtClean="0"/>
              <a:pPr/>
              <a:t>2016-09-18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AD41-88F5-420E-A9F3-AFB7116D4D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6257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5400" dirty="0" smtClean="0"/>
              <a:t>Caption Generation</a:t>
            </a:r>
            <a:endParaRPr lang="ko-KR" alt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6948264" y="5373216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2011118026</a:t>
            </a:r>
            <a:r>
              <a:rPr lang="ko-KR" altLang="en-US" sz="1400" dirty="0" smtClean="0"/>
              <a:t> 김민규</a:t>
            </a:r>
            <a:endParaRPr lang="en-US" altLang="ko-KR" sz="1400" dirty="0" smtClean="0"/>
          </a:p>
          <a:p>
            <a:r>
              <a:rPr lang="en-US" altLang="ko-KR" sz="1400" dirty="0" smtClean="0"/>
              <a:t>2013147578</a:t>
            </a:r>
            <a:r>
              <a:rPr lang="ko-KR" altLang="en-US" sz="1400" dirty="0" smtClean="0"/>
              <a:t> 이지환</a:t>
            </a:r>
            <a:endParaRPr lang="en-US" altLang="ko-KR" sz="1400" dirty="0" smtClean="0"/>
          </a:p>
          <a:p>
            <a:r>
              <a:rPr lang="en-US" altLang="ko-KR" sz="1400" dirty="0" smtClean="0"/>
              <a:t>2013147567</a:t>
            </a:r>
            <a:r>
              <a:rPr lang="ko-KR" altLang="en-US" sz="1400" dirty="0" smtClean="0"/>
              <a:t> 정주홍</a:t>
            </a:r>
            <a:endParaRPr lang="en-US" altLang="ko-KR" sz="1400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323528" y="4901655"/>
            <a:ext cx="8640960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47864" y="3717033"/>
            <a:ext cx="2376264" cy="64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소프트웨어 종합설계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연구 제안서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8264" y="501317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팀명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057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756592" y="404664"/>
            <a:ext cx="4248472" cy="36004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 rot="10800000">
            <a:off x="611560" y="0"/>
            <a:ext cx="792088" cy="144016"/>
          </a:xfrm>
          <a:prstGeom prst="round2Same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980728"/>
            <a:ext cx="8640960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3568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611560" y="1412776"/>
            <a:ext cx="0" cy="5184576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5616" y="162880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 Member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5616" y="3212977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Related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Work 	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5616" y="2420888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 Subject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5616" y="4077072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4941169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5.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Issue 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616" y="5805264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6. Expected Output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399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756592" y="404664"/>
            <a:ext cx="4248472" cy="36004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Member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980728"/>
            <a:ext cx="8640960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양쪽 모서리가 둥근 사각형 5"/>
          <p:cNvSpPr/>
          <p:nvPr/>
        </p:nvSpPr>
        <p:spPr>
          <a:xfrm rot="10800000">
            <a:off x="611560" y="0"/>
            <a:ext cx="792088" cy="144016"/>
          </a:xfrm>
          <a:prstGeom prst="round2Same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9552" y="1556792"/>
            <a:ext cx="748883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/>
              <a:t> </a:t>
            </a:r>
            <a:r>
              <a:rPr lang="en-US" altLang="ko-KR" sz="2400" dirty="0" smtClean="0"/>
              <a:t>Lab : </a:t>
            </a:r>
            <a:r>
              <a:rPr lang="it-IT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Vision &amp; Patttern Recognition Laboratory</a:t>
            </a:r>
          </a:p>
          <a:p>
            <a:pPr>
              <a:buFont typeface="Arial" pitchFamily="34" charset="0"/>
              <a:buChar char="•"/>
            </a:pPr>
            <a:endParaRPr lang="it-IT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sz="2000" dirty="0" smtClean="0"/>
              <a:t> Prof : 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변혜란 교수님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sz="2000" dirty="0" smtClean="0"/>
              <a:t> TA   : 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어영정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조교님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/>
              <a:t>  </a:t>
            </a:r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3933056"/>
            <a:ext cx="67687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/>
              <a:t> Team Member</a:t>
            </a:r>
          </a:p>
          <a:p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2000" dirty="0" smtClean="0"/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문헌정보학과 김민규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2000" dirty="0" smtClean="0"/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컴퓨터과학과 이지환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2000" dirty="0" smtClean="0"/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컴퓨터과학과 정주홍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399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828600" y="404664"/>
            <a:ext cx="4248472" cy="36004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Subject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980728"/>
            <a:ext cx="8640960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양쪽 모서리가 둥근 사각형 5"/>
          <p:cNvSpPr/>
          <p:nvPr/>
        </p:nvSpPr>
        <p:spPr>
          <a:xfrm rot="10800000">
            <a:off x="611560" y="0"/>
            <a:ext cx="792088" cy="144016"/>
          </a:xfrm>
          <a:prstGeom prst="round2Same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1268760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/>
              <a:t> 이미지 캡션 생성</a:t>
            </a:r>
            <a:endParaRPr lang="ko-KR" altLang="en-US" sz="24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700808"/>
            <a:ext cx="5472608" cy="242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 descr="enter image description he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37112"/>
            <a:ext cx="4139952" cy="1364891"/>
          </a:xfrm>
          <a:prstGeom prst="rect">
            <a:avLst/>
          </a:prstGeom>
          <a:noFill/>
        </p:spPr>
      </p:pic>
      <p:pic>
        <p:nvPicPr>
          <p:cNvPr id="2059" name="Picture 11" descr="rnn-unrolled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00262" y="4437112"/>
            <a:ext cx="4443738" cy="144016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95536" y="587727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onvolutional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eural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etwork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4088" y="5877272"/>
            <a:ext cx="377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ecurrent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eural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etwork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3635896" y="3429000"/>
            <a:ext cx="720080" cy="1080120"/>
          </a:xfrm>
          <a:prstGeom prst="line">
            <a:avLst/>
          </a:prstGeom>
          <a:ln w="1397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436096" y="3356992"/>
            <a:ext cx="720080" cy="1152128"/>
          </a:xfrm>
          <a:prstGeom prst="line">
            <a:avLst/>
          </a:prstGeom>
          <a:ln w="1397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4399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124744" y="332656"/>
            <a:ext cx="8208912" cy="504056"/>
          </a:xfrm>
        </p:spPr>
        <p:txBody>
          <a:bodyPr>
            <a:noAutofit/>
          </a:bodyPr>
          <a:lstStyle/>
          <a:p>
            <a:r>
              <a:rPr lang="en-US" altLang="ko-KR" sz="4000" dirty="0" smtClean="0"/>
              <a:t>Related </a:t>
            </a:r>
            <a:r>
              <a:rPr lang="en-US" altLang="ko-KR" sz="4000" dirty="0" smtClean="0"/>
              <a:t>Work</a:t>
            </a:r>
            <a:endParaRPr lang="ko-KR" altLang="en-US" sz="40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980728"/>
            <a:ext cx="8640960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양쪽 모서리가 둥근 사각형 5"/>
          <p:cNvSpPr/>
          <p:nvPr/>
        </p:nvSpPr>
        <p:spPr>
          <a:xfrm rot="10800000">
            <a:off x="611560" y="0"/>
            <a:ext cx="792088" cy="144016"/>
          </a:xfrm>
          <a:prstGeom prst="round2Same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1340768"/>
            <a:ext cx="77048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 Show and Tell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sz="1600" dirty="0" smtClean="0"/>
              <a:t> use LSTM(RNN) -&gt; </a:t>
            </a:r>
            <a:r>
              <a:rPr lang="ko-KR" altLang="en-US" sz="1600" dirty="0" smtClean="0"/>
              <a:t>정확성 증가</a:t>
            </a:r>
            <a:endParaRPr lang="en-US" altLang="ko-KR" sz="1600" dirty="0" smtClean="0"/>
          </a:p>
          <a:p>
            <a:pPr lvl="2">
              <a:buFont typeface="Arial" pitchFamily="34" charset="0"/>
              <a:buChar char="•"/>
            </a:pPr>
            <a:r>
              <a:rPr lang="en-US" altLang="ko-KR" sz="1600" dirty="0" smtClean="0"/>
              <a:t> solve vanishing / </a:t>
            </a:r>
            <a:r>
              <a:rPr lang="en-US" altLang="ko-KR" sz="1600" dirty="0" err="1" smtClean="0"/>
              <a:t>exploing</a:t>
            </a:r>
            <a:r>
              <a:rPr lang="en-US" altLang="ko-KR" sz="1600" dirty="0" smtClean="0"/>
              <a:t> gradients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조교님이 줄 논문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399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396552" y="404664"/>
            <a:ext cx="4248472" cy="36004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Application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980728"/>
            <a:ext cx="8640960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양쪽 모서리가 둥근 사각형 5"/>
          <p:cNvSpPr/>
          <p:nvPr/>
        </p:nvSpPr>
        <p:spPr>
          <a:xfrm rot="10800000">
            <a:off x="611560" y="0"/>
            <a:ext cx="792088" cy="144016"/>
          </a:xfrm>
          <a:prstGeom prst="round2Same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1268760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/>
              <a:t> 영상을 이용한 </a:t>
            </a:r>
            <a:r>
              <a:rPr lang="ko-KR" altLang="en-US" sz="2400" dirty="0" smtClean="0">
                <a:solidFill>
                  <a:srgbClr val="FF0000"/>
                </a:solidFill>
              </a:rPr>
              <a:t>구기</a:t>
            </a:r>
            <a:r>
              <a:rPr lang="ko-KR" altLang="en-US" sz="2400" dirty="0" smtClean="0"/>
              <a:t> 스포츠 </a:t>
            </a:r>
            <a:r>
              <a:rPr lang="ko-KR" altLang="en-US" sz="2400" dirty="0" smtClean="0"/>
              <a:t>문자 중계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979712" y="2924944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아마도 받을 논문에 있는 사진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여러 사진 인풋 </a:t>
            </a:r>
            <a:r>
              <a:rPr lang="en-US" altLang="ko-KR" dirty="0" smtClean="0">
                <a:solidFill>
                  <a:srgbClr val="FF0000"/>
                </a:solidFill>
              </a:rPr>
              <a:t>-&gt; ?? -&gt; </a:t>
            </a:r>
            <a:r>
              <a:rPr lang="ko-KR" altLang="en-US" dirty="0" smtClean="0">
                <a:solidFill>
                  <a:srgbClr val="FF0000"/>
                </a:solidFill>
              </a:rPr>
              <a:t>여러 문장 아웃풋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399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44624" y="404664"/>
            <a:ext cx="4248472" cy="36004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Issue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980728"/>
            <a:ext cx="8640960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양쪽 모서리가 둥근 사각형 5"/>
          <p:cNvSpPr/>
          <p:nvPr/>
        </p:nvSpPr>
        <p:spPr>
          <a:xfrm rot="10800000">
            <a:off x="611560" y="0"/>
            <a:ext cx="792088" cy="144016"/>
          </a:xfrm>
          <a:prstGeom prst="round2Same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3933056"/>
            <a:ext cx="59046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sz="2400" dirty="0" smtClean="0"/>
              <a:t>Training &amp; manipulating Data Set</a:t>
            </a:r>
          </a:p>
          <a:p>
            <a:r>
              <a:rPr lang="en-US" altLang="ko-KR" dirty="0" smtClean="0"/>
              <a:t>   : check / validate input video data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155679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연속적인 이미지에 대한 각각의 캡션 처리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399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692696" y="332656"/>
            <a:ext cx="8208912" cy="504056"/>
          </a:xfrm>
        </p:spPr>
        <p:txBody>
          <a:bodyPr>
            <a:noAutofit/>
          </a:bodyPr>
          <a:lstStyle/>
          <a:p>
            <a:r>
              <a:rPr lang="en-US" altLang="ko-KR" sz="4000" dirty="0" smtClean="0"/>
              <a:t>Expected </a:t>
            </a:r>
            <a:r>
              <a:rPr lang="en-US" altLang="ko-KR" sz="4000" dirty="0" smtClean="0"/>
              <a:t>Output </a:t>
            </a:r>
            <a:endParaRPr lang="ko-KR" altLang="en-US" sz="40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980728"/>
            <a:ext cx="8640960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양쪽 모서리가 둥근 사각형 5"/>
          <p:cNvSpPr/>
          <p:nvPr/>
        </p:nvSpPr>
        <p:spPr>
          <a:xfrm rot="10800000">
            <a:off x="611560" y="0"/>
            <a:ext cx="792088" cy="144016"/>
          </a:xfrm>
          <a:prstGeom prst="round2Same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1340768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 스포츠 </a:t>
            </a:r>
            <a:r>
              <a:rPr lang="ko-KR" altLang="en-US" dirty="0" smtClean="0"/>
              <a:t>영상에 적합한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캡션 출력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실제 영상 데이터에 적용 가능한 형태로 구현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3356992"/>
            <a:ext cx="88569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solidFill>
                  <a:srgbClr val="FF0000"/>
                </a:solidFill>
              </a:rPr>
              <a:t>영어 문자 중계 사진</a:t>
            </a:r>
            <a:endParaRPr lang="ko-KR" alt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399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4800" dirty="0" smtClean="0"/>
              <a:t>감사합니다</a:t>
            </a:r>
            <a:endParaRPr lang="ko-KR" alt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407746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169</Words>
  <Application>Microsoft Office PowerPoint</Application>
  <PresentationFormat>화면 슬라이드 쇼(4:3)</PresentationFormat>
  <Paragraphs>50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Caption Generation</vt:lpstr>
      <vt:lpstr>Contents</vt:lpstr>
      <vt:lpstr>Member</vt:lpstr>
      <vt:lpstr>Subject</vt:lpstr>
      <vt:lpstr>Related Work</vt:lpstr>
      <vt:lpstr>Application</vt:lpstr>
      <vt:lpstr>Issue</vt:lpstr>
      <vt:lpstr>Expected Output 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표지</dc:title>
  <dc:creator>Windows 사용자</dc:creator>
  <cp:lastModifiedBy>JH</cp:lastModifiedBy>
  <cp:revision>150</cp:revision>
  <dcterms:created xsi:type="dcterms:W3CDTF">2016-09-17T05:10:51Z</dcterms:created>
  <dcterms:modified xsi:type="dcterms:W3CDTF">2016-09-19T10:43:51Z</dcterms:modified>
</cp:coreProperties>
</file>