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11" r:id="rId2"/>
    <p:sldMasterId id="2147483651" r:id="rId3"/>
  </p:sldMasterIdLst>
  <p:notesMasterIdLst>
    <p:notesMasterId r:id="rId13"/>
  </p:notesMasterIdLst>
  <p:handoutMasterIdLst>
    <p:handoutMasterId r:id="rId14"/>
  </p:handoutMasterIdLst>
  <p:sldIdLst>
    <p:sldId id="649" r:id="rId4"/>
    <p:sldId id="659" r:id="rId5"/>
    <p:sldId id="669" r:id="rId6"/>
    <p:sldId id="670" r:id="rId7"/>
    <p:sldId id="660" r:id="rId8"/>
    <p:sldId id="668" r:id="rId9"/>
    <p:sldId id="667" r:id="rId10"/>
    <p:sldId id="665" r:id="rId11"/>
    <p:sldId id="496" r:id="rId12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335"/>
    <a:srgbClr val="ABDB77"/>
    <a:srgbClr val="7F7F7F"/>
    <a:srgbClr val="FF66FF"/>
    <a:srgbClr val="FFFFCC"/>
    <a:srgbClr val="D9D9D9"/>
    <a:srgbClr val="CFCFC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2" autoAdjust="0"/>
    <p:restoredTop sz="99447" autoAdjust="0"/>
  </p:normalViewPr>
  <p:slideViewPr>
    <p:cSldViewPr>
      <p:cViewPr>
        <p:scale>
          <a:sx n="100" d="100"/>
          <a:sy n="100" d="100"/>
        </p:scale>
        <p:origin x="72" y="4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84"/>
      </p:cViewPr>
      <p:guideLst>
        <p:guide orient="horz" pos="2153"/>
        <p:guide pos="28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C2322-8169-4CE4-689A-4BBBD86B5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r>
              <a:rPr lang="en-US" altLang="ko-KR"/>
              <a:t>2013-03-05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68E1625-B3D9-88EB-3EDC-78C1403323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6988" y="-38100"/>
            <a:ext cx="29606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6" tIns="0" rIns="19016" bIns="0" numCol="1" anchor="t" anchorCtr="0" compatLnSpc="1">
            <a:prstTxWarp prst="textNoShape">
              <a:avLst/>
            </a:prstTxWarp>
          </a:bodyPr>
          <a:lstStyle>
            <a:lvl1pPr defTabSz="826565" eaLnBrk="1" latinLnBrk="0" hangingPunct="1">
              <a:lnSpc>
                <a:spcPct val="100000"/>
              </a:lnSpc>
              <a:spcBef>
                <a:spcPct val="0"/>
              </a:spcBef>
              <a:defRPr sz="1000" i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0A4E27-3D5E-FC9D-0A8E-64C52E3828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-38100"/>
            <a:ext cx="29622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6" tIns="0" rIns="19016" bIns="0" numCol="1" anchor="t" anchorCtr="0" compatLnSpc="1">
            <a:prstTxWarp prst="textNoShape">
              <a:avLst/>
            </a:prstTxWarp>
          </a:bodyPr>
          <a:lstStyle>
            <a:lvl1pPr algn="r" defTabSz="826565" eaLnBrk="1" latinLnBrk="0" hangingPunct="1">
              <a:lnSpc>
                <a:spcPct val="100000"/>
              </a:lnSpc>
              <a:spcBef>
                <a:spcPct val="0"/>
              </a:spcBef>
              <a:defRPr sz="1000" i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2013-03-05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847FC20-FBFA-349E-5E14-22FE615698D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50888"/>
            <a:ext cx="5402262" cy="37401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2CEA0AB-3786-1534-C469-F404D60DFB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27575"/>
            <a:ext cx="4995862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2" tIns="50716" rIns="93502" bIns="50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70893C6-7FC7-C548-E6EC-B6720A9651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6988" y="9434513"/>
            <a:ext cx="2960688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6" tIns="0" rIns="19016" bIns="0" numCol="1" anchor="b" anchorCtr="0" compatLnSpc="1">
            <a:prstTxWarp prst="textNoShape">
              <a:avLst/>
            </a:prstTxWarp>
          </a:bodyPr>
          <a:lstStyle>
            <a:lvl1pPr defTabSz="825500" eaLnBrk="1" latinLnBrk="0" hangingPunct="1">
              <a:defRPr sz="1000" i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20FE5E8-A10C-52A7-7F3E-142365EFB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4513"/>
            <a:ext cx="296227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6" tIns="0" rIns="19016" bIns="0" numCol="1" anchor="b" anchorCtr="0" compatLnSpc="1">
            <a:prstTxWarp prst="textNoShape">
              <a:avLst/>
            </a:prstTxWarp>
          </a:bodyPr>
          <a:lstStyle>
            <a:lvl1pPr algn="r" defTabSz="825500" eaLnBrk="1" hangingPunct="1">
              <a:defRPr sz="1000" i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E29D3BBB-4405-4A5E-A5D8-6A9CF8119A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8255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74663" algn="l" defTabSz="8255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52500" algn="l" defTabSz="8255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422400" algn="l" defTabSz="8255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87538" algn="l" defTabSz="8255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6C8A0EA-00AA-9A47-EC39-03C1D15EE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E5A55D9-B858-4E40-80D1-0E4DC63AE3C8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3B9065D-C3CD-F333-7947-004B33FDD6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FBAD6CA-D8BF-8F67-BD23-79FE5B479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6149" name="날짜 개체 틀 4">
            <a:extLst>
              <a:ext uri="{FF2B5EF4-FFF2-40B4-BE49-F238E27FC236}">
                <a16:creationId xmlns:a16="http://schemas.microsoft.com/office/drawing/2014/main" id="{0CFDD7DC-CE02-E6AB-BD7C-0480DAE3D9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79225B2-0441-7190-0321-9E200DB4C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89354C-A3F6-4025-A3DF-97B36726A7EE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5EF23DA-B72E-F83C-602C-D3C15B4688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BECC7A6-0A12-FE77-306D-2C4761A9B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8197" name="날짜 개체 틀 4">
            <a:extLst>
              <a:ext uri="{FF2B5EF4-FFF2-40B4-BE49-F238E27FC236}">
                <a16:creationId xmlns:a16="http://schemas.microsoft.com/office/drawing/2014/main" id="{0BCD1921-4544-1CEC-D126-0B2C5A7538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79225B2-0441-7190-0321-9E200DB4C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89354C-A3F6-4025-A3DF-97B36726A7EE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5EF23DA-B72E-F83C-602C-D3C15B4688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BECC7A6-0A12-FE77-306D-2C4761A9B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8197" name="날짜 개체 틀 4">
            <a:extLst>
              <a:ext uri="{FF2B5EF4-FFF2-40B4-BE49-F238E27FC236}">
                <a16:creationId xmlns:a16="http://schemas.microsoft.com/office/drawing/2014/main" id="{0BCD1921-4544-1CEC-D126-0B2C5A7538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  <p:extLst>
      <p:ext uri="{BB962C8B-B14F-4D97-AF65-F5344CB8AC3E}">
        <p14:creationId xmlns:p14="http://schemas.microsoft.com/office/powerpoint/2010/main" val="323280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79225B2-0441-7190-0321-9E200DB4C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89354C-A3F6-4025-A3DF-97B36726A7EE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5EF23DA-B72E-F83C-602C-D3C15B4688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BECC7A6-0A12-FE77-306D-2C4761A9B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8197" name="날짜 개체 틀 4">
            <a:extLst>
              <a:ext uri="{FF2B5EF4-FFF2-40B4-BE49-F238E27FC236}">
                <a16:creationId xmlns:a16="http://schemas.microsoft.com/office/drawing/2014/main" id="{0BCD1921-4544-1CEC-D126-0B2C5A7538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  <p:extLst>
      <p:ext uri="{BB962C8B-B14F-4D97-AF65-F5344CB8AC3E}">
        <p14:creationId xmlns:p14="http://schemas.microsoft.com/office/powerpoint/2010/main" val="174543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17766CC-2E18-94A6-B529-27D0E6487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E5C23B-D031-4E33-9D3D-7C09E16B18E5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2E53816-9BA8-FD7F-C66C-DE90FF99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BE0B381-CEFC-1C2F-F2FB-5C3E4217F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0245" name="날짜 개체 틀 4">
            <a:extLst>
              <a:ext uri="{FF2B5EF4-FFF2-40B4-BE49-F238E27FC236}">
                <a16:creationId xmlns:a16="http://schemas.microsoft.com/office/drawing/2014/main" id="{666B6595-F05B-64D0-EBB8-D34201D4EC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17766CC-2E18-94A6-B529-27D0E6487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E5C23B-D031-4E33-9D3D-7C09E16B18E5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2E53816-9BA8-FD7F-C66C-DE90FF99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BE0B381-CEFC-1C2F-F2FB-5C3E4217F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0245" name="날짜 개체 틀 4">
            <a:extLst>
              <a:ext uri="{FF2B5EF4-FFF2-40B4-BE49-F238E27FC236}">
                <a16:creationId xmlns:a16="http://schemas.microsoft.com/office/drawing/2014/main" id="{666B6595-F05B-64D0-EBB8-D34201D4EC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  <p:extLst>
      <p:ext uri="{BB962C8B-B14F-4D97-AF65-F5344CB8AC3E}">
        <p14:creationId xmlns:p14="http://schemas.microsoft.com/office/powerpoint/2010/main" val="3773515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17766CC-2E18-94A6-B529-27D0E6487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E5C23B-D031-4E33-9D3D-7C09E16B18E5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2E53816-9BA8-FD7F-C66C-DE90FF99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BE0B381-CEFC-1C2F-F2FB-5C3E4217F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0245" name="날짜 개체 틀 4">
            <a:extLst>
              <a:ext uri="{FF2B5EF4-FFF2-40B4-BE49-F238E27FC236}">
                <a16:creationId xmlns:a16="http://schemas.microsoft.com/office/drawing/2014/main" id="{666B6595-F05B-64D0-EBB8-D34201D4EC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  <p:extLst>
      <p:ext uri="{BB962C8B-B14F-4D97-AF65-F5344CB8AC3E}">
        <p14:creationId xmlns:p14="http://schemas.microsoft.com/office/powerpoint/2010/main" val="3610497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17766CC-2E18-94A6-B529-27D0E6487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E5C23B-D031-4E33-9D3D-7C09E16B18E5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2E53816-9BA8-FD7F-C66C-DE90FF99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BE0B381-CEFC-1C2F-F2FB-5C3E4217F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0245" name="날짜 개체 틀 4">
            <a:extLst>
              <a:ext uri="{FF2B5EF4-FFF2-40B4-BE49-F238E27FC236}">
                <a16:creationId xmlns:a16="http://schemas.microsoft.com/office/drawing/2014/main" id="{666B6595-F05B-64D0-EBB8-D34201D4EC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  <p:extLst>
      <p:ext uri="{BB962C8B-B14F-4D97-AF65-F5344CB8AC3E}">
        <p14:creationId xmlns:p14="http://schemas.microsoft.com/office/powerpoint/2010/main" val="1255199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9F4A563-CB36-55C0-51C0-5EDE720850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C0801F-D1C6-48C7-9139-23190EA7F721}" type="slidenum">
              <a:rPr lang="en-US" altLang="ko-KR" sz="100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굴림" panose="020B0600000101010101" pitchFamily="50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D0FBBA9-741C-D71B-D623-BEEEC0D39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D2855AD-A27D-6D34-9398-B4A259203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  <p:sp>
        <p:nvSpPr>
          <p:cNvPr id="14341" name="날짜 개체 틀 4">
            <a:extLst>
              <a:ext uri="{FF2B5EF4-FFF2-40B4-BE49-F238E27FC236}">
                <a16:creationId xmlns:a16="http://schemas.microsoft.com/office/drawing/2014/main" id="{8F280024-4802-8996-BC8D-EE92DE94B7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825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825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ea typeface="굴림" panose="020B0600000101010101" pitchFamily="50" charset="-127"/>
              </a:rPr>
              <a:t>2013-03-05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8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ABFF99A-8252-8C85-11D6-CEA9635C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E182D31-2CAD-7034-AE83-951BE75B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A9DBD81-B471-E326-4C76-8FD08AB2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7581D-3826-4D18-91AD-722BE6A662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51ABB30-6E0B-D296-ED7A-3D8A6C18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66D120C-EC3A-5E3F-5B3B-B22F70A1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AC7B11F-BE33-D800-64A9-43FC4D85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62BA4-6385-4E57-971F-FF6128ED506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6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3D067-481F-BB91-4BE8-06239804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A2B02-0BF7-251D-358A-B1BA5728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0B6EC-B1D7-876A-D42A-8A696AE4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414A2-5EBF-4F3B-96A0-D97FB5225C7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8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98A3D-58B7-9E94-7D59-D70D10C6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AF40E-40A6-6547-BC14-F4E630E4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1F4E3-77FE-DEE0-DF28-D95A5863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60D73-D916-4311-B1BD-92454C438A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79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3C9F6-D151-A471-B7A5-6A217D6F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2726F-B067-75C9-5E96-BB817691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5D14E-0CCC-F5BE-374A-E962EA5B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69644-BDCF-4172-8826-BF98ED8D704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9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88BF3-4EDA-4500-697F-64151924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902E-57A6-EE3D-E777-D443A798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C4408-4525-9E1A-1689-DC937F42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8B5D2-C232-4EA4-95EF-9108F1AA79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5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F79CD-EE07-C3B8-DA6B-C55AADE4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9736D-EE61-BA84-43A0-ACC7DBC2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66022-77AE-039F-6CC9-3312FAB7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2C21D-82A3-4997-A466-DAF0543A21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6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9E181FA-8A33-5A0E-9387-0614602F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46B60F3-DCF4-34FE-386E-736DE89C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BE9C0E4-AA1A-756C-F482-EA0F991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B4E78-C2AF-4F92-AC14-98D0217C9B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38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000A31D-F5CB-6AF9-C30C-D3A01251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D6FFC6DF-3D0F-2B99-C61A-81168FC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4C4203-9A75-3FD4-F3F1-451EFF11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AA674-BA14-4B4C-84BB-57743EA74A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94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00982F7-335D-1178-562E-88624732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ABBCB967-C73B-2037-B607-A6BE59E9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13E1F78-973C-AE2F-C487-39CB384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A108D9-70D8-465B-990D-DBF81D29873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6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839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59284250-D77E-05B0-7D01-87314855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B0D58C80-6E65-BAC0-6CA0-2D03B294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93DDD7D-6FCF-4B1B-B630-C016F132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75FE7-02C1-4B1B-AE7E-B6177414208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26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84C7AEE-BB5F-AE5E-5449-97871D86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DE40D3D-1647-7FF6-435F-08A84F94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31FFDC2-9BE5-788E-E746-96CB5A36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02311-425B-49BD-BDA6-BA92B001A82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05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7D8901D-2C7D-2B47-F2AD-4CCA9F66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0CB540-0EBC-728C-F7C9-97CE9FC4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ED03B64-DB03-CEE7-567D-09BA4265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FD483-22C9-45C5-B064-4EF5CF6432D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81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916A1-E6A5-7589-8B42-FBAD8F26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1D51C-F5D4-9134-D739-D6B9E623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A2D36-FCC8-FD9D-7924-4EF1720E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0EA44-054B-4226-87B4-EF0EE8C7DE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0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AA80E-DA8E-6283-1DF8-CA1EE3D7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BC830-5C7F-A983-E839-D8A785D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3DFBC-2F01-DECD-BE0B-5E210227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C073F-A9BD-4709-B563-703381384BD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0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2C7BA-D058-DC5A-902C-ADBC909C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78D67-0E4F-8A99-FAA3-AFB48822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CC79C-6250-E060-FF58-4D73F264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37808-E924-42D2-AE69-6E6714B782D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7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8A81F-7141-1C70-49FD-44D19C46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4674-065F-C3AE-E1BD-AFA08AC9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0C4CF-D0A6-9EA4-5C8B-975347CF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3C758-1421-408E-AA45-6CED77FD6D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4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E0639-8080-3B7E-4268-73ADBF6F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75EAD-03E6-AFA1-3A51-62C4A991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314A4-F4D0-F65C-2B83-C01C6B3B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7317F-ED2C-4B56-98B0-5C570462CC6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5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4E5A513-E6E4-D8FF-6E0D-582B532E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61B3E1E-F0C1-81C4-D930-9BAA5D79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9B77191-18B7-11EA-914D-2372D173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F0F0C-8A98-4CC0-ACEE-F4A8A349B0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5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9A0FF5C-C4C6-80A4-61D5-4CCA30E2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05E04088-4833-4E72-7108-B625B7BC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8628BF1-9E38-1A33-9AA6-8BA33B5F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F984E-F061-49DC-9FCE-15B5A5FED6B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2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9CF5AB7D-90E1-4BCC-AEA3-4B8BCAC4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F0724D7B-1C64-F59C-B8D9-A6F8D076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0F33BDD-A69D-1354-1300-EDCEF6DB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12501-6B49-4172-A365-12B8CA1F767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576EC53A-6543-11FC-E590-A3EA0C42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D03B289F-D723-63A9-35CF-9BC1EE4C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80BD3B6-B741-5847-5969-5FFD63DE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9692F-A54F-4D7A-82E9-C0DEF7C6E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8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/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+mj-lt"/>
          <a:ea typeface="+mj-ea"/>
          <a:cs typeface="+mj-cs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HY울릉도M" pitchFamily="18" charset="-127"/>
          <a:ea typeface="HY울릉도M" pitchFamily="18" charset="-127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HY울릉도M" pitchFamily="18" charset="-127"/>
          <a:ea typeface="HY울릉도M" pitchFamily="18" charset="-127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HY울릉도M" pitchFamily="18" charset="-127"/>
          <a:ea typeface="HY울릉도M" pitchFamily="18" charset="-127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HY울릉도M" pitchFamily="18" charset="-127"/>
          <a:ea typeface="HY울릉도M" pitchFamily="18" charset="-127"/>
        </a:defRPr>
      </a:lvl5pPr>
      <a:lvl6pPr marL="457200" algn="l" defTabSz="773113" rtl="0" fontAlgn="base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HY울릉도M" pitchFamily="18" charset="-127"/>
          <a:ea typeface="HY울릉도M" pitchFamily="18" charset="-127"/>
        </a:defRPr>
      </a:lvl6pPr>
      <a:lvl7pPr marL="914400" algn="l" defTabSz="773113" rtl="0" fontAlgn="base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HY울릉도M" pitchFamily="18" charset="-127"/>
          <a:ea typeface="HY울릉도M" pitchFamily="18" charset="-127"/>
        </a:defRPr>
      </a:lvl7pPr>
      <a:lvl8pPr marL="1371600" algn="l" defTabSz="773113" rtl="0" fontAlgn="base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HY울릉도M" pitchFamily="18" charset="-127"/>
          <a:ea typeface="HY울릉도M" pitchFamily="18" charset="-127"/>
        </a:defRPr>
      </a:lvl8pPr>
      <a:lvl9pPr marL="1828800" algn="l" defTabSz="773113" rtl="0" fontAlgn="base">
        <a:spcBef>
          <a:spcPct val="0"/>
        </a:spcBef>
        <a:spcAft>
          <a:spcPct val="0"/>
        </a:spcAft>
        <a:defRPr kumimoji="1" sz="1200">
          <a:solidFill>
            <a:srgbClr val="003399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7663" indent="-347663" algn="l" defTabSz="773113" rtl="0" eaLnBrk="0" fontAlgn="base" hangingPunct="0">
        <a:spcBef>
          <a:spcPct val="40000"/>
        </a:spcBef>
        <a:spcAft>
          <a:spcPct val="0"/>
        </a:spcAft>
        <a:buClr>
          <a:srgbClr val="330099"/>
        </a:buClr>
        <a:buSzPct val="80000"/>
        <a:buFont typeface="Wingdings" panose="05000000000000000000" pitchFamily="2" charset="2"/>
        <a:buChar char="q"/>
        <a:defRPr kumimoji="1" sz="2500">
          <a:solidFill>
            <a:srgbClr val="330099"/>
          </a:solidFill>
          <a:latin typeface="+mn-lt"/>
          <a:ea typeface="+mn-ea"/>
          <a:cs typeface="+mn-cs"/>
        </a:defRPr>
      </a:lvl1pPr>
      <a:lvl2pPr marL="754063" indent="-290513" algn="l" defTabSz="773113" rtl="0" eaLnBrk="0" fontAlgn="base" hangingPunct="0">
        <a:spcBef>
          <a:spcPct val="4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60463" indent="-231775" algn="l" defTabSz="773113" rtl="0" eaLnBrk="0" fontAlgn="base" hangingPunct="0">
        <a:spcBef>
          <a:spcPct val="4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24013" indent="-233363" algn="l" defTabSz="773113" rtl="0" eaLnBrk="0" fontAlgn="base" hangingPunct="0">
        <a:spcBef>
          <a:spcPct val="4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84388" indent="-228600" algn="l" defTabSz="773113" rtl="0" eaLnBrk="0" fontAlgn="base" hangingPunct="0">
        <a:spcBef>
          <a:spcPct val="4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41588" indent="-228600" algn="l" defTabSz="773113" rtl="0" fontAlgn="base">
        <a:spcBef>
          <a:spcPct val="4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98788" indent="-228600" algn="l" defTabSz="773113" rtl="0" fontAlgn="base">
        <a:spcBef>
          <a:spcPct val="4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55988" indent="-228600" algn="l" defTabSz="773113" rtl="0" fontAlgn="base">
        <a:spcBef>
          <a:spcPct val="4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913188" indent="-228600" algn="l" defTabSz="773113" rtl="0" fontAlgn="base">
        <a:spcBef>
          <a:spcPct val="4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AC90C079-EA25-AC1D-540A-1069CA92A0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77C0A7D4-1943-7010-37DB-48C65C4FA5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13819-DAA7-328C-3199-CA79F7CD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lnSpc>
                <a:spcPct val="120000"/>
              </a:lnSpc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91102-4F92-4593-11B0-95D71DE51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lnSpc>
                <a:spcPct val="120000"/>
              </a:lnSpc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754C8-A4F9-B999-F52C-B2032B4F5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898989"/>
                </a:solidFill>
              </a:defRPr>
            </a:lvl1pPr>
          </a:lstStyle>
          <a:p>
            <a:fld id="{D64CC613-011C-4BC4-86BC-2E5C692ACED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BF3339FC-389A-4451-BEE4-0810580BE6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BEFF276B-08B5-C8C7-A42E-5958F73BBA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81174-7475-34AB-1BA5-5DBC1D400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lnSpc>
                <a:spcPct val="120000"/>
              </a:lnSpc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3CD40-D8A2-6351-0379-64257E9DA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lnSpc>
                <a:spcPct val="120000"/>
              </a:lnSpc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4CCA2-DE9A-F5B4-EB90-BF2F31830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898989"/>
                </a:solidFill>
              </a:defRPr>
            </a:lvl1pPr>
          </a:lstStyle>
          <a:p>
            <a:fld id="{B81FB9D6-0187-4B1A-96CF-7B884C8F73C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9">
            <a:extLst>
              <a:ext uri="{FF2B5EF4-FFF2-40B4-BE49-F238E27FC236}">
                <a16:creationId xmlns:a16="http://schemas.microsoft.com/office/drawing/2014/main" id="{663E5557-18A6-9135-295E-08C6783A67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0388" y="2255838"/>
            <a:ext cx="8856662" cy="10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18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중고거래사이트</a:t>
            </a:r>
            <a:br>
              <a:rPr lang="en-US" altLang="ko-KR" sz="18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(Domain Address:)</a:t>
            </a:r>
          </a:p>
        </p:txBody>
      </p:sp>
      <p:grpSp>
        <p:nvGrpSpPr>
          <p:cNvPr id="5123" name="그룹 9">
            <a:extLst>
              <a:ext uri="{FF2B5EF4-FFF2-40B4-BE49-F238E27FC236}">
                <a16:creationId xmlns:a16="http://schemas.microsoft.com/office/drawing/2014/main" id="{5DC6D9F1-7241-B2F2-EC36-A77AA9AA8D05}"/>
              </a:ext>
            </a:extLst>
          </p:cNvPr>
          <p:cNvGrpSpPr>
            <a:grpSpLocks/>
          </p:cNvGrpSpPr>
          <p:nvPr/>
        </p:nvGrpSpPr>
        <p:grpSpPr bwMode="auto">
          <a:xfrm>
            <a:off x="0" y="400050"/>
            <a:ext cx="9906000" cy="28575"/>
            <a:chOff x="0" y="447653"/>
            <a:chExt cx="9906035" cy="28801"/>
          </a:xfrm>
        </p:grpSpPr>
        <p:sp>
          <p:nvSpPr>
            <p:cNvPr id="5130" name="직사각형 7">
              <a:extLst>
                <a:ext uri="{FF2B5EF4-FFF2-40B4-BE49-F238E27FC236}">
                  <a16:creationId xmlns:a16="http://schemas.microsoft.com/office/drawing/2014/main" id="{D662488C-7702-A657-495B-16FFF88AD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5131" name="그룹 5">
              <a:extLst>
                <a:ext uri="{FF2B5EF4-FFF2-40B4-BE49-F238E27FC236}">
                  <a16:creationId xmlns:a16="http://schemas.microsoft.com/office/drawing/2014/main" id="{E4ED50D7-3BFD-02AC-C0DE-A96DC4695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20000" cy="28801"/>
              <a:chOff x="0" y="428603"/>
              <a:chExt cx="5281615" cy="2880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05C08D-7AD4-6781-D10B-5761C255F1CC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1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5" name="순서도: 데이터 4">
                <a:extLst>
                  <a:ext uri="{FF2B5EF4-FFF2-40B4-BE49-F238E27FC236}">
                    <a16:creationId xmlns:a16="http://schemas.microsoft.com/office/drawing/2014/main" id="{9838EBB8-A66C-8BC0-D089-FB01FD45073E}"/>
                  </a:ext>
                </a:extLst>
              </p:cNvPr>
              <p:cNvSpPr/>
              <p:nvPr/>
            </p:nvSpPr>
            <p:spPr bwMode="auto">
              <a:xfrm>
                <a:off x="4924008" y="428603"/>
                <a:ext cx="357122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D213DFC-3F8E-09CD-18ED-0B3A98AB794B}"/>
              </a:ext>
            </a:extLst>
          </p:cNvPr>
          <p:cNvSpPr txBox="1"/>
          <p:nvPr/>
        </p:nvSpPr>
        <p:spPr>
          <a:xfrm>
            <a:off x="8758238" y="57150"/>
            <a:ext cx="107156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25" name="그룹 12">
            <a:extLst>
              <a:ext uri="{FF2B5EF4-FFF2-40B4-BE49-F238E27FC236}">
                <a16:creationId xmlns:a16="http://schemas.microsoft.com/office/drawing/2014/main" id="{6A26669B-EDB7-C9A9-F327-F2A22889379F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9906000" cy="28575"/>
            <a:chOff x="0" y="447653"/>
            <a:chExt cx="9906035" cy="28801"/>
          </a:xfrm>
        </p:grpSpPr>
        <p:sp>
          <p:nvSpPr>
            <p:cNvPr id="5126" name="직사각형 13">
              <a:extLst>
                <a:ext uri="{FF2B5EF4-FFF2-40B4-BE49-F238E27FC236}">
                  <a16:creationId xmlns:a16="http://schemas.microsoft.com/office/drawing/2014/main" id="{D27C1D86-AF74-2BB3-3532-6F7EAD1A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5127" name="그룹 14">
              <a:extLst>
                <a:ext uri="{FF2B5EF4-FFF2-40B4-BE49-F238E27FC236}">
                  <a16:creationId xmlns:a16="http://schemas.microsoft.com/office/drawing/2014/main" id="{64E3B47F-C885-4833-EC24-2B617CE00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20000" cy="28801"/>
              <a:chOff x="0" y="428603"/>
              <a:chExt cx="5281615" cy="2880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2D2229-F0C8-3AA3-0661-1B4A01AAA917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1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17" name="순서도: 데이터 16">
                <a:extLst>
                  <a:ext uri="{FF2B5EF4-FFF2-40B4-BE49-F238E27FC236}">
                    <a16:creationId xmlns:a16="http://schemas.microsoft.com/office/drawing/2014/main" id="{86D67A49-DC67-5A8F-1938-3AF515B344BA}"/>
                  </a:ext>
                </a:extLst>
              </p:cNvPr>
              <p:cNvSpPr/>
              <p:nvPr/>
            </p:nvSpPr>
            <p:spPr bwMode="auto">
              <a:xfrm>
                <a:off x="4924008" y="428603"/>
                <a:ext cx="357122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B40158-D7B3-58F1-E8D7-129FAA9CCA2F}"/>
              </a:ext>
            </a:extLst>
          </p:cNvPr>
          <p:cNvSpPr txBox="1"/>
          <p:nvPr/>
        </p:nvSpPr>
        <p:spPr>
          <a:xfrm>
            <a:off x="7096125" y="57150"/>
            <a:ext cx="2733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71" name="그룹 5">
            <a:extLst>
              <a:ext uri="{FF2B5EF4-FFF2-40B4-BE49-F238E27FC236}">
                <a16:creationId xmlns:a16="http://schemas.microsoft.com/office/drawing/2014/main" id="{61DC15D2-81F9-1C7E-8DAF-423831B65D5B}"/>
              </a:ext>
            </a:extLst>
          </p:cNvPr>
          <p:cNvGrpSpPr>
            <a:grpSpLocks/>
          </p:cNvGrpSpPr>
          <p:nvPr/>
        </p:nvGrpSpPr>
        <p:grpSpPr bwMode="auto">
          <a:xfrm>
            <a:off x="0" y="400050"/>
            <a:ext cx="9906000" cy="28575"/>
            <a:chOff x="0" y="447653"/>
            <a:chExt cx="9906035" cy="28801"/>
          </a:xfrm>
        </p:grpSpPr>
        <p:sp>
          <p:nvSpPr>
            <p:cNvPr id="7203" name="직사각형 6">
              <a:extLst>
                <a:ext uri="{FF2B5EF4-FFF2-40B4-BE49-F238E27FC236}">
                  <a16:creationId xmlns:a16="http://schemas.microsoft.com/office/drawing/2014/main" id="{CD4B448A-6FDE-5C47-E97E-91071D35D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7204" name="그룹 5">
              <a:extLst>
                <a:ext uri="{FF2B5EF4-FFF2-40B4-BE49-F238E27FC236}">
                  <a16:creationId xmlns:a16="http://schemas.microsoft.com/office/drawing/2014/main" id="{A391D0F2-BB24-E544-CBFB-A04A0B1F4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196" name="직사각형 3">
                <a:extLst>
                  <a:ext uri="{FF2B5EF4-FFF2-40B4-BE49-F238E27FC236}">
                    <a16:creationId xmlns:a16="http://schemas.microsoft.com/office/drawing/2014/main" id="{135B0617-DFCA-93D8-67DA-272523141C65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197" name="순서도: 데이터 196">
                <a:extLst>
                  <a:ext uri="{FF2B5EF4-FFF2-40B4-BE49-F238E27FC236}">
                    <a16:creationId xmlns:a16="http://schemas.microsoft.com/office/drawing/2014/main" id="{A60C2EF2-17A4-F311-DDF9-D49C29201B7C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493CF40-D414-E1A2-333D-6BDF1640A9AB}"/>
              </a:ext>
            </a:extLst>
          </p:cNvPr>
          <p:cNvCxnSpPr/>
          <p:nvPr/>
        </p:nvCxnSpPr>
        <p:spPr bwMode="auto">
          <a:xfrm>
            <a:off x="7786688" y="438150"/>
            <a:ext cx="0" cy="60833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73" name="그룹 16">
            <a:extLst>
              <a:ext uri="{FF2B5EF4-FFF2-40B4-BE49-F238E27FC236}">
                <a16:creationId xmlns:a16="http://schemas.microsoft.com/office/drawing/2014/main" id="{890A9B72-3C34-9AF6-D31A-57C0EC5E40A8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9906000" cy="28575"/>
            <a:chOff x="0" y="447653"/>
            <a:chExt cx="9906035" cy="28801"/>
          </a:xfrm>
        </p:grpSpPr>
        <p:sp>
          <p:nvSpPr>
            <p:cNvPr id="7199" name="직사각형 17">
              <a:extLst>
                <a:ext uri="{FF2B5EF4-FFF2-40B4-BE49-F238E27FC236}">
                  <a16:creationId xmlns:a16="http://schemas.microsoft.com/office/drawing/2014/main" id="{FD9E2B7C-9D40-4ABC-3DCC-D4F08AC9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7200" name="그룹 14">
              <a:extLst>
                <a:ext uri="{FF2B5EF4-FFF2-40B4-BE49-F238E27FC236}">
                  <a16:creationId xmlns:a16="http://schemas.microsoft.com/office/drawing/2014/main" id="{02EC782A-A5BC-AC6C-EE26-0224FB4E3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6D6F8F28-AC8B-12A9-AA39-69910997CFF9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209" name="순서도: 데이터 208">
                <a:extLst>
                  <a:ext uri="{FF2B5EF4-FFF2-40B4-BE49-F238E27FC236}">
                    <a16:creationId xmlns:a16="http://schemas.microsoft.com/office/drawing/2014/main" id="{C6F1B370-927C-235A-D1F7-1174AEE4DE35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B6D4B7B-3422-1D00-9FB9-F9F7EE5F4579}"/>
              </a:ext>
            </a:extLst>
          </p:cNvPr>
          <p:cNvSpPr/>
          <p:nvPr/>
        </p:nvSpPr>
        <p:spPr bwMode="auto">
          <a:xfrm>
            <a:off x="7791450" y="43815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4E443FA-B05B-87CC-47E1-034D4C86C9D8}"/>
              </a:ext>
            </a:extLst>
          </p:cNvPr>
          <p:cNvSpPr/>
          <p:nvPr/>
        </p:nvSpPr>
        <p:spPr bwMode="auto">
          <a:xfrm>
            <a:off x="8967788" y="46196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7176" name="TextBox 25">
            <a:extLst>
              <a:ext uri="{FF2B5EF4-FFF2-40B4-BE49-F238E27FC236}">
                <a16:creationId xmlns:a16="http://schemas.microsoft.com/office/drawing/2014/main" id="{9B6EE85F-7E2E-57DC-132E-A0E0C6318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3815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9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579A5E8-8104-C28B-1A4F-6FC8EFB14114}"/>
              </a:ext>
            </a:extLst>
          </p:cNvPr>
          <p:cNvCxnSpPr/>
          <p:nvPr/>
        </p:nvCxnSpPr>
        <p:spPr bwMode="auto">
          <a:xfrm>
            <a:off x="-9525" y="685800"/>
            <a:ext cx="990758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D11BB6E3-7313-2181-9E3A-39ABA99AFDEF}"/>
              </a:ext>
            </a:extLst>
          </p:cNvPr>
          <p:cNvSpPr txBox="1"/>
          <p:nvPr/>
        </p:nvSpPr>
        <p:spPr>
          <a:xfrm>
            <a:off x="57150" y="428625"/>
            <a:ext cx="744378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중고거래사이트 </a:t>
            </a:r>
            <a:r>
              <a:rPr lang="en-US" altLang="ko-KR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3F3404E3-0179-05A7-7E5B-913BCDF7D105}"/>
              </a:ext>
            </a:extLst>
          </p:cNvPr>
          <p:cNvSpPr/>
          <p:nvPr/>
        </p:nvSpPr>
        <p:spPr bwMode="auto">
          <a:xfrm>
            <a:off x="7791450" y="403860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E0E62C6-FF0D-8BB8-8043-45D86D0CDB7D}"/>
              </a:ext>
            </a:extLst>
          </p:cNvPr>
          <p:cNvSpPr/>
          <p:nvPr/>
        </p:nvSpPr>
        <p:spPr bwMode="auto">
          <a:xfrm>
            <a:off x="8967788" y="406241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7181" name="TextBox 25">
            <a:extLst>
              <a:ext uri="{FF2B5EF4-FFF2-40B4-BE49-F238E27FC236}">
                <a16:creationId xmlns:a16="http://schemas.microsoft.com/office/drawing/2014/main" id="{617D9E7C-FF85-EA81-ACED-BB1D618E9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0386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information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2" name="직사각형 15">
            <a:extLst>
              <a:ext uri="{FF2B5EF4-FFF2-40B4-BE49-F238E27FC236}">
                <a16:creationId xmlns:a16="http://schemas.microsoft.com/office/drawing/2014/main" id="{BCD2B111-4435-770D-1550-8A645EA3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292600"/>
            <a:ext cx="2114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L01</a:t>
            </a:r>
            <a:r>
              <a:rPr lang="en-US" altLang="ko-KR" dirty="0"/>
              <a:t> :  </a:t>
            </a:r>
            <a:r>
              <a:rPr lang="ko-KR" altLang="en-US" dirty="0"/>
              <a:t>메인 페이지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</a:t>
            </a:r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L02</a:t>
            </a:r>
            <a:r>
              <a:rPr lang="en-US" altLang="ko-KR" dirty="0"/>
              <a:t> : (..)</a:t>
            </a:r>
            <a:r>
              <a:rPr lang="ko-KR" altLang="en-US" dirty="0"/>
              <a:t>게시판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L03</a:t>
            </a:r>
            <a:r>
              <a:rPr lang="en-US" altLang="ko-KR" dirty="0"/>
              <a:t> : </a:t>
            </a:r>
            <a:r>
              <a:rPr lang="ko-KR" altLang="en-US" dirty="0"/>
              <a:t>거래내역</a:t>
            </a: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L04</a:t>
            </a:r>
            <a:r>
              <a:rPr lang="en-US" altLang="ko-KR" dirty="0"/>
              <a:t> : </a:t>
            </a:r>
            <a:r>
              <a:rPr lang="ko-KR" altLang="en-US" dirty="0"/>
              <a:t>마이페이지</a:t>
            </a: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L05</a:t>
            </a:r>
            <a:r>
              <a:rPr lang="en-US" altLang="ko-KR" dirty="0"/>
              <a:t> :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7183" name="TextBox 144">
            <a:extLst>
              <a:ext uri="{FF2B5EF4-FFF2-40B4-BE49-F238E27FC236}">
                <a16:creationId xmlns:a16="http://schemas.microsoft.com/office/drawing/2014/main" id="{DDC8ADE9-8D5A-1EC8-3DB0-44A0056D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406" y="4854997"/>
            <a:ext cx="20621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/>
              <a:t>[</a:t>
            </a:r>
            <a:r>
              <a:rPr lang="ko-KR" altLang="en-US" sz="900" dirty="0"/>
              <a:t>메인 기본 </a:t>
            </a:r>
            <a:r>
              <a:rPr lang="en-US" altLang="ko-KR" sz="900"/>
              <a:t>UI]</a:t>
            </a:r>
            <a:endParaRPr lang="ko-KR" altLang="en-US" sz="900" dirty="0"/>
          </a:p>
        </p:txBody>
      </p:sp>
      <p:sp>
        <p:nvSpPr>
          <p:cNvPr id="7184" name="직사각형 15">
            <a:extLst>
              <a:ext uri="{FF2B5EF4-FFF2-40B4-BE49-F238E27FC236}">
                <a16:creationId xmlns:a16="http://schemas.microsoft.com/office/drawing/2014/main" id="{FF31DE01-3F4F-E4BC-F65A-A6FEA6B9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738188"/>
            <a:ext cx="21145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D01</a:t>
            </a:r>
            <a:r>
              <a:rPr lang="en-US" altLang="ko-KR" dirty="0"/>
              <a:t> : Menu Bar</a:t>
            </a:r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D02</a:t>
            </a:r>
            <a:r>
              <a:rPr lang="en-US" altLang="ko-KR" dirty="0"/>
              <a:t> :Content</a:t>
            </a:r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게시판 보이기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메뉴에서 게시판 선택하면 </a:t>
            </a:r>
            <a:r>
              <a:rPr lang="en-US" altLang="ko-KR" dirty="0"/>
              <a:t>content</a:t>
            </a:r>
            <a:r>
              <a:rPr lang="ko-KR" altLang="en-US" dirty="0"/>
              <a:t>만 바뀜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D03</a:t>
            </a:r>
            <a:r>
              <a:rPr lang="en-US" altLang="ko-KR" dirty="0"/>
              <a:t> : </a:t>
            </a:r>
            <a:r>
              <a:rPr lang="ko-KR" altLang="en-US" dirty="0"/>
              <a:t>유저 게시글 목록</a:t>
            </a:r>
            <a:r>
              <a:rPr lang="en-US" altLang="ko-KR" dirty="0"/>
              <a:t>or </a:t>
            </a:r>
            <a:r>
              <a:rPr lang="ko-KR" altLang="en-US" dirty="0" err="1"/>
              <a:t>리모콘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자신이 올린 게시글 목록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클릭 시 게시글로 링크 이동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ex) </a:t>
            </a:r>
            <a:r>
              <a:rPr lang="ko-KR" altLang="en-US" dirty="0"/>
              <a:t>옥션의 열어본 게시글 목록 </a:t>
            </a:r>
            <a:r>
              <a:rPr lang="en-US" altLang="ko-KR" dirty="0"/>
              <a:t>or </a:t>
            </a:r>
            <a:r>
              <a:rPr lang="ko-KR" altLang="en-US" dirty="0"/>
              <a:t>네이버 웹툰 페이지 </a:t>
            </a:r>
            <a:r>
              <a:rPr lang="ko-KR" altLang="en-US" dirty="0" err="1"/>
              <a:t>리모콘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D04</a:t>
            </a:r>
            <a:r>
              <a:rPr lang="en-US" altLang="ko-KR" dirty="0"/>
              <a:t> : </a:t>
            </a:r>
            <a:r>
              <a:rPr lang="ko-KR" altLang="en-US" dirty="0"/>
              <a:t>로그인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로그인 완료되면 내 정보</a:t>
            </a:r>
            <a:r>
              <a:rPr lang="en-US" altLang="ko-KR" dirty="0"/>
              <a:t>, </a:t>
            </a:r>
            <a:r>
              <a:rPr lang="ko-KR" altLang="en-US" dirty="0"/>
              <a:t>로그아웃으로 버튼 바뀜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로그인 창은 팝업으로 띄움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D05</a:t>
            </a:r>
            <a:r>
              <a:rPr lang="en-US" altLang="ko-KR" dirty="0"/>
              <a:t> : </a:t>
            </a:r>
            <a:r>
              <a:rPr lang="ko-KR" altLang="en-US" dirty="0"/>
              <a:t>제작자 정보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제작자 정보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FCA00B-AB08-C5E4-A836-D8125C9C4EC7}"/>
              </a:ext>
            </a:extLst>
          </p:cNvPr>
          <p:cNvSpPr/>
          <p:nvPr/>
        </p:nvSpPr>
        <p:spPr bwMode="auto">
          <a:xfrm>
            <a:off x="416497" y="1105520"/>
            <a:ext cx="7261670" cy="433970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C3D1ED-2B58-0BAA-14BE-466376DCD130}"/>
              </a:ext>
            </a:extLst>
          </p:cNvPr>
          <p:cNvSpPr/>
          <p:nvPr/>
        </p:nvSpPr>
        <p:spPr bwMode="auto">
          <a:xfrm>
            <a:off x="416496" y="1105519"/>
            <a:ext cx="7261669" cy="5680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215AF7-E80C-1BB1-B324-11148F080D7E}"/>
              </a:ext>
            </a:extLst>
          </p:cNvPr>
          <p:cNvSpPr/>
          <p:nvPr/>
        </p:nvSpPr>
        <p:spPr bwMode="auto">
          <a:xfrm>
            <a:off x="6903272" y="1246090"/>
            <a:ext cx="714023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로그인</a:t>
            </a:r>
            <a:endParaRPr lang="en-US" altLang="ko-KR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dirty="0"/>
              <a:t>(</a:t>
            </a:r>
            <a:r>
              <a:rPr lang="en-US" altLang="ko-KR" dirty="0" err="1"/>
              <a:t>L05,D04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66FD15-77C9-C0A2-F2FD-9F93D7924F92}"/>
              </a:ext>
            </a:extLst>
          </p:cNvPr>
          <p:cNvSpPr/>
          <p:nvPr/>
        </p:nvSpPr>
        <p:spPr bwMode="auto">
          <a:xfrm>
            <a:off x="492848" y="2201885"/>
            <a:ext cx="6228182" cy="27348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Content(</a:t>
            </a:r>
            <a:r>
              <a:rPr lang="en-US" altLang="ko-KR" sz="1100" b="1" dirty="0" err="1"/>
              <a:t>D02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780404-9B3C-BA5E-65C5-CF6B92B7E22B}"/>
              </a:ext>
            </a:extLst>
          </p:cNvPr>
          <p:cNvSpPr/>
          <p:nvPr/>
        </p:nvSpPr>
        <p:spPr bwMode="auto">
          <a:xfrm>
            <a:off x="492848" y="4993804"/>
            <a:ext cx="7124448" cy="3794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Footer(</a:t>
            </a:r>
            <a:r>
              <a:rPr lang="en-US" altLang="ko-KR" sz="1100" b="1" dirty="0" err="1"/>
              <a:t>D05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726198-C7E4-18A0-D961-82F8DFD68AE4}"/>
              </a:ext>
            </a:extLst>
          </p:cNvPr>
          <p:cNvSpPr/>
          <p:nvPr/>
        </p:nvSpPr>
        <p:spPr bwMode="auto">
          <a:xfrm>
            <a:off x="411735" y="1659170"/>
            <a:ext cx="7269224" cy="47094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Menu Bar (</a:t>
            </a:r>
            <a:r>
              <a:rPr lang="en-US" altLang="ko-KR" sz="1100" b="1" dirty="0" err="1"/>
              <a:t>D01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08923-42A4-2036-5328-AB1E715236C9}"/>
              </a:ext>
            </a:extLst>
          </p:cNvPr>
          <p:cNvSpPr/>
          <p:nvPr/>
        </p:nvSpPr>
        <p:spPr bwMode="auto">
          <a:xfrm>
            <a:off x="3618706" y="1246090"/>
            <a:ext cx="1008063" cy="3413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/>
              <a:t>Logo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/>
              <a:t>(L01)</a:t>
            </a:r>
            <a:endParaRPr lang="ko-KR" altLang="en-US" sz="10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AAB045-C5F8-CBA4-6EA5-EADF5EE144BD}"/>
              </a:ext>
            </a:extLst>
          </p:cNvPr>
          <p:cNvSpPr/>
          <p:nvPr/>
        </p:nvSpPr>
        <p:spPr bwMode="auto">
          <a:xfrm>
            <a:off x="6769622" y="3204756"/>
            <a:ext cx="868856" cy="719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1100" b="1" dirty="0" err="1"/>
              <a:t>리모콘</a:t>
            </a: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(</a:t>
            </a:r>
            <a:r>
              <a:rPr lang="en-US" altLang="ko-KR" sz="1100" b="1" dirty="0" err="1"/>
              <a:t>D03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28C1C4-010B-7C12-747C-B6D272524C7E}"/>
              </a:ext>
            </a:extLst>
          </p:cNvPr>
          <p:cNvSpPr/>
          <p:nvPr/>
        </p:nvSpPr>
        <p:spPr bwMode="auto">
          <a:xfrm>
            <a:off x="6721030" y="1748820"/>
            <a:ext cx="91744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8A4443-5147-6762-4559-C9DF7BADCBE5}"/>
              </a:ext>
            </a:extLst>
          </p:cNvPr>
          <p:cNvSpPr/>
          <p:nvPr/>
        </p:nvSpPr>
        <p:spPr bwMode="auto">
          <a:xfrm>
            <a:off x="488504" y="1738989"/>
            <a:ext cx="5773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홈</a:t>
            </a:r>
            <a:endParaRPr lang="en-US" altLang="ko-KR" sz="800" b="1" dirty="0"/>
          </a:p>
          <a:p>
            <a:pPr algn="ctr">
              <a:spcBef>
                <a:spcPct val="20000"/>
              </a:spcBef>
              <a:defRPr/>
            </a:pPr>
            <a:r>
              <a:rPr lang="en-US" altLang="ko-KR" sz="800" b="1" dirty="0"/>
              <a:t>(</a:t>
            </a:r>
            <a:r>
              <a:rPr lang="en-US" altLang="ko-KR" sz="800" b="1" dirty="0" err="1"/>
              <a:t>L01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5C392A-D09B-A30B-1CD9-73FC2147ECEB}"/>
              </a:ext>
            </a:extLst>
          </p:cNvPr>
          <p:cNvSpPr/>
          <p:nvPr/>
        </p:nvSpPr>
        <p:spPr bwMode="auto">
          <a:xfrm>
            <a:off x="1106802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게시판</a:t>
            </a:r>
            <a:r>
              <a:rPr lang="en-US" altLang="ko-KR" b="1" dirty="0"/>
              <a:t>01</a:t>
            </a:r>
            <a:endParaRPr lang="en-US" altLang="ko-KR" sz="800" b="1" dirty="0"/>
          </a:p>
          <a:p>
            <a:pPr algn="ctr">
              <a:spcBef>
                <a:spcPct val="20000"/>
              </a:spcBef>
              <a:defRPr/>
            </a:pPr>
            <a:r>
              <a:rPr lang="en-US" altLang="ko-KR" sz="800" b="1" dirty="0"/>
              <a:t>(</a:t>
            </a:r>
            <a:r>
              <a:rPr lang="en-US" altLang="ko-KR" sz="800" b="1" dirty="0" err="1"/>
              <a:t>L02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4E5FC3-0EC2-F449-7544-D2A4AC88873E}"/>
              </a:ext>
            </a:extLst>
          </p:cNvPr>
          <p:cNvSpPr/>
          <p:nvPr/>
        </p:nvSpPr>
        <p:spPr bwMode="auto">
          <a:xfrm>
            <a:off x="1835734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거래내역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L03</a:t>
            </a:r>
            <a:r>
              <a:rPr lang="en-US" altLang="ko-KR" sz="800" b="1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B40158-D7B3-58F1-E8D7-129FAA9CCA2F}"/>
              </a:ext>
            </a:extLst>
          </p:cNvPr>
          <p:cNvSpPr txBox="1"/>
          <p:nvPr/>
        </p:nvSpPr>
        <p:spPr>
          <a:xfrm>
            <a:off x="7096125" y="57150"/>
            <a:ext cx="2733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71" name="그룹 5">
            <a:extLst>
              <a:ext uri="{FF2B5EF4-FFF2-40B4-BE49-F238E27FC236}">
                <a16:creationId xmlns:a16="http://schemas.microsoft.com/office/drawing/2014/main" id="{61DC15D2-81F9-1C7E-8DAF-423831B65D5B}"/>
              </a:ext>
            </a:extLst>
          </p:cNvPr>
          <p:cNvGrpSpPr>
            <a:grpSpLocks/>
          </p:cNvGrpSpPr>
          <p:nvPr/>
        </p:nvGrpSpPr>
        <p:grpSpPr bwMode="auto">
          <a:xfrm>
            <a:off x="0" y="400050"/>
            <a:ext cx="9906000" cy="28575"/>
            <a:chOff x="0" y="447653"/>
            <a:chExt cx="9906035" cy="28801"/>
          </a:xfrm>
        </p:grpSpPr>
        <p:sp>
          <p:nvSpPr>
            <p:cNvPr id="7203" name="직사각형 6">
              <a:extLst>
                <a:ext uri="{FF2B5EF4-FFF2-40B4-BE49-F238E27FC236}">
                  <a16:creationId xmlns:a16="http://schemas.microsoft.com/office/drawing/2014/main" id="{CD4B448A-6FDE-5C47-E97E-91071D35D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7204" name="그룹 5">
              <a:extLst>
                <a:ext uri="{FF2B5EF4-FFF2-40B4-BE49-F238E27FC236}">
                  <a16:creationId xmlns:a16="http://schemas.microsoft.com/office/drawing/2014/main" id="{A391D0F2-BB24-E544-CBFB-A04A0B1F4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196" name="직사각형 3">
                <a:extLst>
                  <a:ext uri="{FF2B5EF4-FFF2-40B4-BE49-F238E27FC236}">
                    <a16:creationId xmlns:a16="http://schemas.microsoft.com/office/drawing/2014/main" id="{135B0617-DFCA-93D8-67DA-272523141C65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197" name="순서도: 데이터 196">
                <a:extLst>
                  <a:ext uri="{FF2B5EF4-FFF2-40B4-BE49-F238E27FC236}">
                    <a16:creationId xmlns:a16="http://schemas.microsoft.com/office/drawing/2014/main" id="{A60C2EF2-17A4-F311-DDF9-D49C29201B7C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493CF40-D414-E1A2-333D-6BDF1640A9AB}"/>
              </a:ext>
            </a:extLst>
          </p:cNvPr>
          <p:cNvCxnSpPr/>
          <p:nvPr/>
        </p:nvCxnSpPr>
        <p:spPr bwMode="auto">
          <a:xfrm>
            <a:off x="7786688" y="438150"/>
            <a:ext cx="0" cy="60833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73" name="그룹 16">
            <a:extLst>
              <a:ext uri="{FF2B5EF4-FFF2-40B4-BE49-F238E27FC236}">
                <a16:creationId xmlns:a16="http://schemas.microsoft.com/office/drawing/2014/main" id="{890A9B72-3C34-9AF6-D31A-57C0EC5E40A8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9906000" cy="28575"/>
            <a:chOff x="0" y="447653"/>
            <a:chExt cx="9906035" cy="28801"/>
          </a:xfrm>
        </p:grpSpPr>
        <p:sp>
          <p:nvSpPr>
            <p:cNvPr id="7199" name="직사각형 17">
              <a:extLst>
                <a:ext uri="{FF2B5EF4-FFF2-40B4-BE49-F238E27FC236}">
                  <a16:creationId xmlns:a16="http://schemas.microsoft.com/office/drawing/2014/main" id="{FD9E2B7C-9D40-4ABC-3DCC-D4F08AC9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7200" name="그룹 14">
              <a:extLst>
                <a:ext uri="{FF2B5EF4-FFF2-40B4-BE49-F238E27FC236}">
                  <a16:creationId xmlns:a16="http://schemas.microsoft.com/office/drawing/2014/main" id="{02EC782A-A5BC-AC6C-EE26-0224FB4E3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6D6F8F28-AC8B-12A9-AA39-69910997CFF9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209" name="순서도: 데이터 208">
                <a:extLst>
                  <a:ext uri="{FF2B5EF4-FFF2-40B4-BE49-F238E27FC236}">
                    <a16:creationId xmlns:a16="http://schemas.microsoft.com/office/drawing/2014/main" id="{C6F1B370-927C-235A-D1F7-1174AEE4DE35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B6D4B7B-3422-1D00-9FB9-F9F7EE5F4579}"/>
              </a:ext>
            </a:extLst>
          </p:cNvPr>
          <p:cNvSpPr/>
          <p:nvPr/>
        </p:nvSpPr>
        <p:spPr bwMode="auto">
          <a:xfrm>
            <a:off x="7791450" y="43815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4E443FA-B05B-87CC-47E1-034D4C86C9D8}"/>
              </a:ext>
            </a:extLst>
          </p:cNvPr>
          <p:cNvSpPr/>
          <p:nvPr/>
        </p:nvSpPr>
        <p:spPr bwMode="auto">
          <a:xfrm>
            <a:off x="8967788" y="46196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7176" name="TextBox 25">
            <a:extLst>
              <a:ext uri="{FF2B5EF4-FFF2-40B4-BE49-F238E27FC236}">
                <a16:creationId xmlns:a16="http://schemas.microsoft.com/office/drawing/2014/main" id="{9B6EE85F-7E2E-57DC-132E-A0E0C6318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3815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9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579A5E8-8104-C28B-1A4F-6FC8EFB14114}"/>
              </a:ext>
            </a:extLst>
          </p:cNvPr>
          <p:cNvCxnSpPr/>
          <p:nvPr/>
        </p:nvCxnSpPr>
        <p:spPr bwMode="auto">
          <a:xfrm>
            <a:off x="-9525" y="685800"/>
            <a:ext cx="990758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D11BB6E3-7313-2181-9E3A-39ABA99AFDEF}"/>
              </a:ext>
            </a:extLst>
          </p:cNvPr>
          <p:cNvSpPr txBox="1"/>
          <p:nvPr/>
        </p:nvSpPr>
        <p:spPr>
          <a:xfrm>
            <a:off x="57150" y="428625"/>
            <a:ext cx="744378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중고거래사이트 </a:t>
            </a:r>
            <a:r>
              <a:rPr lang="en-US" altLang="ko-KR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팝업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3F3404E3-0179-05A7-7E5B-913BCDF7D105}"/>
              </a:ext>
            </a:extLst>
          </p:cNvPr>
          <p:cNvSpPr/>
          <p:nvPr/>
        </p:nvSpPr>
        <p:spPr bwMode="auto">
          <a:xfrm>
            <a:off x="7791450" y="403860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E0E62C6-FF0D-8BB8-8043-45D86D0CDB7D}"/>
              </a:ext>
            </a:extLst>
          </p:cNvPr>
          <p:cNvSpPr/>
          <p:nvPr/>
        </p:nvSpPr>
        <p:spPr bwMode="auto">
          <a:xfrm>
            <a:off x="8967788" y="406241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7181" name="TextBox 25">
            <a:extLst>
              <a:ext uri="{FF2B5EF4-FFF2-40B4-BE49-F238E27FC236}">
                <a16:creationId xmlns:a16="http://schemas.microsoft.com/office/drawing/2014/main" id="{617D9E7C-FF85-EA81-ACED-BB1D618E9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0386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information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2" name="직사각형 15">
            <a:extLst>
              <a:ext uri="{FF2B5EF4-FFF2-40B4-BE49-F238E27FC236}">
                <a16:creationId xmlns:a16="http://schemas.microsoft.com/office/drawing/2014/main" id="{BCD2B111-4435-770D-1550-8A645EA3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292600"/>
            <a:ext cx="2114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L01</a:t>
            </a:r>
            <a:r>
              <a:rPr lang="en-US" altLang="ko-KR" dirty="0"/>
              <a:t> :  </a:t>
            </a:r>
            <a:r>
              <a:rPr lang="ko-KR" altLang="en-US" dirty="0" err="1"/>
              <a:t>메인페이지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</a:t>
            </a:r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L02</a:t>
            </a:r>
            <a:r>
              <a:rPr lang="en-US" altLang="ko-KR" dirty="0"/>
              <a:t> : </a:t>
            </a:r>
            <a:r>
              <a:rPr lang="ko-KR" altLang="en-US" dirty="0"/>
              <a:t>아이디 찾기</a:t>
            </a:r>
            <a:r>
              <a:rPr lang="en-US" altLang="ko-KR" dirty="0"/>
              <a:t>, </a:t>
            </a:r>
            <a:r>
              <a:rPr lang="ko-KR" altLang="en-US" dirty="0"/>
              <a:t>비밀번호 찾기 페이지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L03</a:t>
            </a:r>
            <a:r>
              <a:rPr lang="en-US" altLang="ko-KR" dirty="0"/>
              <a:t> : </a:t>
            </a:r>
            <a:r>
              <a:rPr lang="ko-KR" altLang="en-US" dirty="0"/>
              <a:t>회원가입 페이지</a:t>
            </a:r>
            <a:endParaRPr lang="en-US" altLang="ko-KR" dirty="0"/>
          </a:p>
        </p:txBody>
      </p:sp>
      <p:sp>
        <p:nvSpPr>
          <p:cNvPr id="7184" name="직사각형 15">
            <a:extLst>
              <a:ext uri="{FF2B5EF4-FFF2-40B4-BE49-F238E27FC236}">
                <a16:creationId xmlns:a16="http://schemas.microsoft.com/office/drawing/2014/main" id="{FF31DE01-3F4F-E4BC-F65A-A6FEA6B9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738188"/>
            <a:ext cx="21145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D01</a:t>
            </a:r>
            <a:r>
              <a:rPr lang="en-US" altLang="ko-KR" dirty="0"/>
              <a:t> : </a:t>
            </a:r>
            <a:r>
              <a:rPr lang="ko-KR" altLang="en-US" dirty="0"/>
              <a:t>로그인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로그인 성공 시 메인 페이지로 이동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D02</a:t>
            </a:r>
            <a:r>
              <a:rPr lang="en-US" altLang="ko-KR" dirty="0"/>
              <a:t> :</a:t>
            </a:r>
            <a:r>
              <a:rPr lang="ko-KR" altLang="en-US" dirty="0"/>
              <a:t>아이디 찾기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게시판 보이기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메뉴에서 게시판 선택하면 </a:t>
            </a:r>
            <a:r>
              <a:rPr lang="en-US" altLang="ko-KR" dirty="0"/>
              <a:t>content</a:t>
            </a:r>
            <a:r>
              <a:rPr lang="ko-KR" altLang="en-US" dirty="0"/>
              <a:t>만 바뀜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D03</a:t>
            </a:r>
            <a:r>
              <a:rPr lang="en-US" altLang="ko-KR" dirty="0"/>
              <a:t> :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회원가입 페이지로 이동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66FD15-77C9-C0A2-F2FD-9F93D7924F92}"/>
              </a:ext>
            </a:extLst>
          </p:cNvPr>
          <p:cNvSpPr/>
          <p:nvPr/>
        </p:nvSpPr>
        <p:spPr bwMode="auto">
          <a:xfrm>
            <a:off x="492848" y="2201885"/>
            <a:ext cx="6228182" cy="27348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1100" b="1" dirty="0"/>
              <a:t>로그인</a:t>
            </a: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sz="11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3F7EA5-5E66-C6BB-3261-660558A81890}"/>
              </a:ext>
            </a:extLst>
          </p:cNvPr>
          <p:cNvSpPr/>
          <p:nvPr/>
        </p:nvSpPr>
        <p:spPr bwMode="auto">
          <a:xfrm>
            <a:off x="1885966" y="2941560"/>
            <a:ext cx="1732739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아이디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152101-F0ED-6293-54A2-47EC3A2FA9B9}"/>
              </a:ext>
            </a:extLst>
          </p:cNvPr>
          <p:cNvSpPr/>
          <p:nvPr/>
        </p:nvSpPr>
        <p:spPr bwMode="auto">
          <a:xfrm>
            <a:off x="1885966" y="3421550"/>
            <a:ext cx="1732739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비밀번호</a:t>
            </a:r>
            <a:endParaRPr lang="ko-KR" altLang="en-US" sz="8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D8716A-1E4F-AF38-DC95-4B6B6483A9A8}"/>
              </a:ext>
            </a:extLst>
          </p:cNvPr>
          <p:cNvSpPr/>
          <p:nvPr/>
        </p:nvSpPr>
        <p:spPr bwMode="auto">
          <a:xfrm>
            <a:off x="3817993" y="2948056"/>
            <a:ext cx="1135007" cy="7973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로그인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D01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L01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5C406D-CFC6-F475-AB45-607231203941}"/>
              </a:ext>
            </a:extLst>
          </p:cNvPr>
          <p:cNvSpPr/>
          <p:nvPr/>
        </p:nvSpPr>
        <p:spPr bwMode="auto">
          <a:xfrm>
            <a:off x="1874200" y="3876675"/>
            <a:ext cx="307880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아이디 찾기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비밀번호 찾기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D02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D02</a:t>
            </a:r>
            <a:r>
              <a:rPr lang="en-US" altLang="ko-KR" b="1" dirty="0"/>
              <a:t>)</a:t>
            </a:r>
            <a:endParaRPr lang="ko-KR" altLang="en-US" sz="8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847617-4762-139B-B09E-70EB4DC495E0}"/>
              </a:ext>
            </a:extLst>
          </p:cNvPr>
          <p:cNvSpPr/>
          <p:nvPr/>
        </p:nvSpPr>
        <p:spPr bwMode="auto">
          <a:xfrm>
            <a:off x="1885966" y="4290684"/>
            <a:ext cx="307880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회원가입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D03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D03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23179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B40158-D7B3-58F1-E8D7-129FAA9CCA2F}"/>
              </a:ext>
            </a:extLst>
          </p:cNvPr>
          <p:cNvSpPr txBox="1"/>
          <p:nvPr/>
        </p:nvSpPr>
        <p:spPr>
          <a:xfrm>
            <a:off x="7096125" y="57150"/>
            <a:ext cx="2733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71" name="그룹 5">
            <a:extLst>
              <a:ext uri="{FF2B5EF4-FFF2-40B4-BE49-F238E27FC236}">
                <a16:creationId xmlns:a16="http://schemas.microsoft.com/office/drawing/2014/main" id="{61DC15D2-81F9-1C7E-8DAF-423831B65D5B}"/>
              </a:ext>
            </a:extLst>
          </p:cNvPr>
          <p:cNvGrpSpPr>
            <a:grpSpLocks/>
          </p:cNvGrpSpPr>
          <p:nvPr/>
        </p:nvGrpSpPr>
        <p:grpSpPr bwMode="auto">
          <a:xfrm>
            <a:off x="0" y="400050"/>
            <a:ext cx="9906000" cy="28575"/>
            <a:chOff x="0" y="447653"/>
            <a:chExt cx="9906035" cy="28801"/>
          </a:xfrm>
        </p:grpSpPr>
        <p:sp>
          <p:nvSpPr>
            <p:cNvPr id="7203" name="직사각형 6">
              <a:extLst>
                <a:ext uri="{FF2B5EF4-FFF2-40B4-BE49-F238E27FC236}">
                  <a16:creationId xmlns:a16="http://schemas.microsoft.com/office/drawing/2014/main" id="{CD4B448A-6FDE-5C47-E97E-91071D35D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7204" name="그룹 5">
              <a:extLst>
                <a:ext uri="{FF2B5EF4-FFF2-40B4-BE49-F238E27FC236}">
                  <a16:creationId xmlns:a16="http://schemas.microsoft.com/office/drawing/2014/main" id="{A391D0F2-BB24-E544-CBFB-A04A0B1F4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196" name="직사각형 3">
                <a:extLst>
                  <a:ext uri="{FF2B5EF4-FFF2-40B4-BE49-F238E27FC236}">
                    <a16:creationId xmlns:a16="http://schemas.microsoft.com/office/drawing/2014/main" id="{135B0617-DFCA-93D8-67DA-272523141C65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197" name="순서도: 데이터 196">
                <a:extLst>
                  <a:ext uri="{FF2B5EF4-FFF2-40B4-BE49-F238E27FC236}">
                    <a16:creationId xmlns:a16="http://schemas.microsoft.com/office/drawing/2014/main" id="{A60C2EF2-17A4-F311-DDF9-D49C29201B7C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493CF40-D414-E1A2-333D-6BDF1640A9AB}"/>
              </a:ext>
            </a:extLst>
          </p:cNvPr>
          <p:cNvCxnSpPr/>
          <p:nvPr/>
        </p:nvCxnSpPr>
        <p:spPr bwMode="auto">
          <a:xfrm>
            <a:off x="7786688" y="438150"/>
            <a:ext cx="0" cy="60833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73" name="그룹 16">
            <a:extLst>
              <a:ext uri="{FF2B5EF4-FFF2-40B4-BE49-F238E27FC236}">
                <a16:creationId xmlns:a16="http://schemas.microsoft.com/office/drawing/2014/main" id="{890A9B72-3C34-9AF6-D31A-57C0EC5E40A8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9906000" cy="28575"/>
            <a:chOff x="0" y="447653"/>
            <a:chExt cx="9906035" cy="28801"/>
          </a:xfrm>
        </p:grpSpPr>
        <p:sp>
          <p:nvSpPr>
            <p:cNvPr id="7199" name="직사각형 17">
              <a:extLst>
                <a:ext uri="{FF2B5EF4-FFF2-40B4-BE49-F238E27FC236}">
                  <a16:creationId xmlns:a16="http://schemas.microsoft.com/office/drawing/2014/main" id="{FD9E2B7C-9D40-4ABC-3DCC-D4F08AC9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7200" name="그룹 14">
              <a:extLst>
                <a:ext uri="{FF2B5EF4-FFF2-40B4-BE49-F238E27FC236}">
                  <a16:creationId xmlns:a16="http://schemas.microsoft.com/office/drawing/2014/main" id="{02EC782A-A5BC-AC6C-EE26-0224FB4E3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6D6F8F28-AC8B-12A9-AA39-69910997CFF9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209" name="순서도: 데이터 208">
                <a:extLst>
                  <a:ext uri="{FF2B5EF4-FFF2-40B4-BE49-F238E27FC236}">
                    <a16:creationId xmlns:a16="http://schemas.microsoft.com/office/drawing/2014/main" id="{C6F1B370-927C-235A-D1F7-1174AEE4DE35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B6D4B7B-3422-1D00-9FB9-F9F7EE5F4579}"/>
              </a:ext>
            </a:extLst>
          </p:cNvPr>
          <p:cNvSpPr/>
          <p:nvPr/>
        </p:nvSpPr>
        <p:spPr bwMode="auto">
          <a:xfrm>
            <a:off x="7791450" y="43815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4E443FA-B05B-87CC-47E1-034D4C86C9D8}"/>
              </a:ext>
            </a:extLst>
          </p:cNvPr>
          <p:cNvSpPr/>
          <p:nvPr/>
        </p:nvSpPr>
        <p:spPr bwMode="auto">
          <a:xfrm>
            <a:off x="8967788" y="46196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7176" name="TextBox 25">
            <a:extLst>
              <a:ext uri="{FF2B5EF4-FFF2-40B4-BE49-F238E27FC236}">
                <a16:creationId xmlns:a16="http://schemas.microsoft.com/office/drawing/2014/main" id="{9B6EE85F-7E2E-57DC-132E-A0E0C6318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3815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9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579A5E8-8104-C28B-1A4F-6FC8EFB14114}"/>
              </a:ext>
            </a:extLst>
          </p:cNvPr>
          <p:cNvCxnSpPr/>
          <p:nvPr/>
        </p:nvCxnSpPr>
        <p:spPr bwMode="auto">
          <a:xfrm>
            <a:off x="-9525" y="685800"/>
            <a:ext cx="990758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D11BB6E3-7313-2181-9E3A-39ABA99AFDEF}"/>
              </a:ext>
            </a:extLst>
          </p:cNvPr>
          <p:cNvSpPr txBox="1"/>
          <p:nvPr/>
        </p:nvSpPr>
        <p:spPr>
          <a:xfrm>
            <a:off x="57150" y="428625"/>
            <a:ext cx="744378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중고거래사이트 </a:t>
            </a:r>
            <a:r>
              <a:rPr lang="en-US" altLang="ko-KR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3F3404E3-0179-05A7-7E5B-913BCDF7D105}"/>
              </a:ext>
            </a:extLst>
          </p:cNvPr>
          <p:cNvSpPr/>
          <p:nvPr/>
        </p:nvSpPr>
        <p:spPr bwMode="auto">
          <a:xfrm>
            <a:off x="7791450" y="403860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E0E62C6-FF0D-8BB8-8043-45D86D0CDB7D}"/>
              </a:ext>
            </a:extLst>
          </p:cNvPr>
          <p:cNvSpPr/>
          <p:nvPr/>
        </p:nvSpPr>
        <p:spPr bwMode="auto">
          <a:xfrm>
            <a:off x="8967788" y="406241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7181" name="TextBox 25">
            <a:extLst>
              <a:ext uri="{FF2B5EF4-FFF2-40B4-BE49-F238E27FC236}">
                <a16:creationId xmlns:a16="http://schemas.microsoft.com/office/drawing/2014/main" id="{617D9E7C-FF85-EA81-ACED-BB1D618E9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0386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information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4" name="직사각형 15">
            <a:extLst>
              <a:ext uri="{FF2B5EF4-FFF2-40B4-BE49-F238E27FC236}">
                <a16:creationId xmlns:a16="http://schemas.microsoft.com/office/drawing/2014/main" id="{FF31DE01-3F4F-E4BC-F65A-A6FEA6B9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738188"/>
            <a:ext cx="2114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D01</a:t>
            </a:r>
            <a:r>
              <a:rPr lang="en-US" altLang="ko-KR" dirty="0"/>
              <a:t> :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이메일 주소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비밀번호 확인</a:t>
            </a:r>
            <a:r>
              <a:rPr lang="en-US" altLang="ko-KR" dirty="0"/>
              <a:t>, </a:t>
            </a:r>
            <a:r>
              <a:rPr lang="ko-KR" altLang="en-US" dirty="0"/>
              <a:t>회원가입 완료버튼</a:t>
            </a:r>
            <a:endParaRPr lang="en-US" altLang="ko-KR" dirty="0"/>
          </a:p>
        </p:txBody>
      </p:sp>
      <p:sp>
        <p:nvSpPr>
          <p:cNvPr id="30" name="TextBox 144">
            <a:extLst>
              <a:ext uri="{FF2B5EF4-FFF2-40B4-BE49-F238E27FC236}">
                <a16:creationId xmlns:a16="http://schemas.microsoft.com/office/drawing/2014/main" id="{60E24B6B-BA0D-B3E5-33B7-37E65552A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061" y="2403806"/>
            <a:ext cx="20621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/>
              <a:t>[</a:t>
            </a:r>
            <a:r>
              <a:rPr lang="ko-KR" altLang="en-US" sz="900" dirty="0"/>
              <a:t>메인 기본 </a:t>
            </a:r>
            <a:r>
              <a:rPr lang="en-US" altLang="ko-KR" sz="900"/>
              <a:t>UI]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EB3F28-824C-EEBF-07D4-E03261B9EE91}"/>
              </a:ext>
            </a:extLst>
          </p:cNvPr>
          <p:cNvSpPr/>
          <p:nvPr/>
        </p:nvSpPr>
        <p:spPr bwMode="auto">
          <a:xfrm>
            <a:off x="416497" y="1105520"/>
            <a:ext cx="7261670" cy="433970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DCA175-A473-BBD3-949C-9150F3F687E3}"/>
              </a:ext>
            </a:extLst>
          </p:cNvPr>
          <p:cNvSpPr/>
          <p:nvPr/>
        </p:nvSpPr>
        <p:spPr bwMode="auto">
          <a:xfrm>
            <a:off x="416496" y="1105519"/>
            <a:ext cx="7261669" cy="5680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sz="11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BE8CC7-BDEE-E90A-369C-92D8FF2FCECC}"/>
              </a:ext>
            </a:extLst>
          </p:cNvPr>
          <p:cNvSpPr/>
          <p:nvPr/>
        </p:nvSpPr>
        <p:spPr bwMode="auto">
          <a:xfrm>
            <a:off x="492847" y="1760440"/>
            <a:ext cx="7124447" cy="31763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1100" b="1" dirty="0"/>
              <a:t>회원가입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D01</a:t>
            </a:r>
            <a:r>
              <a:rPr lang="en-US" altLang="ko-KR" sz="1100" b="1" dirty="0"/>
              <a:t>)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A5CCB1-081E-AA3E-9804-529EE7C6FCF6}"/>
              </a:ext>
            </a:extLst>
          </p:cNvPr>
          <p:cNvSpPr/>
          <p:nvPr/>
        </p:nvSpPr>
        <p:spPr bwMode="auto">
          <a:xfrm>
            <a:off x="492848" y="4993804"/>
            <a:ext cx="7124448" cy="3794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Footer(</a:t>
            </a:r>
            <a:r>
              <a:rPr lang="en-US" altLang="ko-KR" sz="1100" b="1" dirty="0" err="1"/>
              <a:t>D05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7B3459-9657-9EA5-9B81-5A08BB0138E6}"/>
              </a:ext>
            </a:extLst>
          </p:cNvPr>
          <p:cNvSpPr/>
          <p:nvPr/>
        </p:nvSpPr>
        <p:spPr bwMode="auto">
          <a:xfrm>
            <a:off x="3618706" y="1246090"/>
            <a:ext cx="1008063" cy="3413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/>
              <a:t>Logo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1286C4-508C-8FFE-207D-0999C2D53E7F}"/>
              </a:ext>
            </a:extLst>
          </p:cNvPr>
          <p:cNvSpPr/>
          <p:nvPr/>
        </p:nvSpPr>
        <p:spPr bwMode="auto">
          <a:xfrm>
            <a:off x="2488088" y="2433268"/>
            <a:ext cx="307880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닉네임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F0CBA4-7633-32F0-6732-F078CB706908}"/>
              </a:ext>
            </a:extLst>
          </p:cNvPr>
          <p:cNvSpPr/>
          <p:nvPr/>
        </p:nvSpPr>
        <p:spPr bwMode="auto">
          <a:xfrm>
            <a:off x="2488088" y="2863090"/>
            <a:ext cx="307880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이메일</a:t>
            </a:r>
            <a:endParaRPr lang="ko-KR" altLang="en-US" sz="800" b="1" dirty="0"/>
          </a:p>
        </p:txBody>
      </p:sp>
      <p:sp>
        <p:nvSpPr>
          <p:cNvPr id="55" name="TextBox 144">
            <a:extLst>
              <a:ext uri="{FF2B5EF4-FFF2-40B4-BE49-F238E27FC236}">
                <a16:creationId xmlns:a16="http://schemas.microsoft.com/office/drawing/2014/main" id="{A61CEEF9-2F85-5489-E8C8-2A3BBA7E5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061" y="3245881"/>
            <a:ext cx="20621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/>
              <a:t>[</a:t>
            </a:r>
            <a:r>
              <a:rPr lang="ko-KR" altLang="en-US" sz="900" dirty="0"/>
              <a:t>메인 기본 </a:t>
            </a:r>
            <a:r>
              <a:rPr lang="en-US" altLang="ko-KR" sz="900"/>
              <a:t>UI]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D3EDA0-5160-008C-EC55-BFA4312FE358}"/>
              </a:ext>
            </a:extLst>
          </p:cNvPr>
          <p:cNvSpPr/>
          <p:nvPr/>
        </p:nvSpPr>
        <p:spPr bwMode="auto">
          <a:xfrm>
            <a:off x="2488088" y="3275343"/>
            <a:ext cx="307880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비밀번호</a:t>
            </a:r>
            <a:endParaRPr lang="ko-KR" altLang="en-US" sz="8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E98D05F-5BF3-F392-7B7A-64C55C28837A}"/>
              </a:ext>
            </a:extLst>
          </p:cNvPr>
          <p:cNvSpPr/>
          <p:nvPr/>
        </p:nvSpPr>
        <p:spPr bwMode="auto">
          <a:xfrm>
            <a:off x="2488088" y="3705165"/>
            <a:ext cx="307880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비밀번호 확인</a:t>
            </a:r>
            <a:endParaRPr lang="ko-KR" altLang="en-US" sz="8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54AEE6-59D7-C774-6791-7A54C8F7FE44}"/>
              </a:ext>
            </a:extLst>
          </p:cNvPr>
          <p:cNvSpPr/>
          <p:nvPr/>
        </p:nvSpPr>
        <p:spPr bwMode="auto">
          <a:xfrm>
            <a:off x="2471295" y="4388782"/>
            <a:ext cx="307880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회원가입 완료</a:t>
            </a:r>
          </a:p>
        </p:txBody>
      </p:sp>
    </p:spTree>
    <p:extLst>
      <p:ext uri="{BB962C8B-B14F-4D97-AF65-F5344CB8AC3E}">
        <p14:creationId xmlns:p14="http://schemas.microsoft.com/office/powerpoint/2010/main" val="34025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F269EE6-692A-29D0-B149-178ABC781618}"/>
              </a:ext>
            </a:extLst>
          </p:cNvPr>
          <p:cNvSpPr txBox="1"/>
          <p:nvPr/>
        </p:nvSpPr>
        <p:spPr>
          <a:xfrm>
            <a:off x="7096125" y="57150"/>
            <a:ext cx="2733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19" name="그룹 5">
            <a:extLst>
              <a:ext uri="{FF2B5EF4-FFF2-40B4-BE49-F238E27FC236}">
                <a16:creationId xmlns:a16="http://schemas.microsoft.com/office/drawing/2014/main" id="{7690B28B-43E1-9DFC-2FE8-39BACCDD6B35}"/>
              </a:ext>
            </a:extLst>
          </p:cNvPr>
          <p:cNvGrpSpPr>
            <a:grpSpLocks/>
          </p:cNvGrpSpPr>
          <p:nvPr/>
        </p:nvGrpSpPr>
        <p:grpSpPr bwMode="auto">
          <a:xfrm>
            <a:off x="0" y="400050"/>
            <a:ext cx="9906000" cy="28575"/>
            <a:chOff x="0" y="447653"/>
            <a:chExt cx="9906035" cy="28801"/>
          </a:xfrm>
        </p:grpSpPr>
        <p:sp>
          <p:nvSpPr>
            <p:cNvPr id="9264" name="직사각형 6">
              <a:extLst>
                <a:ext uri="{FF2B5EF4-FFF2-40B4-BE49-F238E27FC236}">
                  <a16:creationId xmlns:a16="http://schemas.microsoft.com/office/drawing/2014/main" id="{E1BA9F78-FBE2-1D61-39FF-17003A4F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9265" name="그룹 5">
              <a:extLst>
                <a:ext uri="{FF2B5EF4-FFF2-40B4-BE49-F238E27FC236}">
                  <a16:creationId xmlns:a16="http://schemas.microsoft.com/office/drawing/2014/main" id="{DC334C38-6821-A3BA-AFDF-72AC14161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196" name="직사각형 3">
                <a:extLst>
                  <a:ext uri="{FF2B5EF4-FFF2-40B4-BE49-F238E27FC236}">
                    <a16:creationId xmlns:a16="http://schemas.microsoft.com/office/drawing/2014/main" id="{3A4CFB1F-4640-FFAA-FDBD-B13CCC56AF63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197" name="순서도: 데이터 196">
                <a:extLst>
                  <a:ext uri="{FF2B5EF4-FFF2-40B4-BE49-F238E27FC236}">
                    <a16:creationId xmlns:a16="http://schemas.microsoft.com/office/drawing/2014/main" id="{82DF6022-B585-594D-7AD3-8D9B262F1867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456148F-F029-C159-B637-70FA4158FBB7}"/>
              </a:ext>
            </a:extLst>
          </p:cNvPr>
          <p:cNvCxnSpPr/>
          <p:nvPr/>
        </p:nvCxnSpPr>
        <p:spPr bwMode="auto">
          <a:xfrm>
            <a:off x="7786688" y="438150"/>
            <a:ext cx="0" cy="60833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221" name="그룹 16">
            <a:extLst>
              <a:ext uri="{FF2B5EF4-FFF2-40B4-BE49-F238E27FC236}">
                <a16:creationId xmlns:a16="http://schemas.microsoft.com/office/drawing/2014/main" id="{68F6847C-6AAA-F03A-253B-565DE3AD6268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9906000" cy="28575"/>
            <a:chOff x="0" y="447653"/>
            <a:chExt cx="9906035" cy="28801"/>
          </a:xfrm>
        </p:grpSpPr>
        <p:sp>
          <p:nvSpPr>
            <p:cNvPr id="9260" name="직사각형 17">
              <a:extLst>
                <a:ext uri="{FF2B5EF4-FFF2-40B4-BE49-F238E27FC236}">
                  <a16:creationId xmlns:a16="http://schemas.microsoft.com/office/drawing/2014/main" id="{DB49E68F-0AA8-5072-1ECA-5B5FE085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9261" name="그룹 14">
              <a:extLst>
                <a:ext uri="{FF2B5EF4-FFF2-40B4-BE49-F238E27FC236}">
                  <a16:creationId xmlns:a16="http://schemas.microsoft.com/office/drawing/2014/main" id="{932004D1-F14E-FFCF-E934-15FC9AF3F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533A140C-5091-2AF9-ACD6-7650BEFCFC20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209" name="순서도: 데이터 208">
                <a:extLst>
                  <a:ext uri="{FF2B5EF4-FFF2-40B4-BE49-F238E27FC236}">
                    <a16:creationId xmlns:a16="http://schemas.microsoft.com/office/drawing/2014/main" id="{97F1F19C-D51B-54A6-2BEB-CEE04E9117ED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C945F-1750-AEDF-D723-C0DE39738E0D}"/>
              </a:ext>
            </a:extLst>
          </p:cNvPr>
          <p:cNvSpPr/>
          <p:nvPr/>
        </p:nvSpPr>
        <p:spPr bwMode="auto">
          <a:xfrm>
            <a:off x="7791450" y="43815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462D941-CF5A-663E-D616-E9B2124F5BFB}"/>
              </a:ext>
            </a:extLst>
          </p:cNvPr>
          <p:cNvSpPr/>
          <p:nvPr/>
        </p:nvSpPr>
        <p:spPr bwMode="auto">
          <a:xfrm>
            <a:off x="8967788" y="46196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9224" name="TextBox 25">
            <a:extLst>
              <a:ext uri="{FF2B5EF4-FFF2-40B4-BE49-F238E27FC236}">
                <a16:creationId xmlns:a16="http://schemas.microsoft.com/office/drawing/2014/main" id="{2BA33558-021A-F0D1-9CF2-A095688B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3815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222353-B843-ADEB-7903-7CB4A3446589}"/>
              </a:ext>
            </a:extLst>
          </p:cNvPr>
          <p:cNvCxnSpPr/>
          <p:nvPr/>
        </p:nvCxnSpPr>
        <p:spPr bwMode="auto">
          <a:xfrm>
            <a:off x="-9525" y="685800"/>
            <a:ext cx="990758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B859156-0EAA-0416-A91D-76EAD03C902D}"/>
              </a:ext>
            </a:extLst>
          </p:cNvPr>
          <p:cNvSpPr txBox="1"/>
          <p:nvPr/>
        </p:nvSpPr>
        <p:spPr>
          <a:xfrm>
            <a:off x="57150" y="428625"/>
            <a:ext cx="744378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중고거래사이트 </a:t>
            </a:r>
            <a:r>
              <a:rPr lang="en-US" altLang="ko-KR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DB107F4-9B7A-656F-1FA5-6F316ADFD4D3}"/>
              </a:ext>
            </a:extLst>
          </p:cNvPr>
          <p:cNvSpPr/>
          <p:nvPr/>
        </p:nvSpPr>
        <p:spPr bwMode="auto">
          <a:xfrm>
            <a:off x="7791450" y="403860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A5F2097-695B-8E52-BE32-50AF2DD00191}"/>
              </a:ext>
            </a:extLst>
          </p:cNvPr>
          <p:cNvSpPr/>
          <p:nvPr/>
        </p:nvSpPr>
        <p:spPr bwMode="auto">
          <a:xfrm>
            <a:off x="8967788" y="406241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9229" name="TextBox 25">
            <a:extLst>
              <a:ext uri="{FF2B5EF4-FFF2-40B4-BE49-F238E27FC236}">
                <a16:creationId xmlns:a16="http://schemas.microsoft.com/office/drawing/2014/main" id="{2B3D83BC-FFEB-FED3-05A4-93EA6DF5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0386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information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30" name="직사각형 15">
            <a:extLst>
              <a:ext uri="{FF2B5EF4-FFF2-40B4-BE49-F238E27FC236}">
                <a16:creationId xmlns:a16="http://schemas.microsoft.com/office/drawing/2014/main" id="{823D6323-82BD-2314-E101-0013ED7A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292600"/>
            <a:ext cx="2114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L01</a:t>
            </a:r>
            <a:r>
              <a:rPr lang="en-US" altLang="ko-KR" dirty="0"/>
              <a:t> : </a:t>
            </a:r>
            <a:r>
              <a:rPr lang="ko-KR" altLang="en-US" dirty="0"/>
              <a:t>게시글 링크</a:t>
            </a:r>
            <a:endParaRPr lang="en-US" altLang="ko-KR" dirty="0"/>
          </a:p>
        </p:txBody>
      </p:sp>
      <p:sp>
        <p:nvSpPr>
          <p:cNvPr id="9232" name="직사각형 15">
            <a:extLst>
              <a:ext uri="{FF2B5EF4-FFF2-40B4-BE49-F238E27FC236}">
                <a16:creationId xmlns:a16="http://schemas.microsoft.com/office/drawing/2014/main" id="{4B21C038-D1AD-E745-AE16-76345C49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738188"/>
            <a:ext cx="21145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D01</a:t>
            </a:r>
            <a:r>
              <a:rPr lang="en-US" altLang="ko-KR" dirty="0"/>
              <a:t> :</a:t>
            </a:r>
            <a:r>
              <a:rPr lang="ko-KR" altLang="en-US" dirty="0"/>
              <a:t>게시판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D02</a:t>
            </a:r>
            <a:r>
              <a:rPr lang="en-US" altLang="ko-KR" dirty="0"/>
              <a:t> : </a:t>
            </a:r>
            <a:r>
              <a:rPr lang="ko-KR" altLang="en-US" dirty="0"/>
              <a:t>게시글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게시글 타이틀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등의 정보</a:t>
            </a: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D03</a:t>
            </a:r>
            <a:r>
              <a:rPr lang="en-US" altLang="ko-KR" dirty="0"/>
              <a:t> : </a:t>
            </a:r>
            <a:r>
              <a:rPr lang="ko-KR" altLang="en-US" dirty="0" err="1"/>
              <a:t>리모콘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거래내역</a:t>
            </a:r>
            <a:r>
              <a:rPr lang="en-US" altLang="ko-KR" dirty="0"/>
              <a:t>, </a:t>
            </a:r>
            <a:r>
              <a:rPr lang="ko-KR" altLang="en-US" dirty="0"/>
              <a:t>글쓰기 버튼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ko-KR" altLang="en-US" dirty="0" err="1"/>
              <a:t>맨위로</a:t>
            </a:r>
            <a:r>
              <a:rPr lang="ko-KR" altLang="en-US" dirty="0"/>
              <a:t> 버튼 등</a:t>
            </a: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/>
            <a:endParaRPr lang="en-US" altLang="ko-KR" dirty="0"/>
          </a:p>
        </p:txBody>
      </p:sp>
      <p:sp>
        <p:nvSpPr>
          <p:cNvPr id="52" name="TextBox 144">
            <a:extLst>
              <a:ext uri="{FF2B5EF4-FFF2-40B4-BE49-F238E27FC236}">
                <a16:creationId xmlns:a16="http://schemas.microsoft.com/office/drawing/2014/main" id="{72364174-E12A-ED65-E201-D8170F65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406" y="4854997"/>
            <a:ext cx="20621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/>
              <a:t>[</a:t>
            </a:r>
            <a:r>
              <a:rPr lang="ko-KR" altLang="en-US" sz="900" dirty="0"/>
              <a:t>메인 기본 </a:t>
            </a:r>
            <a:r>
              <a:rPr lang="en-US" altLang="ko-KR" sz="900"/>
              <a:t>UI]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DFFC8C-2345-1AF0-3733-D8939C8462A6}"/>
              </a:ext>
            </a:extLst>
          </p:cNvPr>
          <p:cNvSpPr/>
          <p:nvPr/>
        </p:nvSpPr>
        <p:spPr bwMode="auto">
          <a:xfrm>
            <a:off x="416497" y="1105520"/>
            <a:ext cx="7261670" cy="433970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E31F74-FE49-DD63-45AC-890C6007D4F2}"/>
              </a:ext>
            </a:extLst>
          </p:cNvPr>
          <p:cNvSpPr/>
          <p:nvPr/>
        </p:nvSpPr>
        <p:spPr bwMode="auto">
          <a:xfrm>
            <a:off x="416496" y="1105519"/>
            <a:ext cx="7261669" cy="5680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79BFAA-F817-B66C-56DA-E23D3C1F4E88}"/>
              </a:ext>
            </a:extLst>
          </p:cNvPr>
          <p:cNvSpPr/>
          <p:nvPr/>
        </p:nvSpPr>
        <p:spPr bwMode="auto">
          <a:xfrm>
            <a:off x="5745088" y="1246090"/>
            <a:ext cx="72399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마이페이지</a:t>
            </a:r>
            <a:endParaRPr lang="en-US" alt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EDD50C-0462-A414-59AA-602E9231D4E3}"/>
              </a:ext>
            </a:extLst>
          </p:cNvPr>
          <p:cNvSpPr/>
          <p:nvPr/>
        </p:nvSpPr>
        <p:spPr bwMode="auto">
          <a:xfrm>
            <a:off x="6464645" y="1246090"/>
            <a:ext cx="5045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설정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341DCD-9489-B2BF-B03B-94E92E4FF86F}"/>
              </a:ext>
            </a:extLst>
          </p:cNvPr>
          <p:cNvSpPr/>
          <p:nvPr/>
        </p:nvSpPr>
        <p:spPr bwMode="auto">
          <a:xfrm>
            <a:off x="492848" y="2201885"/>
            <a:ext cx="6228182" cy="27348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Content(</a:t>
            </a:r>
            <a:r>
              <a:rPr lang="en-US" altLang="ko-KR" sz="1100" b="1" dirty="0" err="1"/>
              <a:t>D01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B93881-91B9-3648-57FC-39A8A76F23B6}"/>
              </a:ext>
            </a:extLst>
          </p:cNvPr>
          <p:cNvSpPr/>
          <p:nvPr/>
        </p:nvSpPr>
        <p:spPr bwMode="auto">
          <a:xfrm>
            <a:off x="492848" y="4993804"/>
            <a:ext cx="7124448" cy="3794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F658A9-25BF-3ABB-C258-964AECB43BE0}"/>
              </a:ext>
            </a:extLst>
          </p:cNvPr>
          <p:cNvSpPr/>
          <p:nvPr/>
        </p:nvSpPr>
        <p:spPr bwMode="auto">
          <a:xfrm>
            <a:off x="411735" y="1659170"/>
            <a:ext cx="7269224" cy="47094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Menu Bar </a:t>
            </a:r>
            <a:endParaRPr lang="ko-KR" altLang="en-US" sz="11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A72BF9-4654-645A-3970-704532568A9D}"/>
              </a:ext>
            </a:extLst>
          </p:cNvPr>
          <p:cNvSpPr/>
          <p:nvPr/>
        </p:nvSpPr>
        <p:spPr bwMode="auto">
          <a:xfrm>
            <a:off x="3618706" y="1246090"/>
            <a:ext cx="1008063" cy="3413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/>
              <a:t>Logo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1819DE-D2FC-28F6-65A2-9EEB6C8D249A}"/>
              </a:ext>
            </a:extLst>
          </p:cNvPr>
          <p:cNvSpPr/>
          <p:nvPr/>
        </p:nvSpPr>
        <p:spPr bwMode="auto">
          <a:xfrm>
            <a:off x="488504" y="1738989"/>
            <a:ext cx="5773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홈</a:t>
            </a:r>
            <a:endParaRPr lang="en-US" altLang="ko-KR" sz="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4083FF-73B9-5D7A-96F8-D511FC0EC537}"/>
              </a:ext>
            </a:extLst>
          </p:cNvPr>
          <p:cNvSpPr/>
          <p:nvPr/>
        </p:nvSpPr>
        <p:spPr bwMode="auto">
          <a:xfrm>
            <a:off x="6721030" y="1748820"/>
            <a:ext cx="91744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AC2C499-D09E-AC02-F821-245716C52E2F}"/>
              </a:ext>
            </a:extLst>
          </p:cNvPr>
          <p:cNvSpPr/>
          <p:nvPr/>
        </p:nvSpPr>
        <p:spPr bwMode="auto">
          <a:xfrm>
            <a:off x="1106802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 게시판</a:t>
            </a:r>
            <a:endParaRPr lang="en-US" altLang="ko-KR" sz="8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5C72485-2844-C8F4-A26D-E6551B00EE0C}"/>
              </a:ext>
            </a:extLst>
          </p:cNvPr>
          <p:cNvSpPr/>
          <p:nvPr/>
        </p:nvSpPr>
        <p:spPr bwMode="auto">
          <a:xfrm>
            <a:off x="6969225" y="1246090"/>
            <a:ext cx="648071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8E8221D-BE79-CB94-3840-D5662FA4B43E}"/>
              </a:ext>
            </a:extLst>
          </p:cNvPr>
          <p:cNvSpPr/>
          <p:nvPr/>
        </p:nvSpPr>
        <p:spPr bwMode="auto">
          <a:xfrm>
            <a:off x="1496616" y="2348880"/>
            <a:ext cx="1296144" cy="15702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게시글</a:t>
            </a:r>
            <a:r>
              <a:rPr lang="en-US" altLang="ko-KR" b="1" dirty="0"/>
              <a:t>(</a:t>
            </a:r>
            <a:r>
              <a:rPr lang="en-US" altLang="ko-KR" b="1" dirty="0" err="1"/>
              <a:t>D02</a:t>
            </a:r>
            <a:r>
              <a:rPr lang="en-US" altLang="ko-KR" b="1" dirty="0"/>
              <a:t>, </a:t>
            </a:r>
            <a:r>
              <a:rPr lang="en-US" altLang="ko-KR" b="1" dirty="0" err="1"/>
              <a:t>L01</a:t>
            </a:r>
            <a:r>
              <a:rPr lang="en-US" altLang="ko-KR" b="1" dirty="0"/>
              <a:t>)</a:t>
            </a:r>
            <a:endParaRPr lang="en-US" altLang="ko-KR" sz="8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1029179-FA9F-5B4F-9912-A98CE62F6D49}"/>
              </a:ext>
            </a:extLst>
          </p:cNvPr>
          <p:cNvSpPr/>
          <p:nvPr/>
        </p:nvSpPr>
        <p:spPr bwMode="auto">
          <a:xfrm>
            <a:off x="1835734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거래내역</a:t>
            </a:r>
            <a:endParaRPr lang="en-US" altLang="ko-KR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646C723-8EC9-22CD-87C2-65C3799C438D}"/>
              </a:ext>
            </a:extLst>
          </p:cNvPr>
          <p:cNvSpPr/>
          <p:nvPr/>
        </p:nvSpPr>
        <p:spPr bwMode="auto">
          <a:xfrm>
            <a:off x="632520" y="2348880"/>
            <a:ext cx="772287" cy="246949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게시판 카테고리</a:t>
            </a:r>
            <a:endParaRPr lang="en-US" altLang="ko-KR" sz="8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36F71-6838-B5B4-B4D8-757E985E9F6F}"/>
              </a:ext>
            </a:extLst>
          </p:cNvPr>
          <p:cNvSpPr/>
          <p:nvPr/>
        </p:nvSpPr>
        <p:spPr bwMode="auto">
          <a:xfrm>
            <a:off x="1496616" y="4038600"/>
            <a:ext cx="1296144" cy="8163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게시글</a:t>
            </a:r>
            <a:endParaRPr lang="en-US" altLang="ko-KR" sz="800" b="1" dirty="0"/>
          </a:p>
          <a:p>
            <a:pPr algn="ctr">
              <a:spcBef>
                <a:spcPct val="20000"/>
              </a:spcBef>
              <a:defRPr/>
            </a:pPr>
            <a:r>
              <a:rPr lang="en-US" altLang="ko-KR" b="1" dirty="0"/>
              <a:t>..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ko-KR" sz="800" b="1" dirty="0"/>
              <a:t>..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ko-KR" b="1" dirty="0"/>
              <a:t>..</a:t>
            </a:r>
            <a:endParaRPr lang="en-US" altLang="ko-KR" sz="800" b="1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FBCE192-2999-0256-E938-7C6EF3B4E11D}"/>
              </a:ext>
            </a:extLst>
          </p:cNvPr>
          <p:cNvSpPr/>
          <p:nvPr/>
        </p:nvSpPr>
        <p:spPr bwMode="auto">
          <a:xfrm>
            <a:off x="2898489" y="2333141"/>
            <a:ext cx="1296144" cy="15702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게시글</a:t>
            </a:r>
            <a:r>
              <a:rPr lang="en-US" altLang="ko-KR" b="1" dirty="0"/>
              <a:t>... ...</a:t>
            </a:r>
            <a:endParaRPr lang="en-US" altLang="ko-KR" sz="8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264182-B8E4-F60F-3B2A-488095330E2A}"/>
              </a:ext>
            </a:extLst>
          </p:cNvPr>
          <p:cNvSpPr/>
          <p:nvPr/>
        </p:nvSpPr>
        <p:spPr bwMode="auto">
          <a:xfrm>
            <a:off x="6769622" y="3204756"/>
            <a:ext cx="868856" cy="719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1100" b="1" dirty="0" err="1"/>
              <a:t>리모콘</a:t>
            </a: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(</a:t>
            </a:r>
            <a:r>
              <a:rPr lang="en-US" altLang="ko-KR" sz="1100" b="1" dirty="0" err="1"/>
              <a:t>D03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F269EE6-692A-29D0-B149-178ABC781618}"/>
              </a:ext>
            </a:extLst>
          </p:cNvPr>
          <p:cNvSpPr txBox="1"/>
          <p:nvPr/>
        </p:nvSpPr>
        <p:spPr>
          <a:xfrm>
            <a:off x="7096125" y="57150"/>
            <a:ext cx="2733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19" name="그룹 5">
            <a:extLst>
              <a:ext uri="{FF2B5EF4-FFF2-40B4-BE49-F238E27FC236}">
                <a16:creationId xmlns:a16="http://schemas.microsoft.com/office/drawing/2014/main" id="{7690B28B-43E1-9DFC-2FE8-39BACCDD6B35}"/>
              </a:ext>
            </a:extLst>
          </p:cNvPr>
          <p:cNvGrpSpPr>
            <a:grpSpLocks/>
          </p:cNvGrpSpPr>
          <p:nvPr/>
        </p:nvGrpSpPr>
        <p:grpSpPr bwMode="auto">
          <a:xfrm>
            <a:off x="0" y="400050"/>
            <a:ext cx="9906000" cy="28575"/>
            <a:chOff x="0" y="447653"/>
            <a:chExt cx="9906035" cy="28801"/>
          </a:xfrm>
        </p:grpSpPr>
        <p:sp>
          <p:nvSpPr>
            <p:cNvPr id="9264" name="직사각형 6">
              <a:extLst>
                <a:ext uri="{FF2B5EF4-FFF2-40B4-BE49-F238E27FC236}">
                  <a16:creationId xmlns:a16="http://schemas.microsoft.com/office/drawing/2014/main" id="{E1BA9F78-FBE2-1D61-39FF-17003A4F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9265" name="그룹 5">
              <a:extLst>
                <a:ext uri="{FF2B5EF4-FFF2-40B4-BE49-F238E27FC236}">
                  <a16:creationId xmlns:a16="http://schemas.microsoft.com/office/drawing/2014/main" id="{DC334C38-6821-A3BA-AFDF-72AC14161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196" name="직사각형 3">
                <a:extLst>
                  <a:ext uri="{FF2B5EF4-FFF2-40B4-BE49-F238E27FC236}">
                    <a16:creationId xmlns:a16="http://schemas.microsoft.com/office/drawing/2014/main" id="{3A4CFB1F-4640-FFAA-FDBD-B13CCC56AF63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197" name="순서도: 데이터 196">
                <a:extLst>
                  <a:ext uri="{FF2B5EF4-FFF2-40B4-BE49-F238E27FC236}">
                    <a16:creationId xmlns:a16="http://schemas.microsoft.com/office/drawing/2014/main" id="{82DF6022-B585-594D-7AD3-8D9B262F1867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456148F-F029-C159-B637-70FA4158FBB7}"/>
              </a:ext>
            </a:extLst>
          </p:cNvPr>
          <p:cNvCxnSpPr/>
          <p:nvPr/>
        </p:nvCxnSpPr>
        <p:spPr bwMode="auto">
          <a:xfrm>
            <a:off x="7786688" y="438150"/>
            <a:ext cx="0" cy="60833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221" name="그룹 16">
            <a:extLst>
              <a:ext uri="{FF2B5EF4-FFF2-40B4-BE49-F238E27FC236}">
                <a16:creationId xmlns:a16="http://schemas.microsoft.com/office/drawing/2014/main" id="{68F6847C-6AAA-F03A-253B-565DE3AD6268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9906000" cy="28575"/>
            <a:chOff x="0" y="447653"/>
            <a:chExt cx="9906035" cy="28801"/>
          </a:xfrm>
        </p:grpSpPr>
        <p:sp>
          <p:nvSpPr>
            <p:cNvPr id="9260" name="직사각형 17">
              <a:extLst>
                <a:ext uri="{FF2B5EF4-FFF2-40B4-BE49-F238E27FC236}">
                  <a16:creationId xmlns:a16="http://schemas.microsoft.com/office/drawing/2014/main" id="{DB49E68F-0AA8-5072-1ECA-5B5FE085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9261" name="그룹 14">
              <a:extLst>
                <a:ext uri="{FF2B5EF4-FFF2-40B4-BE49-F238E27FC236}">
                  <a16:creationId xmlns:a16="http://schemas.microsoft.com/office/drawing/2014/main" id="{932004D1-F14E-FFCF-E934-15FC9AF3F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533A140C-5091-2AF9-ACD6-7650BEFCFC20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209" name="순서도: 데이터 208">
                <a:extLst>
                  <a:ext uri="{FF2B5EF4-FFF2-40B4-BE49-F238E27FC236}">
                    <a16:creationId xmlns:a16="http://schemas.microsoft.com/office/drawing/2014/main" id="{97F1F19C-D51B-54A6-2BEB-CEE04E9117ED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C945F-1750-AEDF-D723-C0DE39738E0D}"/>
              </a:ext>
            </a:extLst>
          </p:cNvPr>
          <p:cNvSpPr/>
          <p:nvPr/>
        </p:nvSpPr>
        <p:spPr bwMode="auto">
          <a:xfrm>
            <a:off x="7791450" y="43815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462D941-CF5A-663E-D616-E9B2124F5BFB}"/>
              </a:ext>
            </a:extLst>
          </p:cNvPr>
          <p:cNvSpPr/>
          <p:nvPr/>
        </p:nvSpPr>
        <p:spPr bwMode="auto">
          <a:xfrm>
            <a:off x="8967788" y="46196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9224" name="TextBox 25">
            <a:extLst>
              <a:ext uri="{FF2B5EF4-FFF2-40B4-BE49-F238E27FC236}">
                <a16:creationId xmlns:a16="http://schemas.microsoft.com/office/drawing/2014/main" id="{2BA33558-021A-F0D1-9CF2-A095688B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3815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222353-B843-ADEB-7903-7CB4A3446589}"/>
              </a:ext>
            </a:extLst>
          </p:cNvPr>
          <p:cNvCxnSpPr/>
          <p:nvPr/>
        </p:nvCxnSpPr>
        <p:spPr bwMode="auto">
          <a:xfrm>
            <a:off x="-9525" y="685800"/>
            <a:ext cx="990758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B859156-0EAA-0416-A91D-76EAD03C902D}"/>
              </a:ext>
            </a:extLst>
          </p:cNvPr>
          <p:cNvSpPr txBox="1"/>
          <p:nvPr/>
        </p:nvSpPr>
        <p:spPr>
          <a:xfrm>
            <a:off x="57150" y="428625"/>
            <a:ext cx="744378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중고거래사이트 </a:t>
            </a:r>
            <a:r>
              <a:rPr lang="en-US" altLang="ko-KR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게시글작성</a:t>
            </a:r>
            <a:endParaRPr lang="ko-KR" altLang="en-US" sz="1000" b="1" i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DB107F4-9B7A-656F-1FA5-6F316ADFD4D3}"/>
              </a:ext>
            </a:extLst>
          </p:cNvPr>
          <p:cNvSpPr/>
          <p:nvPr/>
        </p:nvSpPr>
        <p:spPr bwMode="auto">
          <a:xfrm>
            <a:off x="7791450" y="403860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A5F2097-695B-8E52-BE32-50AF2DD00191}"/>
              </a:ext>
            </a:extLst>
          </p:cNvPr>
          <p:cNvSpPr/>
          <p:nvPr/>
        </p:nvSpPr>
        <p:spPr bwMode="auto">
          <a:xfrm>
            <a:off x="8967788" y="406241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9229" name="TextBox 25">
            <a:extLst>
              <a:ext uri="{FF2B5EF4-FFF2-40B4-BE49-F238E27FC236}">
                <a16:creationId xmlns:a16="http://schemas.microsoft.com/office/drawing/2014/main" id="{2B3D83BC-FFEB-FED3-05A4-93EA6DF5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0386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information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30" name="직사각형 15">
            <a:extLst>
              <a:ext uri="{FF2B5EF4-FFF2-40B4-BE49-F238E27FC236}">
                <a16:creationId xmlns:a16="http://schemas.microsoft.com/office/drawing/2014/main" id="{823D6323-82BD-2314-E101-0013ED7A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292600"/>
            <a:ext cx="2114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L01</a:t>
            </a:r>
            <a:r>
              <a:rPr lang="en-US" altLang="ko-KR" dirty="0"/>
              <a:t> : </a:t>
            </a:r>
            <a:r>
              <a:rPr lang="ko-KR" altLang="en-US" dirty="0"/>
              <a:t>게시글 링크</a:t>
            </a:r>
            <a:endParaRPr lang="en-US" altLang="ko-KR" dirty="0"/>
          </a:p>
        </p:txBody>
      </p:sp>
      <p:sp>
        <p:nvSpPr>
          <p:cNvPr id="9232" name="직사각형 15">
            <a:extLst>
              <a:ext uri="{FF2B5EF4-FFF2-40B4-BE49-F238E27FC236}">
                <a16:creationId xmlns:a16="http://schemas.microsoft.com/office/drawing/2014/main" id="{4B21C038-D1AD-E745-AE16-76345C49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738188"/>
            <a:ext cx="21145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D01</a:t>
            </a:r>
            <a:r>
              <a:rPr lang="en-US" altLang="ko-KR" dirty="0"/>
              <a:t> : </a:t>
            </a:r>
            <a:r>
              <a:rPr lang="ko-KR" altLang="en-US" dirty="0"/>
              <a:t>게시글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, </a:t>
            </a:r>
            <a:r>
              <a:rPr lang="ko-KR" altLang="en-US" dirty="0"/>
              <a:t>작성완료 버튼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D02</a:t>
            </a:r>
            <a:r>
              <a:rPr lang="en-US" altLang="ko-KR" dirty="0"/>
              <a:t> : </a:t>
            </a:r>
            <a:r>
              <a:rPr lang="ko-KR" altLang="en-US" dirty="0" err="1"/>
              <a:t>리모콘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거래내역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ko-KR" altLang="en-US" dirty="0" err="1"/>
              <a:t>맨위로</a:t>
            </a:r>
            <a:r>
              <a:rPr lang="ko-KR" altLang="en-US" dirty="0"/>
              <a:t> 버튼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latinLnBrk="1" hangingPunct="1"/>
            <a:endParaRPr lang="en-US" altLang="ko-KR" dirty="0"/>
          </a:p>
        </p:txBody>
      </p:sp>
      <p:sp>
        <p:nvSpPr>
          <p:cNvPr id="52" name="TextBox 144">
            <a:extLst>
              <a:ext uri="{FF2B5EF4-FFF2-40B4-BE49-F238E27FC236}">
                <a16:creationId xmlns:a16="http://schemas.microsoft.com/office/drawing/2014/main" id="{72364174-E12A-ED65-E201-D8170F65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406" y="4854997"/>
            <a:ext cx="20621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/>
              <a:t>[</a:t>
            </a:r>
            <a:r>
              <a:rPr lang="ko-KR" altLang="en-US" sz="900" dirty="0"/>
              <a:t>메인 기본 </a:t>
            </a:r>
            <a:r>
              <a:rPr lang="en-US" altLang="ko-KR" sz="900"/>
              <a:t>UI]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DFFC8C-2345-1AF0-3733-D8939C8462A6}"/>
              </a:ext>
            </a:extLst>
          </p:cNvPr>
          <p:cNvSpPr/>
          <p:nvPr/>
        </p:nvSpPr>
        <p:spPr bwMode="auto">
          <a:xfrm>
            <a:off x="416497" y="1105520"/>
            <a:ext cx="7261670" cy="433970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E31F74-FE49-DD63-45AC-890C6007D4F2}"/>
              </a:ext>
            </a:extLst>
          </p:cNvPr>
          <p:cNvSpPr/>
          <p:nvPr/>
        </p:nvSpPr>
        <p:spPr bwMode="auto">
          <a:xfrm>
            <a:off x="416496" y="1105519"/>
            <a:ext cx="7261669" cy="5680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79BFAA-F817-B66C-56DA-E23D3C1F4E88}"/>
              </a:ext>
            </a:extLst>
          </p:cNvPr>
          <p:cNvSpPr/>
          <p:nvPr/>
        </p:nvSpPr>
        <p:spPr bwMode="auto">
          <a:xfrm>
            <a:off x="5745088" y="1246090"/>
            <a:ext cx="72399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마이페이지</a:t>
            </a:r>
            <a:endParaRPr lang="en-US" alt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EDD50C-0462-A414-59AA-602E9231D4E3}"/>
              </a:ext>
            </a:extLst>
          </p:cNvPr>
          <p:cNvSpPr/>
          <p:nvPr/>
        </p:nvSpPr>
        <p:spPr bwMode="auto">
          <a:xfrm>
            <a:off x="6464645" y="1246090"/>
            <a:ext cx="5045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설정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341DCD-9489-B2BF-B03B-94E92E4FF86F}"/>
              </a:ext>
            </a:extLst>
          </p:cNvPr>
          <p:cNvSpPr/>
          <p:nvPr/>
        </p:nvSpPr>
        <p:spPr bwMode="auto">
          <a:xfrm>
            <a:off x="492848" y="2201885"/>
            <a:ext cx="6228182" cy="27348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1100" b="1" dirty="0"/>
              <a:t>게시글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D01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B93881-91B9-3648-57FC-39A8A76F23B6}"/>
              </a:ext>
            </a:extLst>
          </p:cNvPr>
          <p:cNvSpPr/>
          <p:nvPr/>
        </p:nvSpPr>
        <p:spPr bwMode="auto">
          <a:xfrm>
            <a:off x="492848" y="4993804"/>
            <a:ext cx="7124448" cy="3794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F658A9-25BF-3ABB-C258-964AECB43BE0}"/>
              </a:ext>
            </a:extLst>
          </p:cNvPr>
          <p:cNvSpPr/>
          <p:nvPr/>
        </p:nvSpPr>
        <p:spPr bwMode="auto">
          <a:xfrm>
            <a:off x="411735" y="1659170"/>
            <a:ext cx="7269224" cy="47094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Menu Bar </a:t>
            </a:r>
            <a:endParaRPr lang="ko-KR" altLang="en-US" sz="11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A72BF9-4654-645A-3970-704532568A9D}"/>
              </a:ext>
            </a:extLst>
          </p:cNvPr>
          <p:cNvSpPr/>
          <p:nvPr/>
        </p:nvSpPr>
        <p:spPr bwMode="auto">
          <a:xfrm>
            <a:off x="3618706" y="1246090"/>
            <a:ext cx="1008063" cy="3413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/>
              <a:t>Logo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1819DE-D2FC-28F6-65A2-9EEB6C8D249A}"/>
              </a:ext>
            </a:extLst>
          </p:cNvPr>
          <p:cNvSpPr/>
          <p:nvPr/>
        </p:nvSpPr>
        <p:spPr bwMode="auto">
          <a:xfrm>
            <a:off x="488504" y="1738989"/>
            <a:ext cx="5773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홈</a:t>
            </a:r>
            <a:endParaRPr lang="en-US" altLang="ko-KR" sz="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4083FF-73B9-5D7A-96F8-D511FC0EC537}"/>
              </a:ext>
            </a:extLst>
          </p:cNvPr>
          <p:cNvSpPr/>
          <p:nvPr/>
        </p:nvSpPr>
        <p:spPr bwMode="auto">
          <a:xfrm>
            <a:off x="6721030" y="1748820"/>
            <a:ext cx="91744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AC2C499-D09E-AC02-F821-245716C52E2F}"/>
              </a:ext>
            </a:extLst>
          </p:cNvPr>
          <p:cNvSpPr/>
          <p:nvPr/>
        </p:nvSpPr>
        <p:spPr bwMode="auto">
          <a:xfrm>
            <a:off x="1106802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 게시판</a:t>
            </a:r>
            <a:endParaRPr lang="en-US" altLang="ko-KR" sz="8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5C72485-2844-C8F4-A26D-E6551B00EE0C}"/>
              </a:ext>
            </a:extLst>
          </p:cNvPr>
          <p:cNvSpPr/>
          <p:nvPr/>
        </p:nvSpPr>
        <p:spPr bwMode="auto">
          <a:xfrm>
            <a:off x="6969225" y="1246090"/>
            <a:ext cx="648071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1029179-FA9F-5B4F-9912-A98CE62F6D49}"/>
              </a:ext>
            </a:extLst>
          </p:cNvPr>
          <p:cNvSpPr/>
          <p:nvPr/>
        </p:nvSpPr>
        <p:spPr bwMode="auto">
          <a:xfrm>
            <a:off x="1835734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거래내역</a:t>
            </a:r>
            <a:endParaRPr lang="en-US" altLang="ko-KR" sz="8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264182-B8E4-F60F-3B2A-488095330E2A}"/>
              </a:ext>
            </a:extLst>
          </p:cNvPr>
          <p:cNvSpPr/>
          <p:nvPr/>
        </p:nvSpPr>
        <p:spPr bwMode="auto">
          <a:xfrm>
            <a:off x="6769622" y="3204756"/>
            <a:ext cx="868856" cy="719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1100" b="1" dirty="0" err="1"/>
              <a:t>리모콘</a:t>
            </a:r>
            <a:endParaRPr lang="en-US" altLang="ko-KR" sz="1100" b="1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(</a:t>
            </a:r>
            <a:r>
              <a:rPr lang="en-US" altLang="ko-KR" sz="1100" b="1" dirty="0" err="1"/>
              <a:t>D02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3568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F269EE6-692A-29D0-B149-178ABC781618}"/>
              </a:ext>
            </a:extLst>
          </p:cNvPr>
          <p:cNvSpPr txBox="1"/>
          <p:nvPr/>
        </p:nvSpPr>
        <p:spPr>
          <a:xfrm>
            <a:off x="7096125" y="57150"/>
            <a:ext cx="2733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19" name="그룹 5">
            <a:extLst>
              <a:ext uri="{FF2B5EF4-FFF2-40B4-BE49-F238E27FC236}">
                <a16:creationId xmlns:a16="http://schemas.microsoft.com/office/drawing/2014/main" id="{7690B28B-43E1-9DFC-2FE8-39BACCDD6B35}"/>
              </a:ext>
            </a:extLst>
          </p:cNvPr>
          <p:cNvGrpSpPr>
            <a:grpSpLocks/>
          </p:cNvGrpSpPr>
          <p:nvPr/>
        </p:nvGrpSpPr>
        <p:grpSpPr bwMode="auto">
          <a:xfrm>
            <a:off x="0" y="400050"/>
            <a:ext cx="9906000" cy="28575"/>
            <a:chOff x="0" y="447653"/>
            <a:chExt cx="9906035" cy="28801"/>
          </a:xfrm>
        </p:grpSpPr>
        <p:sp>
          <p:nvSpPr>
            <p:cNvPr id="9264" name="직사각형 6">
              <a:extLst>
                <a:ext uri="{FF2B5EF4-FFF2-40B4-BE49-F238E27FC236}">
                  <a16:creationId xmlns:a16="http://schemas.microsoft.com/office/drawing/2014/main" id="{E1BA9F78-FBE2-1D61-39FF-17003A4F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9265" name="그룹 5">
              <a:extLst>
                <a:ext uri="{FF2B5EF4-FFF2-40B4-BE49-F238E27FC236}">
                  <a16:creationId xmlns:a16="http://schemas.microsoft.com/office/drawing/2014/main" id="{DC334C38-6821-A3BA-AFDF-72AC14161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196" name="직사각형 3">
                <a:extLst>
                  <a:ext uri="{FF2B5EF4-FFF2-40B4-BE49-F238E27FC236}">
                    <a16:creationId xmlns:a16="http://schemas.microsoft.com/office/drawing/2014/main" id="{3A4CFB1F-4640-FFAA-FDBD-B13CCC56AF63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197" name="순서도: 데이터 196">
                <a:extLst>
                  <a:ext uri="{FF2B5EF4-FFF2-40B4-BE49-F238E27FC236}">
                    <a16:creationId xmlns:a16="http://schemas.microsoft.com/office/drawing/2014/main" id="{82DF6022-B585-594D-7AD3-8D9B262F1867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456148F-F029-C159-B637-70FA4158FBB7}"/>
              </a:ext>
            </a:extLst>
          </p:cNvPr>
          <p:cNvCxnSpPr/>
          <p:nvPr/>
        </p:nvCxnSpPr>
        <p:spPr bwMode="auto">
          <a:xfrm>
            <a:off x="7786688" y="438150"/>
            <a:ext cx="0" cy="60833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221" name="그룹 16">
            <a:extLst>
              <a:ext uri="{FF2B5EF4-FFF2-40B4-BE49-F238E27FC236}">
                <a16:creationId xmlns:a16="http://schemas.microsoft.com/office/drawing/2014/main" id="{68F6847C-6AAA-F03A-253B-565DE3AD6268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9906000" cy="28575"/>
            <a:chOff x="0" y="447653"/>
            <a:chExt cx="9906035" cy="28801"/>
          </a:xfrm>
        </p:grpSpPr>
        <p:sp>
          <p:nvSpPr>
            <p:cNvPr id="9260" name="직사각형 17">
              <a:extLst>
                <a:ext uri="{FF2B5EF4-FFF2-40B4-BE49-F238E27FC236}">
                  <a16:creationId xmlns:a16="http://schemas.microsoft.com/office/drawing/2014/main" id="{DB49E68F-0AA8-5072-1ECA-5B5FE085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9261" name="그룹 14">
              <a:extLst>
                <a:ext uri="{FF2B5EF4-FFF2-40B4-BE49-F238E27FC236}">
                  <a16:creationId xmlns:a16="http://schemas.microsoft.com/office/drawing/2014/main" id="{932004D1-F14E-FFCF-E934-15FC9AF3F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533A140C-5091-2AF9-ACD6-7650BEFCFC20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209" name="순서도: 데이터 208">
                <a:extLst>
                  <a:ext uri="{FF2B5EF4-FFF2-40B4-BE49-F238E27FC236}">
                    <a16:creationId xmlns:a16="http://schemas.microsoft.com/office/drawing/2014/main" id="{97F1F19C-D51B-54A6-2BEB-CEE04E9117ED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C945F-1750-AEDF-D723-C0DE39738E0D}"/>
              </a:ext>
            </a:extLst>
          </p:cNvPr>
          <p:cNvSpPr/>
          <p:nvPr/>
        </p:nvSpPr>
        <p:spPr bwMode="auto">
          <a:xfrm>
            <a:off x="7791450" y="43815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462D941-CF5A-663E-D616-E9B2124F5BFB}"/>
              </a:ext>
            </a:extLst>
          </p:cNvPr>
          <p:cNvSpPr/>
          <p:nvPr/>
        </p:nvSpPr>
        <p:spPr bwMode="auto">
          <a:xfrm>
            <a:off x="8967788" y="46196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9224" name="TextBox 25">
            <a:extLst>
              <a:ext uri="{FF2B5EF4-FFF2-40B4-BE49-F238E27FC236}">
                <a16:creationId xmlns:a16="http://schemas.microsoft.com/office/drawing/2014/main" id="{2BA33558-021A-F0D1-9CF2-A095688B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3815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222353-B843-ADEB-7903-7CB4A3446589}"/>
              </a:ext>
            </a:extLst>
          </p:cNvPr>
          <p:cNvCxnSpPr/>
          <p:nvPr/>
        </p:nvCxnSpPr>
        <p:spPr bwMode="auto">
          <a:xfrm>
            <a:off x="-9525" y="685800"/>
            <a:ext cx="990758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B859156-0EAA-0416-A91D-76EAD03C902D}"/>
              </a:ext>
            </a:extLst>
          </p:cNvPr>
          <p:cNvSpPr txBox="1"/>
          <p:nvPr/>
        </p:nvSpPr>
        <p:spPr>
          <a:xfrm>
            <a:off x="57150" y="428625"/>
            <a:ext cx="744378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중고거래사이트 </a:t>
            </a:r>
            <a:r>
              <a:rPr lang="en-US" altLang="ko-KR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DB107F4-9B7A-656F-1FA5-6F316ADFD4D3}"/>
              </a:ext>
            </a:extLst>
          </p:cNvPr>
          <p:cNvSpPr/>
          <p:nvPr/>
        </p:nvSpPr>
        <p:spPr bwMode="auto">
          <a:xfrm>
            <a:off x="7791450" y="403860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A5F2097-695B-8E52-BE32-50AF2DD00191}"/>
              </a:ext>
            </a:extLst>
          </p:cNvPr>
          <p:cNvSpPr/>
          <p:nvPr/>
        </p:nvSpPr>
        <p:spPr bwMode="auto">
          <a:xfrm>
            <a:off x="8967788" y="406241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9229" name="TextBox 25">
            <a:extLst>
              <a:ext uri="{FF2B5EF4-FFF2-40B4-BE49-F238E27FC236}">
                <a16:creationId xmlns:a16="http://schemas.microsoft.com/office/drawing/2014/main" id="{2B3D83BC-FFEB-FED3-05A4-93EA6DF5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0386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information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30" name="직사각형 15">
            <a:extLst>
              <a:ext uri="{FF2B5EF4-FFF2-40B4-BE49-F238E27FC236}">
                <a16:creationId xmlns:a16="http://schemas.microsoft.com/office/drawing/2014/main" id="{823D6323-82BD-2314-E101-0013ED7A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292600"/>
            <a:ext cx="2114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L01</a:t>
            </a:r>
            <a:r>
              <a:rPr lang="en-US" altLang="ko-KR" dirty="0"/>
              <a:t> : </a:t>
            </a:r>
            <a:r>
              <a:rPr lang="ko-KR" altLang="en-US" dirty="0"/>
              <a:t>게시글 링크</a:t>
            </a:r>
            <a:endParaRPr lang="en-US" altLang="ko-KR" dirty="0"/>
          </a:p>
        </p:txBody>
      </p:sp>
      <p:sp>
        <p:nvSpPr>
          <p:cNvPr id="9232" name="직사각형 15">
            <a:extLst>
              <a:ext uri="{FF2B5EF4-FFF2-40B4-BE49-F238E27FC236}">
                <a16:creationId xmlns:a16="http://schemas.microsoft.com/office/drawing/2014/main" id="{4B21C038-D1AD-E745-AE16-76345C49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738188"/>
            <a:ext cx="2114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D01</a:t>
            </a:r>
            <a:r>
              <a:rPr lang="en-US" altLang="ko-KR" dirty="0"/>
              <a:t> :</a:t>
            </a:r>
            <a:r>
              <a:rPr lang="ko-KR" altLang="en-US" dirty="0"/>
              <a:t>게시글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게시글 타이틀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등의 정보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</a:p>
          <a:p>
            <a:pPr eaLnBrk="1" latinLnBrk="1" hangingPunct="1"/>
            <a:endParaRPr lang="en-US" altLang="ko-KR" dirty="0"/>
          </a:p>
        </p:txBody>
      </p:sp>
      <p:sp>
        <p:nvSpPr>
          <p:cNvPr id="52" name="TextBox 144">
            <a:extLst>
              <a:ext uri="{FF2B5EF4-FFF2-40B4-BE49-F238E27FC236}">
                <a16:creationId xmlns:a16="http://schemas.microsoft.com/office/drawing/2014/main" id="{72364174-E12A-ED65-E201-D8170F65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406" y="4854997"/>
            <a:ext cx="20621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/>
              <a:t>[</a:t>
            </a:r>
            <a:r>
              <a:rPr lang="ko-KR" altLang="en-US" sz="900" dirty="0"/>
              <a:t>메인 기본 </a:t>
            </a:r>
            <a:r>
              <a:rPr lang="en-US" altLang="ko-KR" sz="900"/>
              <a:t>UI]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DFFC8C-2345-1AF0-3733-D8939C8462A6}"/>
              </a:ext>
            </a:extLst>
          </p:cNvPr>
          <p:cNvSpPr/>
          <p:nvPr/>
        </p:nvSpPr>
        <p:spPr bwMode="auto">
          <a:xfrm>
            <a:off x="416497" y="1105520"/>
            <a:ext cx="7261670" cy="433970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E31F74-FE49-DD63-45AC-890C6007D4F2}"/>
              </a:ext>
            </a:extLst>
          </p:cNvPr>
          <p:cNvSpPr/>
          <p:nvPr/>
        </p:nvSpPr>
        <p:spPr bwMode="auto">
          <a:xfrm>
            <a:off x="416496" y="1105519"/>
            <a:ext cx="7261669" cy="5680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79BFAA-F817-B66C-56DA-E23D3C1F4E88}"/>
              </a:ext>
            </a:extLst>
          </p:cNvPr>
          <p:cNvSpPr/>
          <p:nvPr/>
        </p:nvSpPr>
        <p:spPr bwMode="auto">
          <a:xfrm>
            <a:off x="5745088" y="1246090"/>
            <a:ext cx="72399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마이페이지</a:t>
            </a:r>
            <a:endParaRPr lang="en-US" alt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EDD50C-0462-A414-59AA-602E9231D4E3}"/>
              </a:ext>
            </a:extLst>
          </p:cNvPr>
          <p:cNvSpPr/>
          <p:nvPr/>
        </p:nvSpPr>
        <p:spPr bwMode="auto">
          <a:xfrm>
            <a:off x="6464645" y="1246090"/>
            <a:ext cx="5045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설정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341DCD-9489-B2BF-B03B-94E92E4FF86F}"/>
              </a:ext>
            </a:extLst>
          </p:cNvPr>
          <p:cNvSpPr/>
          <p:nvPr/>
        </p:nvSpPr>
        <p:spPr bwMode="auto">
          <a:xfrm>
            <a:off x="492848" y="2201885"/>
            <a:ext cx="7145630" cy="27348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Content(</a:t>
            </a:r>
            <a:r>
              <a:rPr lang="en-US" altLang="ko-KR" sz="1100" b="1" dirty="0" err="1"/>
              <a:t>D01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B93881-91B9-3648-57FC-39A8A76F23B6}"/>
              </a:ext>
            </a:extLst>
          </p:cNvPr>
          <p:cNvSpPr/>
          <p:nvPr/>
        </p:nvSpPr>
        <p:spPr bwMode="auto">
          <a:xfrm>
            <a:off x="492848" y="4993804"/>
            <a:ext cx="7124448" cy="3794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F658A9-25BF-3ABB-C258-964AECB43BE0}"/>
              </a:ext>
            </a:extLst>
          </p:cNvPr>
          <p:cNvSpPr/>
          <p:nvPr/>
        </p:nvSpPr>
        <p:spPr bwMode="auto">
          <a:xfrm>
            <a:off x="411735" y="1659170"/>
            <a:ext cx="7269224" cy="47094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Menu Bar </a:t>
            </a:r>
            <a:endParaRPr lang="ko-KR" altLang="en-US" sz="11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A72BF9-4654-645A-3970-704532568A9D}"/>
              </a:ext>
            </a:extLst>
          </p:cNvPr>
          <p:cNvSpPr/>
          <p:nvPr/>
        </p:nvSpPr>
        <p:spPr bwMode="auto">
          <a:xfrm>
            <a:off x="3618706" y="1246090"/>
            <a:ext cx="1008063" cy="3413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/>
              <a:t>Logo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1819DE-D2FC-28F6-65A2-9EEB6C8D249A}"/>
              </a:ext>
            </a:extLst>
          </p:cNvPr>
          <p:cNvSpPr/>
          <p:nvPr/>
        </p:nvSpPr>
        <p:spPr bwMode="auto">
          <a:xfrm>
            <a:off x="488504" y="1738989"/>
            <a:ext cx="5773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홈</a:t>
            </a:r>
            <a:endParaRPr lang="en-US" altLang="ko-KR" sz="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4083FF-73B9-5D7A-96F8-D511FC0EC537}"/>
              </a:ext>
            </a:extLst>
          </p:cNvPr>
          <p:cNvSpPr/>
          <p:nvPr/>
        </p:nvSpPr>
        <p:spPr bwMode="auto">
          <a:xfrm>
            <a:off x="6721030" y="1748820"/>
            <a:ext cx="91744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AC2C499-D09E-AC02-F821-245716C52E2F}"/>
              </a:ext>
            </a:extLst>
          </p:cNvPr>
          <p:cNvSpPr/>
          <p:nvPr/>
        </p:nvSpPr>
        <p:spPr bwMode="auto">
          <a:xfrm>
            <a:off x="1106802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 게시판</a:t>
            </a:r>
            <a:endParaRPr lang="en-US" altLang="ko-KR" sz="8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5C72485-2844-C8F4-A26D-E6551B00EE0C}"/>
              </a:ext>
            </a:extLst>
          </p:cNvPr>
          <p:cNvSpPr/>
          <p:nvPr/>
        </p:nvSpPr>
        <p:spPr bwMode="auto">
          <a:xfrm>
            <a:off x="6969225" y="1246090"/>
            <a:ext cx="648071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8E8221D-BE79-CB94-3840-D5662FA4B43E}"/>
              </a:ext>
            </a:extLst>
          </p:cNvPr>
          <p:cNvSpPr/>
          <p:nvPr/>
        </p:nvSpPr>
        <p:spPr bwMode="auto">
          <a:xfrm>
            <a:off x="632520" y="2348879"/>
            <a:ext cx="6768752" cy="192784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게시글</a:t>
            </a:r>
            <a:r>
              <a:rPr lang="en-US" altLang="ko-KR" b="1" dirty="0"/>
              <a:t>(</a:t>
            </a:r>
            <a:r>
              <a:rPr lang="en-US" altLang="ko-KR" b="1" dirty="0" err="1"/>
              <a:t>D01</a:t>
            </a:r>
            <a:r>
              <a:rPr lang="en-US" altLang="ko-KR" b="1" dirty="0"/>
              <a:t>, </a:t>
            </a:r>
            <a:r>
              <a:rPr lang="en-US" altLang="ko-KR" b="1" dirty="0" err="1"/>
              <a:t>L01</a:t>
            </a:r>
            <a:r>
              <a:rPr lang="en-US" altLang="ko-KR" b="1" dirty="0"/>
              <a:t>)</a:t>
            </a:r>
            <a:endParaRPr lang="en-US" altLang="ko-KR" sz="8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1029179-FA9F-5B4F-9912-A98CE62F6D49}"/>
              </a:ext>
            </a:extLst>
          </p:cNvPr>
          <p:cNvSpPr/>
          <p:nvPr/>
        </p:nvSpPr>
        <p:spPr bwMode="auto">
          <a:xfrm>
            <a:off x="1835734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거래내역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122993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F269EE6-692A-29D0-B149-178ABC781618}"/>
              </a:ext>
            </a:extLst>
          </p:cNvPr>
          <p:cNvSpPr txBox="1"/>
          <p:nvPr/>
        </p:nvSpPr>
        <p:spPr>
          <a:xfrm>
            <a:off x="7096125" y="57150"/>
            <a:ext cx="2733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19" name="그룹 5">
            <a:extLst>
              <a:ext uri="{FF2B5EF4-FFF2-40B4-BE49-F238E27FC236}">
                <a16:creationId xmlns:a16="http://schemas.microsoft.com/office/drawing/2014/main" id="{7690B28B-43E1-9DFC-2FE8-39BACCDD6B35}"/>
              </a:ext>
            </a:extLst>
          </p:cNvPr>
          <p:cNvGrpSpPr>
            <a:grpSpLocks/>
          </p:cNvGrpSpPr>
          <p:nvPr/>
        </p:nvGrpSpPr>
        <p:grpSpPr bwMode="auto">
          <a:xfrm>
            <a:off x="0" y="400050"/>
            <a:ext cx="9906000" cy="28575"/>
            <a:chOff x="0" y="447653"/>
            <a:chExt cx="9906035" cy="28801"/>
          </a:xfrm>
        </p:grpSpPr>
        <p:sp>
          <p:nvSpPr>
            <p:cNvPr id="9264" name="직사각형 6">
              <a:extLst>
                <a:ext uri="{FF2B5EF4-FFF2-40B4-BE49-F238E27FC236}">
                  <a16:creationId xmlns:a16="http://schemas.microsoft.com/office/drawing/2014/main" id="{E1BA9F78-FBE2-1D61-39FF-17003A4F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9265" name="그룹 5">
              <a:extLst>
                <a:ext uri="{FF2B5EF4-FFF2-40B4-BE49-F238E27FC236}">
                  <a16:creationId xmlns:a16="http://schemas.microsoft.com/office/drawing/2014/main" id="{DC334C38-6821-A3BA-AFDF-72AC14161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196" name="직사각형 3">
                <a:extLst>
                  <a:ext uri="{FF2B5EF4-FFF2-40B4-BE49-F238E27FC236}">
                    <a16:creationId xmlns:a16="http://schemas.microsoft.com/office/drawing/2014/main" id="{3A4CFB1F-4640-FFAA-FDBD-B13CCC56AF63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197" name="순서도: 데이터 196">
                <a:extLst>
                  <a:ext uri="{FF2B5EF4-FFF2-40B4-BE49-F238E27FC236}">
                    <a16:creationId xmlns:a16="http://schemas.microsoft.com/office/drawing/2014/main" id="{82DF6022-B585-594D-7AD3-8D9B262F1867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456148F-F029-C159-B637-70FA4158FBB7}"/>
              </a:ext>
            </a:extLst>
          </p:cNvPr>
          <p:cNvCxnSpPr/>
          <p:nvPr/>
        </p:nvCxnSpPr>
        <p:spPr bwMode="auto">
          <a:xfrm>
            <a:off x="7786688" y="438150"/>
            <a:ext cx="0" cy="60833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221" name="그룹 16">
            <a:extLst>
              <a:ext uri="{FF2B5EF4-FFF2-40B4-BE49-F238E27FC236}">
                <a16:creationId xmlns:a16="http://schemas.microsoft.com/office/drawing/2014/main" id="{68F6847C-6AAA-F03A-253B-565DE3AD6268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9906000" cy="28575"/>
            <a:chOff x="0" y="447653"/>
            <a:chExt cx="9906035" cy="28801"/>
          </a:xfrm>
        </p:grpSpPr>
        <p:sp>
          <p:nvSpPr>
            <p:cNvPr id="9260" name="직사각형 17">
              <a:extLst>
                <a:ext uri="{FF2B5EF4-FFF2-40B4-BE49-F238E27FC236}">
                  <a16:creationId xmlns:a16="http://schemas.microsoft.com/office/drawing/2014/main" id="{DB49E68F-0AA8-5072-1ECA-5B5FE085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035" y="447654"/>
              <a:ext cx="5760000" cy="28800"/>
            </a:xfrm>
            <a:prstGeom prst="rect">
              <a:avLst/>
            </a:prstGeom>
            <a:solidFill>
              <a:srgbClr val="B8E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3600" tIns="46800" rIns="93600" bIns="46800" anchor="ctr"/>
            <a:lstStyle>
              <a:lvl1pPr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grpSp>
          <p:nvGrpSpPr>
            <p:cNvPr id="9261" name="그룹 14">
              <a:extLst>
                <a:ext uri="{FF2B5EF4-FFF2-40B4-BE49-F238E27FC236}">
                  <a16:creationId xmlns:a16="http://schemas.microsoft.com/office/drawing/2014/main" id="{932004D1-F14E-FFCF-E934-15FC9AF3F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7653"/>
              <a:ext cx="4319604" cy="28801"/>
              <a:chOff x="0" y="428603"/>
              <a:chExt cx="5281130" cy="2880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533A140C-5091-2AF9-ACD6-7650BEFCFC20}"/>
                  </a:ext>
                </a:extLst>
              </p:cNvPr>
              <p:cNvSpPr/>
              <p:nvPr/>
            </p:nvSpPr>
            <p:spPr bwMode="auto">
              <a:xfrm>
                <a:off x="0" y="428603"/>
                <a:ext cx="5040460" cy="28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  <p:sp>
            <p:nvSpPr>
              <p:cNvPr id="209" name="순서도: 데이터 208">
                <a:extLst>
                  <a:ext uri="{FF2B5EF4-FFF2-40B4-BE49-F238E27FC236}">
                    <a16:creationId xmlns:a16="http://schemas.microsoft.com/office/drawing/2014/main" id="{97F1F19C-D51B-54A6-2BEB-CEE04E9117ED}"/>
                  </a:ext>
                </a:extLst>
              </p:cNvPr>
              <p:cNvSpPr/>
              <p:nvPr/>
            </p:nvSpPr>
            <p:spPr bwMode="auto">
              <a:xfrm>
                <a:off x="4924007" y="428603"/>
                <a:ext cx="357121" cy="28801"/>
              </a:xfrm>
              <a:prstGeom prst="flowChartInputOutput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3600" tIns="46800" rIns="93600" bIns="46800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C945F-1750-AEDF-D723-C0DE39738E0D}"/>
              </a:ext>
            </a:extLst>
          </p:cNvPr>
          <p:cNvSpPr/>
          <p:nvPr/>
        </p:nvSpPr>
        <p:spPr bwMode="auto">
          <a:xfrm>
            <a:off x="7791450" y="43815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462D941-CF5A-663E-D616-E9B2124F5BFB}"/>
              </a:ext>
            </a:extLst>
          </p:cNvPr>
          <p:cNvSpPr/>
          <p:nvPr/>
        </p:nvSpPr>
        <p:spPr bwMode="auto">
          <a:xfrm>
            <a:off x="8967788" y="46196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9224" name="TextBox 25">
            <a:extLst>
              <a:ext uri="{FF2B5EF4-FFF2-40B4-BE49-F238E27FC236}">
                <a16:creationId xmlns:a16="http://schemas.microsoft.com/office/drawing/2014/main" id="{2BA33558-021A-F0D1-9CF2-A095688B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3815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222353-B843-ADEB-7903-7CB4A3446589}"/>
              </a:ext>
            </a:extLst>
          </p:cNvPr>
          <p:cNvCxnSpPr/>
          <p:nvPr/>
        </p:nvCxnSpPr>
        <p:spPr bwMode="auto">
          <a:xfrm>
            <a:off x="-9525" y="685800"/>
            <a:ext cx="990758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B859156-0EAA-0416-A91D-76EAD03C902D}"/>
              </a:ext>
            </a:extLst>
          </p:cNvPr>
          <p:cNvSpPr txBox="1"/>
          <p:nvPr/>
        </p:nvSpPr>
        <p:spPr>
          <a:xfrm>
            <a:off x="57150" y="428625"/>
            <a:ext cx="744378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중고거래사이트 </a:t>
            </a:r>
            <a:r>
              <a:rPr lang="en-US" altLang="ko-KR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거래내역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DB107F4-9B7A-656F-1FA5-6F316ADFD4D3}"/>
              </a:ext>
            </a:extLst>
          </p:cNvPr>
          <p:cNvSpPr/>
          <p:nvPr/>
        </p:nvSpPr>
        <p:spPr bwMode="auto">
          <a:xfrm>
            <a:off x="7791450" y="4038600"/>
            <a:ext cx="2114550" cy="2381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A5F2097-695B-8E52-BE32-50AF2DD00191}"/>
              </a:ext>
            </a:extLst>
          </p:cNvPr>
          <p:cNvSpPr/>
          <p:nvPr/>
        </p:nvSpPr>
        <p:spPr bwMode="auto">
          <a:xfrm>
            <a:off x="8967788" y="4062413"/>
            <a:ext cx="900112" cy="1730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9229" name="TextBox 25">
            <a:extLst>
              <a:ext uri="{FF2B5EF4-FFF2-40B4-BE49-F238E27FC236}">
                <a16:creationId xmlns:a16="http://schemas.microsoft.com/office/drawing/2014/main" id="{2B3D83BC-FFEB-FED3-05A4-93EA6DF5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40386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900" b="1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information</a:t>
            </a:r>
            <a:endParaRPr lang="ko-KR" altLang="en-US" sz="900" b="1" i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30" name="직사각형 15">
            <a:extLst>
              <a:ext uri="{FF2B5EF4-FFF2-40B4-BE49-F238E27FC236}">
                <a16:creationId xmlns:a16="http://schemas.microsoft.com/office/drawing/2014/main" id="{823D6323-82BD-2314-E101-0013ED7A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292600"/>
            <a:ext cx="2114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L01</a:t>
            </a:r>
            <a:r>
              <a:rPr lang="en-US" altLang="ko-KR" dirty="0"/>
              <a:t> : </a:t>
            </a:r>
            <a:r>
              <a:rPr lang="ko-KR" altLang="en-US" dirty="0"/>
              <a:t>게시글 링크</a:t>
            </a:r>
            <a:endParaRPr lang="en-US" altLang="ko-KR" dirty="0"/>
          </a:p>
        </p:txBody>
      </p:sp>
      <p:sp>
        <p:nvSpPr>
          <p:cNvPr id="9232" name="직사각형 15">
            <a:extLst>
              <a:ext uri="{FF2B5EF4-FFF2-40B4-BE49-F238E27FC236}">
                <a16:creationId xmlns:a16="http://schemas.microsoft.com/office/drawing/2014/main" id="{4B21C038-D1AD-E745-AE16-76345C49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738188"/>
            <a:ext cx="21145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D01</a:t>
            </a:r>
            <a:r>
              <a:rPr lang="en-US" altLang="ko-KR" dirty="0"/>
              <a:t> :</a:t>
            </a:r>
            <a:r>
              <a:rPr lang="ko-KR" altLang="en-US" dirty="0"/>
              <a:t>거래내역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자신의 게시글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거래내역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</a:t>
            </a:r>
          </a:p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D02</a:t>
            </a:r>
            <a:r>
              <a:rPr lang="en-US" altLang="ko-KR" dirty="0"/>
              <a:t> : </a:t>
            </a:r>
            <a:r>
              <a:rPr lang="ko-KR" altLang="en-US" dirty="0"/>
              <a:t>게시글</a:t>
            </a:r>
            <a:endParaRPr lang="en-US" altLang="ko-KR" dirty="0"/>
          </a:p>
          <a:p>
            <a:pPr eaLnBrk="1" latinLnBrk="1" hangingPunct="1"/>
            <a:r>
              <a:rPr lang="en-US" altLang="ko-KR" dirty="0"/>
              <a:t>   - </a:t>
            </a:r>
            <a:r>
              <a:rPr lang="ko-KR" altLang="en-US" dirty="0"/>
              <a:t>게시글 타이틀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등의 정보</a:t>
            </a:r>
            <a:endParaRPr lang="en-US" altLang="ko-KR" dirty="0"/>
          </a:p>
          <a:p>
            <a:pPr eaLnBrk="1" latinLnBrk="1" hangingPunct="1"/>
            <a:endParaRPr lang="en-US" altLang="ko-KR" dirty="0"/>
          </a:p>
        </p:txBody>
      </p:sp>
      <p:sp>
        <p:nvSpPr>
          <p:cNvPr id="52" name="TextBox 144">
            <a:extLst>
              <a:ext uri="{FF2B5EF4-FFF2-40B4-BE49-F238E27FC236}">
                <a16:creationId xmlns:a16="http://schemas.microsoft.com/office/drawing/2014/main" id="{72364174-E12A-ED65-E201-D8170F65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406" y="4854997"/>
            <a:ext cx="20621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/>
              <a:t>[</a:t>
            </a:r>
            <a:r>
              <a:rPr lang="ko-KR" altLang="en-US" sz="900" dirty="0"/>
              <a:t>메인 기본 </a:t>
            </a:r>
            <a:r>
              <a:rPr lang="en-US" altLang="ko-KR" sz="900"/>
              <a:t>UI]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DFFC8C-2345-1AF0-3733-D8939C8462A6}"/>
              </a:ext>
            </a:extLst>
          </p:cNvPr>
          <p:cNvSpPr/>
          <p:nvPr/>
        </p:nvSpPr>
        <p:spPr bwMode="auto">
          <a:xfrm>
            <a:off x="416497" y="1105520"/>
            <a:ext cx="7261670" cy="433970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E31F74-FE49-DD63-45AC-890C6007D4F2}"/>
              </a:ext>
            </a:extLst>
          </p:cNvPr>
          <p:cNvSpPr/>
          <p:nvPr/>
        </p:nvSpPr>
        <p:spPr bwMode="auto">
          <a:xfrm>
            <a:off x="416496" y="1105519"/>
            <a:ext cx="7261669" cy="5680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79BFAA-F817-B66C-56DA-E23D3C1F4E88}"/>
              </a:ext>
            </a:extLst>
          </p:cNvPr>
          <p:cNvSpPr/>
          <p:nvPr/>
        </p:nvSpPr>
        <p:spPr bwMode="auto">
          <a:xfrm>
            <a:off x="5745088" y="1246090"/>
            <a:ext cx="72399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마이페이지</a:t>
            </a:r>
            <a:endParaRPr lang="en-US" alt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EDD50C-0462-A414-59AA-602E9231D4E3}"/>
              </a:ext>
            </a:extLst>
          </p:cNvPr>
          <p:cNvSpPr/>
          <p:nvPr/>
        </p:nvSpPr>
        <p:spPr bwMode="auto">
          <a:xfrm>
            <a:off x="6464645" y="1246090"/>
            <a:ext cx="5045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dirty="0"/>
              <a:t>설정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341DCD-9489-B2BF-B03B-94E92E4FF86F}"/>
              </a:ext>
            </a:extLst>
          </p:cNvPr>
          <p:cNvSpPr/>
          <p:nvPr/>
        </p:nvSpPr>
        <p:spPr bwMode="auto">
          <a:xfrm>
            <a:off x="492848" y="2201885"/>
            <a:ext cx="7145630" cy="27348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Content(</a:t>
            </a:r>
            <a:r>
              <a:rPr lang="en-US" altLang="ko-KR" sz="1100" b="1" dirty="0" err="1"/>
              <a:t>D01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B93881-91B9-3648-57FC-39A8A76F23B6}"/>
              </a:ext>
            </a:extLst>
          </p:cNvPr>
          <p:cNvSpPr/>
          <p:nvPr/>
        </p:nvSpPr>
        <p:spPr bwMode="auto">
          <a:xfrm>
            <a:off x="492848" y="4993804"/>
            <a:ext cx="7124448" cy="3794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F658A9-25BF-3ABB-C258-964AECB43BE0}"/>
              </a:ext>
            </a:extLst>
          </p:cNvPr>
          <p:cNvSpPr/>
          <p:nvPr/>
        </p:nvSpPr>
        <p:spPr bwMode="auto">
          <a:xfrm>
            <a:off x="411735" y="1659170"/>
            <a:ext cx="7269224" cy="47094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100" b="1" dirty="0"/>
              <a:t>Menu Bar </a:t>
            </a:r>
            <a:endParaRPr lang="ko-KR" altLang="en-US" sz="11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A72BF9-4654-645A-3970-704532568A9D}"/>
              </a:ext>
            </a:extLst>
          </p:cNvPr>
          <p:cNvSpPr/>
          <p:nvPr/>
        </p:nvSpPr>
        <p:spPr bwMode="auto">
          <a:xfrm>
            <a:off x="3618706" y="1246090"/>
            <a:ext cx="1008063" cy="3413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/>
              <a:t>Logo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1819DE-D2FC-28F6-65A2-9EEB6C8D249A}"/>
              </a:ext>
            </a:extLst>
          </p:cNvPr>
          <p:cNvSpPr/>
          <p:nvPr/>
        </p:nvSpPr>
        <p:spPr bwMode="auto">
          <a:xfrm>
            <a:off x="488504" y="1738989"/>
            <a:ext cx="577380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b="1" dirty="0"/>
              <a:t>홈</a:t>
            </a:r>
            <a:endParaRPr lang="en-US" altLang="ko-KR" sz="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4083FF-73B9-5D7A-96F8-D511FC0EC537}"/>
              </a:ext>
            </a:extLst>
          </p:cNvPr>
          <p:cNvSpPr/>
          <p:nvPr/>
        </p:nvSpPr>
        <p:spPr bwMode="auto">
          <a:xfrm>
            <a:off x="6721030" y="1748820"/>
            <a:ext cx="917448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AC2C499-D09E-AC02-F821-245716C52E2F}"/>
              </a:ext>
            </a:extLst>
          </p:cNvPr>
          <p:cNvSpPr/>
          <p:nvPr/>
        </p:nvSpPr>
        <p:spPr bwMode="auto">
          <a:xfrm>
            <a:off x="1106802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게시판</a:t>
            </a:r>
            <a:r>
              <a:rPr lang="en-US" altLang="ko-KR" b="1" dirty="0"/>
              <a:t>01</a:t>
            </a:r>
            <a:endParaRPr lang="en-US" altLang="ko-KR" sz="8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5C72485-2844-C8F4-A26D-E6551B00EE0C}"/>
              </a:ext>
            </a:extLst>
          </p:cNvPr>
          <p:cNvSpPr/>
          <p:nvPr/>
        </p:nvSpPr>
        <p:spPr bwMode="auto">
          <a:xfrm>
            <a:off x="6969225" y="1246090"/>
            <a:ext cx="648071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8E8221D-BE79-CB94-3840-D5662FA4B43E}"/>
              </a:ext>
            </a:extLst>
          </p:cNvPr>
          <p:cNvSpPr/>
          <p:nvPr/>
        </p:nvSpPr>
        <p:spPr bwMode="auto">
          <a:xfrm>
            <a:off x="1510536" y="2348880"/>
            <a:ext cx="5990402" cy="9789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게시글</a:t>
            </a:r>
            <a:r>
              <a:rPr lang="en-US" altLang="ko-KR" b="1" dirty="0"/>
              <a:t>(</a:t>
            </a:r>
            <a:r>
              <a:rPr lang="en-US" altLang="ko-KR" b="1" dirty="0" err="1"/>
              <a:t>D02</a:t>
            </a:r>
            <a:r>
              <a:rPr lang="en-US" altLang="ko-KR" b="1" dirty="0"/>
              <a:t>, </a:t>
            </a:r>
            <a:r>
              <a:rPr lang="en-US" altLang="ko-KR" b="1" dirty="0" err="1"/>
              <a:t>L01</a:t>
            </a:r>
            <a:r>
              <a:rPr lang="en-US" altLang="ko-KR" b="1" dirty="0"/>
              <a:t>)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ko-KR" sz="800" b="1" dirty="0"/>
              <a:t>..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ko-KR" b="1" dirty="0"/>
              <a:t>..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ko-KR" sz="800" b="1" dirty="0"/>
              <a:t>..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ko-KR" b="1" dirty="0"/>
              <a:t>..</a:t>
            </a:r>
            <a:endParaRPr lang="en-US" altLang="ko-KR" sz="8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1029179-FA9F-5B4F-9912-A98CE62F6D49}"/>
              </a:ext>
            </a:extLst>
          </p:cNvPr>
          <p:cNvSpPr/>
          <p:nvPr/>
        </p:nvSpPr>
        <p:spPr bwMode="auto">
          <a:xfrm>
            <a:off x="1835734" y="1738989"/>
            <a:ext cx="677846" cy="3238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거래내역</a:t>
            </a:r>
            <a:endParaRPr lang="en-US" altLang="ko-KR" sz="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DF9FA9-4FF6-2A4F-948F-13434D2D8828}"/>
              </a:ext>
            </a:extLst>
          </p:cNvPr>
          <p:cNvSpPr/>
          <p:nvPr/>
        </p:nvSpPr>
        <p:spPr bwMode="auto">
          <a:xfrm>
            <a:off x="632520" y="2348880"/>
            <a:ext cx="772287" cy="246949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800" b="1" dirty="0"/>
              <a:t>거래내역 메뉴 탭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140167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9">
            <a:extLst>
              <a:ext uri="{FF2B5EF4-FFF2-40B4-BE49-F238E27FC236}">
                <a16:creationId xmlns:a16="http://schemas.microsoft.com/office/drawing/2014/main" id="{4DFB22F7-A59D-E9EB-5E36-9CC5220AC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05025" y="2724150"/>
            <a:ext cx="5929313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 eaLnBrk="1" hangingPunct="1"/>
            <a:r>
              <a:rPr lang="en-US" altLang="ko-KR" sz="4400" b="1">
                <a:solidFill>
                  <a:srgbClr val="4D4D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 of document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울릉도M"/>
        <a:ea typeface="HY울릉도M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93600" tIns="46800" rIns="93600" bIns="46800" rtlCol="0" anchor="ctr"/>
      <a:lstStyle>
        <a:defPPr algn="ctr" latinLnBrk="0">
          <a:lnSpc>
            <a:spcPct val="120000"/>
          </a:lnSpc>
          <a:spcBef>
            <a:spcPct val="20000"/>
          </a:spcBef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3600" tIns="46800" rIns="936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700" dirty="0" err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103926</TotalTime>
  <Words>620</Words>
  <Application>Microsoft Office PowerPoint</Application>
  <PresentationFormat>A4 용지(210x297mm)</PresentationFormat>
  <Paragraphs>237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HY울릉도M</vt:lpstr>
      <vt:lpstr>돋움</vt:lpstr>
      <vt:lpstr>맑은 고딕</vt:lpstr>
      <vt:lpstr>Arial</vt:lpstr>
      <vt:lpstr>Wingdings</vt:lpstr>
      <vt:lpstr>기본 디자인</vt:lpstr>
      <vt:lpstr>1_디자인 사용자 지정</vt:lpstr>
      <vt:lpstr>디자인 사용자 지정</vt:lpstr>
      <vt:lpstr>중고거래사이트 (Domain Address:)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user</dc:creator>
  <dc:description>user</dc:description>
  <cp:lastModifiedBy>김 선우</cp:lastModifiedBy>
  <cp:revision>13359</cp:revision>
  <cp:lastPrinted>2002-07-16T02:10:32Z</cp:lastPrinted>
  <dcterms:created xsi:type="dcterms:W3CDTF">1997-05-21T02:07:54Z</dcterms:created>
  <dcterms:modified xsi:type="dcterms:W3CDTF">2022-07-25T07:35:27Z</dcterms:modified>
</cp:coreProperties>
</file>