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 tale of 3 monkeys and 3 humans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Group 12 – S6 S7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problem statement aka The tale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There are six characters in this story – A Big Monkey, Two Small Monkeys and Three humans.</a:t>
            </a:r>
          </a:p>
          <a:p>
            <a:r>
              <a:rPr lang="en-IN" dirty="0" smtClean="0"/>
              <a:t>All the six characters wish to reach the other bank of a River, </a:t>
            </a:r>
            <a:r>
              <a:rPr lang="en-IN" b="1" dirty="0" smtClean="0"/>
              <a:t>“Tears of TOC ”</a:t>
            </a:r>
            <a:r>
              <a:rPr lang="en-IN" dirty="0" smtClean="0"/>
              <a:t>. </a:t>
            </a:r>
            <a:r>
              <a:rPr lang="en-IN" dirty="0" err="1" smtClean="0"/>
              <a:t>xD</a:t>
            </a:r>
            <a:endParaRPr lang="en-IN" dirty="0" smtClean="0"/>
          </a:p>
          <a:p>
            <a:r>
              <a:rPr lang="en-IN" dirty="0" smtClean="0"/>
              <a:t>At one time only two people can travel on the boat with the catch being only a human or the big monkey can row the boat !</a:t>
            </a:r>
          </a:p>
          <a:p>
            <a:r>
              <a:rPr lang="en-IN" dirty="0" smtClean="0"/>
              <a:t>But you see the monkeys over here are of a special tribe, if they are more in number than the number of humans they can kill all the humans !</a:t>
            </a:r>
          </a:p>
          <a:p>
            <a:r>
              <a:rPr lang="en-IN" dirty="0" smtClean="0"/>
              <a:t>In other words</a:t>
            </a:r>
            <a:r>
              <a:rPr lang="en-IN" b="1" dirty="0" smtClean="0"/>
              <a:t>, the number of humans on each bank must always be equal or more than the number of monkeys.</a:t>
            </a:r>
          </a:p>
          <a:p>
            <a:r>
              <a:rPr lang="en-IN" b="1" dirty="0" smtClean="0"/>
              <a:t>Can you help all our six protagonists in the story reach the other side of the bank ?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expected from you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Please enter the sequence of travel of all the characters from one bank to other separated by a ‘#’</a:t>
            </a:r>
          </a:p>
          <a:p>
            <a:r>
              <a:rPr lang="en-IN" dirty="0" smtClean="0"/>
              <a:t>Aliases of our characters: </a:t>
            </a:r>
          </a:p>
          <a:p>
            <a:pPr lvl="1"/>
            <a:r>
              <a:rPr lang="en-IN" dirty="0" smtClean="0"/>
              <a:t>Human : h</a:t>
            </a:r>
          </a:p>
          <a:p>
            <a:pPr lvl="1"/>
            <a:r>
              <a:rPr lang="en-IN" dirty="0" smtClean="0"/>
              <a:t>Big monkey: b</a:t>
            </a:r>
          </a:p>
          <a:p>
            <a:pPr lvl="1"/>
            <a:r>
              <a:rPr lang="en-IN" dirty="0" smtClean="0"/>
              <a:t>Small monkey: s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) Lets say one sequence is,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  to B : </a:t>
            </a:r>
            <a:r>
              <a:rPr lang="en-IN" dirty="0" err="1" smtClean="0"/>
              <a:t>bs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 to A : 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 to B : h</a:t>
            </a:r>
          </a:p>
          <a:p>
            <a:pPr marL="0" indent="0">
              <a:buNone/>
            </a:pPr>
            <a:r>
              <a:rPr lang="en-IN" dirty="0" smtClean="0"/>
              <a:t>Representation : </a:t>
            </a:r>
            <a:r>
              <a:rPr lang="en-IN" dirty="0" err="1" smtClean="0"/>
              <a:t>bs#b#h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2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Our </a:t>
            </a:r>
            <a:r>
              <a:rPr lang="en-IN" dirty="0" err="1" smtClean="0"/>
              <a:t>turing</a:t>
            </a:r>
            <a:r>
              <a:rPr lang="en-IN" dirty="0" smtClean="0"/>
              <a:t> machine design 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Don’t get scared, it works ! We are not kidding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10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Here is How our </a:t>
            </a:r>
            <a:r>
              <a:rPr lang="en-IN" dirty="0" err="1" smtClean="0"/>
              <a:t>turing</a:t>
            </a:r>
            <a:r>
              <a:rPr lang="en-IN" dirty="0" smtClean="0"/>
              <a:t> machine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Our Turing Machine follows these 4 basic steps 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smtClean="0"/>
              <a:t>Initialization of counters on both banks.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smtClean="0"/>
              <a:t>A Check for Maximum of two travellers on each boat trip and one of the rowers is a valid protagonist (h or b).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smtClean="0"/>
              <a:t> Increment / Decrement both the counters for all the travellers.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smtClean="0"/>
              <a:t>Condition Check Logic (To be explained later)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smtClean="0"/>
              <a:t>Loop to 3 until all the travellers on the boat have been processed.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1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this condition check logic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condition check logic checks whether the number of humans is more than or equal to the number of Monkeys at either bank.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HHHMM : Valid</a:t>
            </a:r>
          </a:p>
          <a:p>
            <a:pPr lvl="1"/>
            <a:r>
              <a:rPr lang="en-IN" dirty="0" smtClean="0"/>
              <a:t>HHMM : Valid</a:t>
            </a:r>
          </a:p>
          <a:p>
            <a:pPr lvl="1"/>
            <a:r>
              <a:rPr lang="en-IN" dirty="0" smtClean="0"/>
              <a:t>HHMMM : Not appreciated !</a:t>
            </a:r>
          </a:p>
          <a:p>
            <a:pPr lvl="1"/>
            <a:r>
              <a:rPr lang="en-IN" dirty="0" smtClean="0"/>
              <a:t>MMM : Works fine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 Trial run of the </a:t>
            </a:r>
            <a:r>
              <a:rPr lang="en-IN" dirty="0" err="1" smtClean="0"/>
              <a:t>turing</a:t>
            </a:r>
            <a:r>
              <a:rPr lang="en-IN" dirty="0" smtClean="0"/>
              <a:t> machine 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1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Hope You all enjoyed  the show 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7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 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9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</TotalTime>
  <Words>375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A tale of 3 monkeys and 3 humans</vt:lpstr>
      <vt:lpstr>The problem statement aka The tale</vt:lpstr>
      <vt:lpstr>What is expected from you ?</vt:lpstr>
      <vt:lpstr>Our turing machine design !</vt:lpstr>
      <vt:lpstr>Here is How our turing machine works ?</vt:lpstr>
      <vt:lpstr>What is this condition check logic ? </vt:lpstr>
      <vt:lpstr>A Trial run of the turing machine !</vt:lpstr>
      <vt:lpstr>Hope You all enjoyed  the show !</vt:lpstr>
      <vt:lpstr>Thank you 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3 monkeys and 3 humans</dc:title>
  <dc:creator>Kshiteej</dc:creator>
  <cp:lastModifiedBy>Kshiteej</cp:lastModifiedBy>
  <cp:revision>7</cp:revision>
  <dcterms:created xsi:type="dcterms:W3CDTF">2017-11-28T17:55:03Z</dcterms:created>
  <dcterms:modified xsi:type="dcterms:W3CDTF">2017-11-28T19:12:29Z</dcterms:modified>
</cp:coreProperties>
</file>