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03CB-F0A0-476E-A00B-CE21BF222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C09BC-B90C-45A2-8461-C49C1111A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64E9-CA18-4DFE-9525-CE7670A0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B7A2-4CB3-456F-A5A3-322E3FF2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FD64C-84D9-4191-90C7-62326459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590D-819F-4CE5-9029-A308B002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01D90-05D8-421A-8A6C-3E5462F2E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0DA5-BF8E-4E8C-8E71-9C3FC9A8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6640-C409-4D45-9F43-5BF3F04F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A2CE-29C9-487B-8E92-435B3C57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28E52-0567-4566-BB23-707D2788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19971-3B35-40BE-BDD8-10D1B9945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ADC8-983A-4DAD-B38B-D4CB47A7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D600-CCF7-47AF-80E6-BAC4BEBA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A42A-B929-451A-98BE-3E3CE8DE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1A6E-9514-40A1-A6BA-24F7225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F1B2-4A65-411F-AE31-F4B20630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E5B1-171E-4F27-B2B2-EA3D74AC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35100-31DC-4AA6-8928-8EB09033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8BA7-4C30-449B-B0AB-BD7CD629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8F7-BB3E-407D-A157-B08B07C8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51CBC-71EF-476E-BD7E-9D256212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360F-E5DC-4736-B4EE-4FF2213B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E7A0-B2E0-42D9-B3AF-87972792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9B8B1-8046-43DC-A35E-B8FE821E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3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0BE0-F762-4E91-B30E-3B4CA690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55C-8891-473A-B93C-89D859F19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CFA6E-342A-4757-8E44-336A7CF4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D9868-C3E4-4865-AACC-784820E4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F706-1840-4576-B695-A10BF120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21F6-B1C0-4BBE-9861-C08CC843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3540-93C5-4C15-8A32-F354CCB7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BE18A-4988-4AFF-A517-CBABE58A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9BD4C-9752-4E6E-8024-60D65D08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11702-C2FB-4ACB-A23A-83B5E2F93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D4A48-94DF-448D-9759-78C07FE47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689FE-3C0F-436B-9DFA-C97F86E8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673D6-479B-48D7-946A-0532081C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A4BCD-AE29-4B0E-9839-BCE9321C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9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F906-EFDF-41B3-BF7C-C72B769B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91FFB-A4D6-4028-8F32-C0711DDD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8298E-DD45-4F23-B5CB-72751C9C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3474D-D380-4B03-B305-6EFE2609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0F6B2-874B-4E3C-BB26-B9477E46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020A2-41F1-4543-8D9E-97CA5E33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3FC64-8E76-4B10-966B-98461812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4FDA-6C39-4ECD-9B9F-BBB261D8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A2B2-ED23-4573-BDD2-112E254D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E1CBF-5A58-4D46-8A7A-8346ADE1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9C70-7643-425F-97AD-192BEB31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B5C7B-661F-45A7-999F-3EC222D3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C9741-D777-48F5-A9FF-190BE5C6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2651-57A0-496B-9CF4-45A08BCA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64670-021F-43CC-B403-A40E0C500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898CC-FE97-4B3F-A338-8E017321F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F3408-52E7-4617-85A7-973A8675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18CC1-5F95-4FED-9322-F1DC2025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CE980-F78D-40D5-9C12-FEB298A3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D0671-9F20-493E-8F49-280A0723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8A23-2AA2-4483-AEEB-29655FE8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F6AE-EA50-4764-AFD7-D309E4F31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69654-71A6-48D8-A939-92649E865A1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0CEB-C979-49B5-9C11-65BB4F097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A37E-ACC4-415E-B170-486643D41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30E0-5632-4EEE-B51D-31B6FE7A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1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BC581-6921-409B-AA84-903604B73403}"/>
              </a:ext>
            </a:extLst>
          </p:cNvPr>
          <p:cNvGrpSpPr/>
          <p:nvPr/>
        </p:nvGrpSpPr>
        <p:grpSpPr>
          <a:xfrm>
            <a:off x="2817303" y="478171"/>
            <a:ext cx="6149363" cy="5276676"/>
            <a:chOff x="2817303" y="478171"/>
            <a:chExt cx="6149363" cy="527667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2FA18A-1382-4B9C-BFFD-6AEC7F231C24}"/>
                </a:ext>
              </a:extLst>
            </p:cNvPr>
            <p:cNvCxnSpPr/>
            <p:nvPr/>
          </p:nvCxnSpPr>
          <p:spPr>
            <a:xfrm>
              <a:off x="5718496" y="612396"/>
              <a:ext cx="0" cy="5142451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D99B2B-5E2A-4B50-A0D6-CEA04544E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7303" y="3289882"/>
              <a:ext cx="599952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AD0F80-84C0-4BE5-9A98-76FB4B472497}"/>
                </a:ext>
              </a:extLst>
            </p:cNvPr>
            <p:cNvSpPr txBox="1"/>
            <p:nvPr/>
          </p:nvSpPr>
          <p:spPr>
            <a:xfrm>
              <a:off x="5817066" y="478171"/>
              <a:ext cx="592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  <a:r>
                <a:rPr lang="en-US" sz="2400" dirty="0">
                  <a:latin typeface="Georgia" panose="02040502050405020303" pitchFamily="18" charset="0"/>
                </a:rPr>
                <a:t>˚</a:t>
              </a:r>
              <a:endParaRPr lang="en-US" sz="2000" dirty="0"/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D3C4422D-60E1-482E-881D-4A7176F14647}"/>
                </a:ext>
              </a:extLst>
            </p:cNvPr>
            <p:cNvSpPr/>
            <p:nvPr/>
          </p:nvSpPr>
          <p:spPr>
            <a:xfrm rot="19834236">
              <a:off x="4990005" y="2700953"/>
              <a:ext cx="1663662" cy="1138708"/>
            </a:xfrm>
            <a:prstGeom prst="homePlat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538941-E7A5-4100-BA9B-7A9319DC1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8496" y="1937857"/>
              <a:ext cx="2572857" cy="135202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0CFC5E-46CF-46C6-B41E-9C6510927182}"/>
                </a:ext>
              </a:extLst>
            </p:cNvPr>
            <p:cNvCxnSpPr>
              <a:cxnSpLocks/>
            </p:cNvCxnSpPr>
            <p:nvPr/>
          </p:nvCxnSpPr>
          <p:spPr>
            <a:xfrm>
              <a:off x="5718496" y="3289882"/>
              <a:ext cx="2843607" cy="75361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98AA07-A12F-4E59-949B-0423F7FFA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261" y="3289882"/>
              <a:ext cx="2564236" cy="3509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EA4D44B1-1402-4CE3-BAC9-3C6F7765A9C9}"/>
                </a:ext>
              </a:extLst>
            </p:cNvPr>
            <p:cNvSpPr/>
            <p:nvPr/>
          </p:nvSpPr>
          <p:spPr>
            <a:xfrm>
              <a:off x="4253225" y="1644241"/>
              <a:ext cx="2439793" cy="2241257"/>
            </a:xfrm>
            <a:prstGeom prst="arc">
              <a:avLst>
                <a:gd name="adj1" fmla="val 16946386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42CD303F-DA87-4327-BBBA-3F98815F9EA4}"/>
                </a:ext>
              </a:extLst>
            </p:cNvPr>
            <p:cNvSpPr/>
            <p:nvPr/>
          </p:nvSpPr>
          <p:spPr>
            <a:xfrm>
              <a:off x="5115161" y="2365699"/>
              <a:ext cx="2008492" cy="1519804"/>
            </a:xfrm>
            <a:prstGeom prst="arc">
              <a:avLst>
                <a:gd name="adj1" fmla="val 19816768"/>
                <a:gd name="adj2" fmla="val 1918893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50BE3D2-D6EE-4955-B1B8-0AE3ECFB8D02}"/>
                    </a:ext>
                  </a:extLst>
                </p:cNvPr>
                <p:cNvSpPr txBox="1"/>
                <p:nvPr/>
              </p:nvSpPr>
              <p:spPr>
                <a:xfrm>
                  <a:off x="6286850" y="1511938"/>
                  <a:ext cx="58722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50BE3D2-D6EE-4955-B1B8-0AE3ECFB8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850" y="1511938"/>
                  <a:ext cx="587229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76D352C-6520-4C3A-85C8-0D4C63F6B307}"/>
                    </a:ext>
                  </a:extLst>
                </p:cNvPr>
                <p:cNvSpPr txBox="1"/>
                <p:nvPr/>
              </p:nvSpPr>
              <p:spPr>
                <a:xfrm>
                  <a:off x="7096832" y="2667885"/>
                  <a:ext cx="1789651" cy="62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76D352C-6520-4C3A-85C8-0D4C63F6B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832" y="2667885"/>
                  <a:ext cx="1789651" cy="624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6F08ED5-3260-4862-A633-7D193E6482F3}"/>
                    </a:ext>
                  </a:extLst>
                </p:cNvPr>
                <p:cNvSpPr txBox="1"/>
                <p:nvPr/>
              </p:nvSpPr>
              <p:spPr>
                <a:xfrm>
                  <a:off x="7442432" y="1353169"/>
                  <a:ext cx="1350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𝑡h𝑟𝑢𝑠𝑡</m:t>
                            </m:r>
                          </m:sub>
                        </m:sSub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6F08ED5-3260-4862-A633-7D193E648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432" y="1353169"/>
                  <a:ext cx="1350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2C1A1EC-9B9D-4942-97D0-6C36471CA5EB}"/>
                    </a:ext>
                  </a:extLst>
                </p:cNvPr>
                <p:cNvSpPr txBox="1"/>
                <p:nvPr/>
              </p:nvSpPr>
              <p:spPr>
                <a:xfrm>
                  <a:off x="7616039" y="3997265"/>
                  <a:ext cx="1350627" cy="62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2C1A1EC-9B9D-4942-97D0-6C36471CA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039" y="3997265"/>
                  <a:ext cx="1350627" cy="624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6EA608-6A74-4C3C-A9AE-DDFB4270F401}"/>
                    </a:ext>
                  </a:extLst>
                </p:cNvPr>
                <p:cNvSpPr txBox="1"/>
                <p:nvPr/>
              </p:nvSpPr>
              <p:spPr>
                <a:xfrm>
                  <a:off x="2873443" y="3731389"/>
                  <a:ext cx="1350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6EA608-6A74-4C3C-A9AE-DDFB4270F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443" y="3731389"/>
                  <a:ext cx="1350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98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E0EB480-8FCF-4E20-88E7-6FAFB0419C2F}"/>
              </a:ext>
            </a:extLst>
          </p:cNvPr>
          <p:cNvGrpSpPr/>
          <p:nvPr/>
        </p:nvGrpSpPr>
        <p:grpSpPr>
          <a:xfrm>
            <a:off x="892329" y="855503"/>
            <a:ext cx="10407342" cy="5217624"/>
            <a:chOff x="892329" y="855503"/>
            <a:chExt cx="10407342" cy="521762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43A1E96-1DAB-430F-B360-05FDA649E144}"/>
                </a:ext>
              </a:extLst>
            </p:cNvPr>
            <p:cNvGrpSpPr/>
            <p:nvPr/>
          </p:nvGrpSpPr>
          <p:grpSpPr>
            <a:xfrm>
              <a:off x="892329" y="855503"/>
              <a:ext cx="10407342" cy="5217624"/>
              <a:chOff x="892329" y="855503"/>
              <a:chExt cx="10407342" cy="521762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9135D1B-E2CE-4136-862E-7407D404E34F}"/>
                  </a:ext>
                </a:extLst>
              </p:cNvPr>
              <p:cNvGrpSpPr/>
              <p:nvPr/>
            </p:nvGrpSpPr>
            <p:grpSpPr>
              <a:xfrm>
                <a:off x="892329" y="855503"/>
                <a:ext cx="10407342" cy="3670531"/>
                <a:chOff x="527451" y="981458"/>
                <a:chExt cx="9437272" cy="2899827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B88C9CA-BC53-43E2-B895-9DC260540E85}"/>
                    </a:ext>
                  </a:extLst>
                </p:cNvPr>
                <p:cNvSpPr txBox="1"/>
                <p:nvPr/>
              </p:nvSpPr>
              <p:spPr>
                <a:xfrm>
                  <a:off x="527451" y="2957305"/>
                  <a:ext cx="1709955" cy="75377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Global </a:t>
                  </a:r>
                </a:p>
                <a:p>
                  <a:pPr algn="ctr"/>
                  <a:r>
                    <a:rPr lang="en-US" sz="2800" dirty="0"/>
                    <a:t>Waypoint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386803B-FD89-43E9-A02F-F50D9DBE588B}"/>
                    </a:ext>
                  </a:extLst>
                </p:cNvPr>
                <p:cNvSpPr txBox="1"/>
                <p:nvPr/>
              </p:nvSpPr>
              <p:spPr>
                <a:xfrm>
                  <a:off x="3294081" y="3077299"/>
                  <a:ext cx="1359462" cy="5106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A*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AD4EFF9-2337-4A93-931B-AD5505B8AE22}"/>
                    </a:ext>
                  </a:extLst>
                </p:cNvPr>
                <p:cNvSpPr txBox="1"/>
                <p:nvPr/>
              </p:nvSpPr>
              <p:spPr>
                <a:xfrm>
                  <a:off x="5710219" y="2787098"/>
                  <a:ext cx="1709955" cy="10941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Path-Following</a:t>
                  </a:r>
                </a:p>
                <a:p>
                  <a:pPr algn="ctr"/>
                  <a:r>
                    <a:rPr lang="en-US" sz="2800" dirty="0"/>
                    <a:t>Controller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3D8F5E9-E1C2-491F-9C61-1A5C5EFCE792}"/>
                    </a:ext>
                  </a:extLst>
                </p:cNvPr>
                <p:cNvSpPr txBox="1"/>
                <p:nvPr/>
              </p:nvSpPr>
              <p:spPr>
                <a:xfrm>
                  <a:off x="8690997" y="3070998"/>
                  <a:ext cx="1273726" cy="5232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Vehicle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CE8D5EE5-7103-4869-9E25-D4BD47B46A5E}"/>
                    </a:ext>
                  </a:extLst>
                </p:cNvPr>
                <p:cNvCxnSpPr>
                  <a:cxnSpLocks/>
                  <a:stCxn id="2" idx="3"/>
                  <a:endCxn id="3" idx="1"/>
                </p:cNvCxnSpPr>
                <p:nvPr/>
              </p:nvCxnSpPr>
              <p:spPr>
                <a:xfrm flipV="1">
                  <a:off x="2237406" y="3332608"/>
                  <a:ext cx="1056675" cy="158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75F335D-7389-463D-A3A1-4976F1B45509}"/>
                    </a:ext>
                  </a:extLst>
                </p:cNvPr>
                <p:cNvCxnSpPr>
                  <a:cxnSpLocks/>
                  <a:stCxn id="3" idx="3"/>
                  <a:endCxn id="4" idx="1"/>
                </p:cNvCxnSpPr>
                <p:nvPr/>
              </p:nvCxnSpPr>
              <p:spPr>
                <a:xfrm>
                  <a:off x="4653543" y="3332610"/>
                  <a:ext cx="1056676" cy="158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1ED3361-8C3C-449D-AC8D-E63700D48FC2}"/>
                    </a:ext>
                  </a:extLst>
                </p:cNvPr>
                <p:cNvCxnSpPr>
                  <a:stCxn id="4" idx="3"/>
                  <a:endCxn id="5" idx="1"/>
                </p:cNvCxnSpPr>
                <p:nvPr/>
              </p:nvCxnSpPr>
              <p:spPr>
                <a:xfrm flipV="1">
                  <a:off x="7420175" y="3332608"/>
                  <a:ext cx="1270822" cy="158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595E167-E585-40F5-9CD9-D712DBE9C5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3543" y="2866946"/>
                      <a:ext cx="1400247" cy="413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/>
                        <a:t>[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sz="2800" dirty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595E167-E585-40F5-9CD9-D712DBE9C5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3543" y="2866946"/>
                      <a:ext cx="1400247" cy="41335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00" t="-11628" b="-325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66F4139-9D3E-4D68-9659-699FA8A186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4181" y="2859253"/>
                      <a:ext cx="1054220" cy="413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a14:m>
                      <a:r>
                        <a:rPr lang="en-US" sz="2800" dirty="0"/>
                        <a:t>,</a:t>
                      </a:r>
                      <a14:m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US" sz="2800" dirty="0"/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66F4139-9D3E-4D68-9659-699FA8A186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4181" y="2859253"/>
                      <a:ext cx="1054220" cy="4133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471" t="-10465" b="-325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CA7C721-4EFF-4CEF-80ED-FFD2799412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28475" y="2834144"/>
                      <a:ext cx="1054220" cy="413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a14:m>
                      <a:r>
                        <a:rPr lang="en-US" sz="2800" dirty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CA7C721-4EFF-4CEF-80ED-FFD2799412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8475" y="2834144"/>
                      <a:ext cx="1054220" cy="4133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0465" b="-325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3AC531-0EB6-4476-BBB2-F7A348637F5D}"/>
                    </a:ext>
                  </a:extLst>
                </p:cNvPr>
                <p:cNvSpPr txBox="1"/>
                <p:nvPr/>
              </p:nvSpPr>
              <p:spPr>
                <a:xfrm>
                  <a:off x="7664750" y="1195465"/>
                  <a:ext cx="2299973" cy="5232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Environment</a:t>
                  </a:r>
                </a:p>
              </p:txBody>
            </p:sp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36E21B59-33A5-4AEB-A031-D668514AC649}"/>
                    </a:ext>
                  </a:extLst>
                </p:cNvPr>
                <p:cNvCxnSpPr>
                  <a:cxnSpLocks/>
                  <a:stCxn id="15" idx="1"/>
                  <a:endCxn id="3" idx="0"/>
                </p:cNvCxnSpPr>
                <p:nvPr/>
              </p:nvCxnSpPr>
              <p:spPr>
                <a:xfrm rot="10800000" flipV="1">
                  <a:off x="3973813" y="1457075"/>
                  <a:ext cx="3690938" cy="1620223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5C106172-DD1A-4451-A68D-2FF6B639622B}"/>
                    </a:ext>
                  </a:extLst>
                </p:cNvPr>
                <p:cNvCxnSpPr>
                  <a:cxnSpLocks/>
                  <a:stCxn id="15" idx="1"/>
                  <a:endCxn id="2" idx="0"/>
                </p:cNvCxnSpPr>
                <p:nvPr/>
              </p:nvCxnSpPr>
              <p:spPr>
                <a:xfrm rot="10800000" flipV="1">
                  <a:off x="1382429" y="1457076"/>
                  <a:ext cx="6282322" cy="1500229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B1C99BC-54FD-4B06-840D-F0E0461308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5795" y="981458"/>
                      <a:ext cx="1482756" cy="4406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a14:m>
                      <a:r>
                        <a:rPr lang="en-US" sz="2800" dirty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a14:m>
                      <a:r>
                        <a:rPr lang="en-US" sz="2800" dirty="0"/>
                        <a:t>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CB1C99BC-54FD-4B06-840D-F0E0461308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5795" y="981458"/>
                      <a:ext cx="1482756" cy="44061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978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6C5B75-F47C-4515-98B6-0181E8391B87}"/>
                  </a:ext>
                </a:extLst>
              </p:cNvPr>
              <p:cNvSpPr txBox="1"/>
              <p:nvPr/>
            </p:nvSpPr>
            <p:spPr>
              <a:xfrm>
                <a:off x="3278495" y="5549907"/>
                <a:ext cx="2828906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Speed Controller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BCF52E47-FF95-431D-B7BD-36A88F819B0A}"/>
                  </a:ext>
                </a:extLst>
              </p:cNvPr>
              <p:cNvCxnSpPr>
                <a:cxnSpLocks/>
                <a:stCxn id="18" idx="3"/>
                <a:endCxn id="4" idx="2"/>
              </p:cNvCxnSpPr>
              <p:nvPr/>
            </p:nvCxnSpPr>
            <p:spPr>
              <a:xfrm flipV="1">
                <a:off x="6107401" y="4526034"/>
                <a:ext cx="1443302" cy="128548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EEABC28A-1E95-47C5-ADAC-C05D21A771AA}"/>
                  </a:ext>
                </a:extLst>
              </p:cNvPr>
              <p:cNvCxnSpPr>
                <a:stCxn id="18" idx="0"/>
                <a:endCxn id="3" idx="2"/>
              </p:cNvCxnSpPr>
              <p:nvPr/>
            </p:nvCxnSpPr>
            <p:spPr>
              <a:xfrm rot="16200000" flipV="1">
                <a:off x="3995344" y="4852302"/>
                <a:ext cx="1395209" cy="1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B4DB56DE-B356-4815-AECB-F386290EB306}"/>
                  </a:ext>
                </a:extLst>
              </p:cNvPr>
              <p:cNvCxnSpPr>
                <a:stCxn id="18" idx="1"/>
                <a:endCxn id="2" idx="2"/>
              </p:cNvCxnSpPr>
              <p:nvPr/>
            </p:nvCxnSpPr>
            <p:spPr>
              <a:xfrm rot="10800000">
                <a:off x="1835191" y="4310589"/>
                <a:ext cx="1443304" cy="150092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5FD831F-DFB2-46DE-AD15-396F29171832}"/>
                    </a:ext>
                  </a:extLst>
                </p:cNvPr>
                <p:cNvSpPr txBox="1"/>
                <p:nvPr/>
              </p:nvSpPr>
              <p:spPr>
                <a:xfrm>
                  <a:off x="6278257" y="5288297"/>
                  <a:ext cx="11625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5FD831F-DFB2-46DE-AD15-396F29171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257" y="5288297"/>
                  <a:ext cx="116258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0FA4833-E6EA-44EE-850C-1B0B5D3E8C48}"/>
                    </a:ext>
                  </a:extLst>
                </p:cNvPr>
                <p:cNvSpPr txBox="1"/>
                <p:nvPr/>
              </p:nvSpPr>
              <p:spPr>
                <a:xfrm>
                  <a:off x="3862495" y="4473603"/>
                  <a:ext cx="11625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0FA4833-E6EA-44EE-850C-1B0B5D3E8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495" y="4473603"/>
                  <a:ext cx="116258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42DA20E-285B-49E6-93D0-3DD0CFD2D77A}"/>
                    </a:ext>
                  </a:extLst>
                </p:cNvPr>
                <p:cNvSpPr txBox="1"/>
                <p:nvPr/>
              </p:nvSpPr>
              <p:spPr>
                <a:xfrm>
                  <a:off x="1991623" y="5255437"/>
                  <a:ext cx="11625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42DA20E-285B-49E6-93D0-3DD0CFD2D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623" y="5255437"/>
                  <a:ext cx="116258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431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45206B7-A9BF-49FB-9529-F2A5F336D543}"/>
              </a:ext>
            </a:extLst>
          </p:cNvPr>
          <p:cNvGrpSpPr/>
          <p:nvPr/>
        </p:nvGrpSpPr>
        <p:grpSpPr>
          <a:xfrm>
            <a:off x="3200296" y="2099600"/>
            <a:ext cx="5791407" cy="2658800"/>
            <a:chOff x="3192780" y="2178896"/>
            <a:chExt cx="5791407" cy="2658800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8D8DDFE5-4B70-4C72-88C5-3E7E348DD3EF}"/>
                </a:ext>
              </a:extLst>
            </p:cNvPr>
            <p:cNvSpPr/>
            <p:nvPr/>
          </p:nvSpPr>
          <p:spPr>
            <a:xfrm rot="19950030">
              <a:off x="3192780" y="3225705"/>
              <a:ext cx="2452427" cy="1411425"/>
            </a:xfrm>
            <a:prstGeom prst="homePlat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5512F4B-9C21-497D-80B2-7F3F316E8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0506" y="2190660"/>
              <a:ext cx="3047881" cy="19045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92EC468-F960-4B1A-9D53-928E94F4932B}"/>
                </a:ext>
              </a:extLst>
            </p:cNvPr>
            <p:cNvCxnSpPr>
              <a:cxnSpLocks/>
            </p:cNvCxnSpPr>
            <p:nvPr/>
          </p:nvCxnSpPr>
          <p:spPr>
            <a:xfrm>
              <a:off x="4350506" y="4084320"/>
              <a:ext cx="41727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899E7B-2164-4961-9DE0-1A85CB5F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388253" y="2178896"/>
              <a:ext cx="1135007" cy="1905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6902ADE-881A-4842-9F6B-17CF0EF4D256}"/>
                    </a:ext>
                  </a:extLst>
                </p:cNvPr>
                <p:cNvSpPr txBox="1"/>
                <p:nvPr/>
              </p:nvSpPr>
              <p:spPr>
                <a:xfrm>
                  <a:off x="8062332" y="2838892"/>
                  <a:ext cx="921855" cy="757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6902ADE-881A-4842-9F6B-17CF0EF4D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332" y="2838892"/>
                  <a:ext cx="921855" cy="75725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1E3D8D2-95BF-429E-A341-01BBAF5DD550}"/>
                    </a:ext>
                  </a:extLst>
                </p:cNvPr>
                <p:cNvSpPr txBox="1"/>
                <p:nvPr/>
              </p:nvSpPr>
              <p:spPr>
                <a:xfrm>
                  <a:off x="5541614" y="2190660"/>
                  <a:ext cx="92185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1E3D8D2-95BF-429E-A341-01BBAF5D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614" y="2190660"/>
                  <a:ext cx="921855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545470B-1EF1-4AE3-A84D-FFAA1F8A8646}"/>
                    </a:ext>
                  </a:extLst>
                </p:cNvPr>
                <p:cNvSpPr txBox="1"/>
                <p:nvPr/>
              </p:nvSpPr>
              <p:spPr>
                <a:xfrm>
                  <a:off x="6233484" y="4129810"/>
                  <a:ext cx="92185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545470B-1EF1-4AE3-A84D-FFAA1F8A8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484" y="4129810"/>
                  <a:ext cx="921855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3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EFD86B8E-454F-4575-B9E2-C3694D269DF2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5506663" y="3365225"/>
              <a:ext cx="584439" cy="729976"/>
            </a:xfrm>
            <a:prstGeom prst="curved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9429E81-93AA-46EE-8739-8D9129163BA6}"/>
                    </a:ext>
                  </a:extLst>
                </p:cNvPr>
                <p:cNvSpPr txBox="1"/>
                <p:nvPr/>
              </p:nvSpPr>
              <p:spPr>
                <a:xfrm>
                  <a:off x="5822889" y="3226049"/>
                  <a:ext cx="82119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9429E81-93AA-46EE-8739-8D9129163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889" y="3226049"/>
                  <a:ext cx="821190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38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 Govindarajan</dc:creator>
  <cp:lastModifiedBy>Kavin Govindarajan</cp:lastModifiedBy>
  <cp:revision>5</cp:revision>
  <dcterms:created xsi:type="dcterms:W3CDTF">2021-10-01T20:20:38Z</dcterms:created>
  <dcterms:modified xsi:type="dcterms:W3CDTF">2021-10-10T22:43:04Z</dcterms:modified>
</cp:coreProperties>
</file>