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39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07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002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41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56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95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86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180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87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04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E390-7CD6-49ED-A5E5-7B442785570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37F7-3CA7-44B2-977C-3E4790CEC7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72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* </a:t>
            </a:r>
            <a:r>
              <a:rPr lang="en-US" altLang="ko-KR" dirty="0" smtClean="0"/>
              <a:t>Ctrl + Shift + L : </a:t>
            </a:r>
            <a:r>
              <a:rPr lang="ko-KR" altLang="en-US" dirty="0" smtClean="0"/>
              <a:t>모든 단축키의 내용을 표시해준다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Ctrl + Shift + F :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정렬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* alt + s + a 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단축키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alt + s + r : Getter / Setter </a:t>
            </a:r>
            <a:r>
              <a:rPr lang="ko-KR" altLang="en-US" dirty="0" smtClean="0"/>
              <a:t>단축키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alt + s + v 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단축키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Space : </a:t>
            </a:r>
            <a:r>
              <a:rPr lang="ko-KR" altLang="en-US" dirty="0" smtClean="0"/>
              <a:t>입력 보조장치</a:t>
            </a:r>
            <a:r>
              <a:rPr lang="en-US" altLang="ko-KR" dirty="0" smtClean="0"/>
              <a:t>(Content Assistance) </a:t>
            </a:r>
            <a:r>
              <a:rPr lang="ko-KR" altLang="en-US" dirty="0" smtClean="0"/>
              <a:t>강제 호출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입력하는 도중엔 언제라도 강제 호출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F2 : </a:t>
            </a:r>
            <a:r>
              <a:rPr lang="ko-KR" altLang="en-US" dirty="0" smtClean="0"/>
              <a:t>컴파일 에러의 </a:t>
            </a:r>
            <a:r>
              <a:rPr lang="ko-KR" altLang="en-US" dirty="0" err="1" smtClean="0"/>
              <a:t>빨간줄에</a:t>
            </a:r>
            <a:r>
              <a:rPr lang="ko-KR" altLang="en-US" dirty="0" smtClean="0"/>
              <a:t> 커서를 </a:t>
            </a:r>
            <a:r>
              <a:rPr lang="ko-KR" altLang="en-US" dirty="0" smtClean="0"/>
              <a:t>가</a:t>
            </a:r>
            <a:r>
              <a:rPr lang="ko-KR" altLang="en-US" dirty="0" smtClean="0"/>
              <a:t>져다가 </a:t>
            </a:r>
            <a:r>
              <a:rPr lang="ko-KR" altLang="en-US" dirty="0" smtClean="0"/>
              <a:t>이 키를 누르면 에러의 원인에 대한 힌트를 제공한다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Ctrl + Shift + / : </a:t>
            </a:r>
            <a:r>
              <a:rPr lang="ko-KR" altLang="en-US" dirty="0" smtClean="0"/>
              <a:t>블록 주석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Shift + \ : </a:t>
            </a:r>
            <a:r>
              <a:rPr lang="ko-KR" altLang="en-US" dirty="0" smtClean="0"/>
              <a:t>블록 주석 제거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/ : </a:t>
            </a:r>
            <a:r>
              <a:rPr lang="ko-KR" altLang="en-US" dirty="0" err="1" smtClean="0"/>
              <a:t>여러줄이</a:t>
            </a:r>
            <a:r>
              <a:rPr lang="ko-KR" altLang="en-US" dirty="0" smtClean="0"/>
              <a:t> 한꺼번에 </a:t>
            </a:r>
            <a:r>
              <a:rPr lang="ko-KR" altLang="en-US" dirty="0" err="1" smtClean="0"/>
              <a:t>주석처리됨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해제하려면 반대로 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Up(Down) : </a:t>
            </a:r>
            <a:r>
              <a:rPr lang="ko-KR" altLang="en-US" dirty="0" smtClean="0"/>
              <a:t>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)</a:t>
            </a:r>
            <a:r>
              <a:rPr lang="ko-KR" altLang="en-US" dirty="0" smtClean="0"/>
              <a:t>줄과 바꾸기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/ : </a:t>
            </a:r>
            <a:r>
              <a:rPr lang="ko-KR" altLang="en-US" dirty="0" smtClean="0"/>
              <a:t>주석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라인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블록에 대해 주석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및 제거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3753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* Ctrl + L : </a:t>
            </a:r>
            <a:r>
              <a:rPr lang="ko-KR" altLang="en-US" dirty="0" smtClean="0"/>
              <a:t>특정 라인으로 이동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F6 : Editor </a:t>
            </a:r>
            <a:r>
              <a:rPr lang="ko-KR" altLang="en-US" dirty="0" smtClean="0"/>
              <a:t>창간의 이동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F7 : View </a:t>
            </a:r>
            <a:r>
              <a:rPr lang="ko-KR" altLang="en-US" dirty="0" smtClean="0"/>
              <a:t>이동 메뉴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F8 : </a:t>
            </a:r>
            <a:r>
              <a:rPr lang="en-US" altLang="ko-KR" dirty="0" err="1" smtClean="0"/>
              <a:t>Prespectives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 메뉴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D : </a:t>
            </a:r>
            <a:r>
              <a:rPr lang="ko-KR" altLang="en-US" dirty="0" smtClean="0"/>
              <a:t>한라인 삭제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커서가 위치한 라인 전체를 삭제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Ctrl + N : </a:t>
            </a:r>
            <a:r>
              <a:rPr lang="ko-KR" altLang="en-US" dirty="0" smtClean="0"/>
              <a:t>새로운 파일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+ 1 (</a:t>
            </a:r>
            <a:r>
              <a:rPr lang="ko-KR" altLang="en-US" dirty="0" err="1" smtClean="0"/>
              <a:t>빠른교정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문 맥에 맞게 소스 교정을 도와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Ctrl + 0 : </a:t>
            </a:r>
            <a:r>
              <a:rPr lang="ko-KR" altLang="en-US" dirty="0" smtClean="0"/>
              <a:t>클래스 구조를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보기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, Ctrl + </a:t>
            </a:r>
            <a:r>
              <a:rPr lang="en-US" altLang="ko-KR" dirty="0" err="1" smtClean="0"/>
              <a:t>PageDown</a:t>
            </a:r>
            <a:r>
              <a:rPr lang="en-US" altLang="ko-KR" dirty="0" smtClean="0"/>
              <a:t> : Edit </a:t>
            </a:r>
            <a:r>
              <a:rPr lang="ko-KR" altLang="en-US" dirty="0" smtClean="0"/>
              <a:t>창 좌우 이동 </a:t>
            </a:r>
            <a:r>
              <a:rPr lang="en-US" altLang="ko-KR" dirty="0" smtClean="0"/>
              <a:t>- Edit </a:t>
            </a:r>
            <a:r>
              <a:rPr lang="ko-KR" altLang="en-US" dirty="0" smtClean="0"/>
              <a:t>창이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띄워져 </a:t>
            </a:r>
            <a:r>
              <a:rPr lang="ko-KR" altLang="en-US" dirty="0" err="1" smtClean="0"/>
              <a:t>있을경우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Edit </a:t>
            </a:r>
            <a:r>
              <a:rPr lang="ko-KR" altLang="en-US" dirty="0" smtClean="0"/>
              <a:t>창간의 이동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Ctrl + Shift + Down : </a:t>
            </a:r>
            <a:r>
              <a:rPr lang="ko-KR" altLang="en-US" dirty="0" smtClean="0"/>
              <a:t>클래스 내에서 다음 멤버로 이동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Shift + M : </a:t>
            </a:r>
            <a:r>
              <a:rPr lang="ko-KR" altLang="en-US" dirty="0" smtClean="0"/>
              <a:t>해당 객체의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문을 자동 생성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Ctrl + Shift + O : import </a:t>
            </a:r>
            <a:r>
              <a:rPr lang="ko-KR" altLang="en-US" dirty="0" smtClean="0"/>
              <a:t>문을 자동 생성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소스 구문에서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안된 클래스의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문을 생성해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* Ctrl + Shift + G 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필드를 쓰이는 곳을 표시 </a:t>
            </a:r>
            <a:r>
              <a:rPr lang="en-US" altLang="ko-KR" dirty="0" smtClean="0"/>
              <a:t>- View </a:t>
            </a:r>
            <a:r>
              <a:rPr lang="ko-KR" altLang="en-US" dirty="0" smtClean="0"/>
              <a:t>영역에 </a:t>
            </a:r>
            <a:r>
              <a:rPr lang="en-US" altLang="ko-KR" dirty="0" smtClean="0"/>
              <a:t>Search </a:t>
            </a:r>
            <a:r>
              <a:rPr lang="ko-KR" altLang="en-US" dirty="0" smtClean="0"/>
              <a:t>탭에 해당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필드를 사용하는 클래스를 표시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Shift + R : Refactoring (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Up , Alt + Down : </a:t>
            </a:r>
            <a:r>
              <a:rPr lang="ko-KR" altLang="en-US" dirty="0" smtClean="0"/>
              <a:t>줄 바꿈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해당 라인을 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아래로 이동 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Shift + S : Source Menu - </a:t>
            </a:r>
            <a:r>
              <a:rPr lang="ko-KR" altLang="en-US" dirty="0" smtClean="0"/>
              <a:t>소스메뉴 </a:t>
            </a:r>
            <a:r>
              <a:rPr lang="en-US" altLang="ko-KR" dirty="0" smtClean="0"/>
              <a:t>(Import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, Comment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각종 </a:t>
            </a:r>
            <a:r>
              <a:rPr lang="en-US" altLang="ko-KR" dirty="0" smtClean="0"/>
              <a:t>Generator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나타난다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Shift + Up : </a:t>
            </a:r>
            <a:r>
              <a:rPr lang="ko-KR" altLang="en-US" dirty="0" smtClean="0"/>
              <a:t>블록설정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소스 코드를 블록 단위로 설정해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Shift + Down : </a:t>
            </a:r>
            <a:r>
              <a:rPr lang="ko-KR" altLang="en-US" dirty="0" smtClean="0"/>
              <a:t>블록해제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소스 코드를 블록 단위로 해제한다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Shift + J : </a:t>
            </a:r>
            <a:r>
              <a:rPr lang="ko-KR" altLang="en-US" dirty="0" smtClean="0"/>
              <a:t>주석 생성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클래스에 대한 주석을 템플릿을 생성해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* Alt + S + W : try </a:t>
            </a:r>
            <a:r>
              <a:rPr lang="en-US" altLang="ko-KR" dirty="0" err="1" smtClean="0"/>
              <a:t>chtch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완성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Alt + Shift + Z : try </a:t>
            </a:r>
            <a:r>
              <a:rPr lang="en-US" altLang="ko-KR" dirty="0" err="1" smtClean="0"/>
              <a:t>chtch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완성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* </a:t>
            </a:r>
            <a:r>
              <a:rPr lang="en-US" altLang="ko-KR" dirty="0" smtClean="0"/>
              <a:t>Shift + Home : </a:t>
            </a:r>
            <a:r>
              <a:rPr lang="ko-KR" altLang="en-US" dirty="0" smtClean="0"/>
              <a:t>문장 </a:t>
            </a:r>
            <a:r>
              <a:rPr lang="ko-KR" altLang="en-US" smtClean="0"/>
              <a:t>전체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605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508</Words>
  <Application>Microsoft Office PowerPoint</Application>
  <PresentationFormat>사용자 지정</PresentationFormat>
  <Paragraphs>66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2018-07-24T05:00:39Z</dcterms:created>
  <dcterms:modified xsi:type="dcterms:W3CDTF">2019-04-15T01:04:03Z</dcterms:modified>
</cp:coreProperties>
</file>