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5"/>
  </p:notesMasterIdLst>
  <p:sldIdLst>
    <p:sldId id="256" r:id="rId3"/>
    <p:sldId id="327" r:id="rId4"/>
    <p:sldId id="332" r:id="rId5"/>
    <p:sldId id="329" r:id="rId6"/>
    <p:sldId id="331" r:id="rId7"/>
    <p:sldId id="330" r:id="rId8"/>
    <p:sldId id="289" r:id="rId9"/>
    <p:sldId id="288" r:id="rId10"/>
    <p:sldId id="323" r:id="rId11"/>
    <p:sldId id="309" r:id="rId12"/>
    <p:sldId id="310" r:id="rId13"/>
    <p:sldId id="324" r:id="rId14"/>
    <p:sldId id="312" r:id="rId15"/>
    <p:sldId id="313" r:id="rId16"/>
    <p:sldId id="295" r:id="rId17"/>
    <p:sldId id="297" r:id="rId18"/>
    <p:sldId id="298" r:id="rId19"/>
    <p:sldId id="299" r:id="rId20"/>
    <p:sldId id="300" r:id="rId21"/>
    <p:sldId id="301" r:id="rId22"/>
    <p:sldId id="303" r:id="rId23"/>
    <p:sldId id="304" r:id="rId24"/>
    <p:sldId id="305" r:id="rId25"/>
    <p:sldId id="325" r:id="rId26"/>
    <p:sldId id="291" r:id="rId27"/>
    <p:sldId id="314" r:id="rId28"/>
    <p:sldId id="316" r:id="rId29"/>
    <p:sldId id="315" r:id="rId30"/>
    <p:sldId id="320" r:id="rId31"/>
    <p:sldId id="318" r:id="rId32"/>
    <p:sldId id="319" r:id="rId33"/>
    <p:sldId id="326" r:id="rId3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86129" autoAdjust="0"/>
  </p:normalViewPr>
  <p:slideViewPr>
    <p:cSldViewPr>
      <p:cViewPr varScale="1">
        <p:scale>
          <a:sx n="73" d="100"/>
          <a:sy n="73" d="100"/>
        </p:scale>
        <p:origin x="562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5D13C-90B4-4215-B629-B45E1158ECAB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8DA39-55D1-4925-9EF2-886546AAD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11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이거에 대해서 </a:t>
            </a:r>
            <a:r>
              <a:rPr lang="ko-KR" altLang="en-US" dirty="0" err="1"/>
              <a:t>들어보신</a:t>
            </a:r>
            <a:r>
              <a:rPr lang="ko-KR" altLang="en-US" dirty="0"/>
              <a:t> 사람들이 </a:t>
            </a:r>
            <a:r>
              <a:rPr lang="ko-KR" altLang="en-US" dirty="0" err="1"/>
              <a:t>많으실거에요</a:t>
            </a:r>
            <a:r>
              <a:rPr lang="en-US" altLang="ko-KR" dirty="0"/>
              <a:t>~</a:t>
            </a:r>
          </a:p>
          <a:p>
            <a:pPr marL="0" indent="0">
              <a:buNone/>
            </a:pPr>
            <a:r>
              <a:rPr lang="ko-KR" altLang="en-US" dirty="0"/>
              <a:t>오늘 같이 알아보아요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255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여기에서도 </a:t>
            </a:r>
            <a:r>
              <a:rPr lang="en-US" altLang="ko-KR" dirty="0"/>
              <a:t>Tensor flow </a:t>
            </a:r>
            <a:r>
              <a:rPr lang="ko-KR" altLang="en-US" dirty="0"/>
              <a:t>에 대해 부정적인 견해를 가집니다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172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err="1"/>
              <a:t>파이토치가</a:t>
            </a:r>
            <a:r>
              <a:rPr lang="ko-KR" altLang="en-US" dirty="0"/>
              <a:t> 최고일까요</a:t>
            </a:r>
            <a:r>
              <a:rPr lang="en-US" altLang="ko-KR" dirty="0"/>
              <a:t>.~~ 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44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하지만</a:t>
            </a:r>
            <a:r>
              <a:rPr lang="en-US" altLang="ko-KR" dirty="0"/>
              <a:t>1 </a:t>
            </a:r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 err="1"/>
              <a:t>가꼭</a:t>
            </a:r>
            <a:r>
              <a:rPr lang="ko-KR" altLang="en-US" dirty="0"/>
              <a:t> 최고는 </a:t>
            </a:r>
            <a:r>
              <a:rPr lang="ko-KR" altLang="en-US" dirty="0" err="1"/>
              <a:t>아님니다</a:t>
            </a:r>
            <a:r>
              <a:rPr lang="en-US" altLang="ko-KR" dirty="0"/>
              <a:t>. </a:t>
            </a:r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가 마냥 </a:t>
            </a:r>
            <a:r>
              <a:rPr lang="en-US" altLang="ko-KR" dirty="0"/>
              <a:t>tensor flow </a:t>
            </a:r>
            <a:r>
              <a:rPr lang="ko-KR" altLang="en-US" dirty="0"/>
              <a:t>보다 배우기 쉽고 </a:t>
            </a:r>
            <a:r>
              <a:rPr lang="ko-KR" altLang="en-US" dirty="0" err="1"/>
              <a:t>직관적인것인것은</a:t>
            </a:r>
            <a:r>
              <a:rPr lang="ko-KR" altLang="en-US" dirty="0"/>
              <a:t> 아니란 것입니다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r>
              <a:rPr lang="en-US" altLang="ko-KR" dirty="0"/>
              <a:t>PYTORCH </a:t>
            </a:r>
            <a:r>
              <a:rPr lang="ko-KR" altLang="en-US" dirty="0"/>
              <a:t>가 더 쉽다고 </a:t>
            </a:r>
            <a:r>
              <a:rPr lang="ko-KR" altLang="en-US" dirty="0" err="1"/>
              <a:t>느끼는것은</a:t>
            </a:r>
            <a:r>
              <a:rPr lang="ko-KR" altLang="en-US" dirty="0"/>
              <a:t> 명령 </a:t>
            </a:r>
            <a:r>
              <a:rPr lang="ko-KR" altLang="en-US" dirty="0" err="1"/>
              <a:t>프로그밍에</a:t>
            </a:r>
            <a:r>
              <a:rPr lang="ko-KR" altLang="en-US" dirty="0"/>
              <a:t> 유사한 플랫폼일 뿐이라서 그래요</a:t>
            </a:r>
            <a:r>
              <a:rPr lang="en-US" altLang="ko-KR" dirty="0"/>
              <a:t>!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897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그리고 </a:t>
            </a:r>
            <a:r>
              <a:rPr lang="en-US" altLang="ko-KR" dirty="0"/>
              <a:t>PT</a:t>
            </a:r>
            <a:r>
              <a:rPr lang="ko-KR" altLang="en-US" dirty="0"/>
              <a:t> 로 못하는 일이 많고</a:t>
            </a:r>
            <a:r>
              <a:rPr lang="en-US" altLang="ko-KR" dirty="0"/>
              <a:t>, PT  </a:t>
            </a:r>
            <a:r>
              <a:rPr lang="ko-KR" altLang="en-US" dirty="0"/>
              <a:t>에서도 이상한 부분이 있습니다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342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논문수의 변화</a:t>
            </a:r>
            <a:r>
              <a:rPr lang="en-US" altLang="ko-KR" dirty="0"/>
              <a:t>.. TF </a:t>
            </a:r>
            <a:r>
              <a:rPr lang="ko-KR" altLang="en-US" dirty="0"/>
              <a:t>가 심각하게 줄었죠</a:t>
            </a:r>
            <a:r>
              <a:rPr lang="en-US" altLang="ko-KR" dirty="0"/>
              <a:t>. </a:t>
            </a:r>
            <a:r>
              <a:rPr lang="ko-KR" altLang="en-US" dirty="0"/>
              <a:t>연구에서는 역시나 </a:t>
            </a:r>
            <a:r>
              <a:rPr lang="en-US" altLang="ko-KR" dirty="0"/>
              <a:t>PYTORCH </a:t>
            </a:r>
            <a:r>
              <a:rPr lang="ko-KR" altLang="en-US" dirty="0" err="1"/>
              <a:t>인것일까요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280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텐서는</a:t>
            </a:r>
            <a:r>
              <a:rPr lang="ko-KR" altLang="en-US" dirty="0"/>
              <a:t> </a:t>
            </a:r>
            <a:r>
              <a:rPr lang="en-US" altLang="ko-KR" dirty="0"/>
              <a:t>2015</a:t>
            </a:r>
            <a:r>
              <a:rPr lang="ko-KR" altLang="en-US" dirty="0"/>
              <a:t>년에 구글에서 </a:t>
            </a:r>
            <a:r>
              <a:rPr lang="ko-KR" altLang="en-US" dirty="0" err="1"/>
              <a:t>만들어져습니다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는 그보다 늦은 </a:t>
            </a:r>
            <a:r>
              <a:rPr lang="en-US" altLang="ko-KR" dirty="0"/>
              <a:t>2017</a:t>
            </a:r>
            <a:r>
              <a:rPr lang="ko-KR" altLang="en-US" dirty="0"/>
              <a:t>년에 </a:t>
            </a:r>
            <a:r>
              <a:rPr lang="ko-KR" altLang="en-US" dirty="0" err="1"/>
              <a:t>페북에서</a:t>
            </a:r>
            <a:r>
              <a:rPr lang="ko-KR" altLang="en-US" dirty="0"/>
              <a:t> </a:t>
            </a:r>
            <a:r>
              <a:rPr lang="ko-KR" altLang="en-US" dirty="0" err="1"/>
              <a:t>만들어졋습니다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137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Data parallelism </a:t>
            </a:r>
            <a:r>
              <a:rPr lang="ko-KR" altLang="en-US" dirty="0"/>
              <a:t>은 데이터 병렬처리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838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모델배포시에</a:t>
            </a:r>
            <a:r>
              <a:rPr lang="ko-KR" altLang="en-US" dirty="0"/>
              <a:t> 다른 것을 </a:t>
            </a:r>
            <a:r>
              <a:rPr lang="ko-KR" altLang="en-US" dirty="0" err="1"/>
              <a:t>사용해야한다고합니다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75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즉 연구자들은 새로운 모델들을 효과적으로 </a:t>
            </a:r>
            <a:r>
              <a:rPr lang="ko-KR" altLang="en-US" dirty="0" err="1"/>
              <a:t>돌리고싶어한다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하지만 기업들은 이미 설계되어진 </a:t>
            </a:r>
            <a:r>
              <a:rPr lang="en-US" altLang="ko-KR" dirty="0" err="1"/>
              <a:t>tf</a:t>
            </a:r>
            <a:r>
              <a:rPr lang="en-US" altLang="ko-KR" dirty="0"/>
              <a:t> model </a:t>
            </a:r>
            <a:r>
              <a:rPr lang="ko-KR" altLang="en-US" dirty="0"/>
              <a:t>이 </a:t>
            </a:r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보다 생산성이 좋았기 </a:t>
            </a:r>
            <a:r>
              <a:rPr lang="ko-KR" altLang="en-US" dirty="0" err="1"/>
              <a:t>떄문에</a:t>
            </a:r>
            <a:r>
              <a:rPr lang="ko-KR" altLang="en-US" dirty="0"/>
              <a:t> 실적상에서 </a:t>
            </a:r>
            <a:r>
              <a:rPr lang="en-US" altLang="ko-KR" dirty="0" err="1"/>
              <a:t>tf</a:t>
            </a:r>
            <a:r>
              <a:rPr lang="en-US" altLang="ko-KR" dirty="0"/>
              <a:t> </a:t>
            </a:r>
            <a:r>
              <a:rPr lang="ko-KR" altLang="en-US" dirty="0"/>
              <a:t>를 선호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669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Tensor flow </a:t>
            </a:r>
            <a:r>
              <a:rPr lang="ko-KR" altLang="en-US" dirty="0"/>
              <a:t>는 위 사문제들에 대해 해결책을 제시합니다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하지만 </a:t>
            </a:r>
            <a:r>
              <a:rPr lang="en-US" altLang="ko-KR" dirty="0" err="1"/>
              <a:t>pytorch</a:t>
            </a:r>
            <a:r>
              <a:rPr lang="ko-KR" altLang="en-US" dirty="0"/>
              <a:t>는 이러한 고려사항을 </a:t>
            </a:r>
            <a:r>
              <a:rPr lang="ko-KR" altLang="en-US" dirty="0" err="1"/>
              <a:t>부응하는데에</a:t>
            </a:r>
            <a:r>
              <a:rPr lang="ko-KR" altLang="en-US" dirty="0"/>
              <a:t> 부족했습니다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879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이거에 대해서 </a:t>
            </a:r>
            <a:r>
              <a:rPr lang="ko-KR" altLang="en-US" dirty="0" err="1"/>
              <a:t>들어보신</a:t>
            </a:r>
            <a:r>
              <a:rPr lang="ko-KR" altLang="en-US" dirty="0"/>
              <a:t> 사람들이 </a:t>
            </a:r>
            <a:r>
              <a:rPr lang="ko-KR" altLang="en-US" dirty="0" err="1"/>
              <a:t>많으실거에요</a:t>
            </a:r>
            <a:r>
              <a:rPr lang="en-US" altLang="ko-KR" dirty="0"/>
              <a:t>~</a:t>
            </a:r>
          </a:p>
          <a:p>
            <a:pPr marL="0" indent="0">
              <a:buNone/>
            </a:pPr>
            <a:r>
              <a:rPr lang="ko-KR" altLang="en-US" dirty="0"/>
              <a:t>오늘 같이 알아보아요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8413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서로의 약점을 보완하기 위해 많은 기능들을 추가하고 </a:t>
            </a:r>
            <a:r>
              <a:rPr lang="ko-KR" altLang="en-US" dirty="0" err="1"/>
              <a:t>잇습ㄴ니다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즉 </a:t>
            </a:r>
            <a:r>
              <a:rPr lang="en-US" altLang="ko-KR" dirty="0"/>
              <a:t>frame work </a:t>
            </a:r>
            <a:r>
              <a:rPr lang="ko-KR" altLang="en-US" dirty="0"/>
              <a:t>가 서로 </a:t>
            </a:r>
            <a:r>
              <a:rPr lang="en-US" altLang="ko-KR" dirty="0"/>
              <a:t>convergence </a:t>
            </a:r>
            <a:r>
              <a:rPr lang="ko-KR" altLang="en-US" dirty="0"/>
              <a:t>가 </a:t>
            </a:r>
            <a:r>
              <a:rPr lang="ko-KR" altLang="en-US" dirty="0" err="1"/>
              <a:t>일어나고있는것입니다</a:t>
            </a:r>
            <a:r>
              <a:rPr lang="en-US" altLang="ko-KR" dirty="0"/>
              <a:t>! </a:t>
            </a:r>
            <a:r>
              <a:rPr lang="ko-KR" altLang="en-US" dirty="0"/>
              <a:t>그러므로 지금의 단점들이 시간이 지나서는 오히려 개선되어서 도 </a:t>
            </a:r>
            <a:r>
              <a:rPr lang="ko-KR" altLang="en-US" dirty="0" err="1"/>
              <a:t>좋아질수도</a:t>
            </a:r>
            <a:r>
              <a:rPr lang="ko-KR" altLang="en-US" dirty="0"/>
              <a:t> </a:t>
            </a:r>
            <a:r>
              <a:rPr lang="ko-KR" altLang="en-US" dirty="0" err="1"/>
              <a:t>있는것입니다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1665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연구원들의 선호도는 단연 </a:t>
            </a:r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하지만 기업들은 졸업자들을 위해 기존의 </a:t>
            </a:r>
            <a:r>
              <a:rPr lang="en-US" altLang="ko-KR" dirty="0"/>
              <a:t>TESNOR </a:t>
            </a:r>
            <a:r>
              <a:rPr lang="ko-KR" altLang="en-US" dirty="0"/>
              <a:t>를 버리고 </a:t>
            </a:r>
            <a:r>
              <a:rPr lang="en-US" altLang="ko-KR" dirty="0"/>
              <a:t>PY </a:t>
            </a:r>
            <a:r>
              <a:rPr lang="ko-KR" altLang="en-US" dirty="0"/>
              <a:t>를 선택할까요</a:t>
            </a:r>
            <a:r>
              <a:rPr lang="en-US" altLang="ko-KR" dirty="0"/>
              <a:t>.. ? </a:t>
            </a:r>
            <a:r>
              <a:rPr lang="ko-KR" altLang="en-US" dirty="0" err="1"/>
              <a:t>이것또한</a:t>
            </a:r>
            <a:r>
              <a:rPr lang="ko-KR" altLang="en-US" dirty="0"/>
              <a:t> 더 지켜보아야 하는 </a:t>
            </a:r>
            <a:r>
              <a:rPr lang="en-US" altLang="ko-KR" dirty="0" err="1"/>
              <a:t>Isuue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6179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아직도 </a:t>
            </a:r>
            <a:r>
              <a:rPr lang="ko-KR" altLang="en-US" dirty="0" err="1"/>
              <a:t>파이토치가</a:t>
            </a:r>
            <a:r>
              <a:rPr lang="ko-KR" altLang="en-US" dirty="0"/>
              <a:t> </a:t>
            </a:r>
            <a:r>
              <a:rPr lang="ko-KR" altLang="en-US" dirty="0" err="1"/>
              <a:t>해결하ㅅ지</a:t>
            </a:r>
            <a:r>
              <a:rPr lang="ko-KR" altLang="en-US" dirty="0"/>
              <a:t> 못한 부분은 많습니다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아직까지 많은 회사들이 </a:t>
            </a:r>
            <a:r>
              <a:rPr lang="en-US" altLang="ko-KR" dirty="0" err="1"/>
              <a:t>tf</a:t>
            </a:r>
            <a:r>
              <a:rPr lang="en-US" altLang="ko-KR" dirty="0"/>
              <a:t> </a:t>
            </a:r>
            <a:r>
              <a:rPr lang="ko-KR" altLang="en-US" dirty="0"/>
              <a:t>를 쓰고있는데 과연 </a:t>
            </a:r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로 가려고 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1111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이거에 대해서 </a:t>
            </a:r>
            <a:r>
              <a:rPr lang="ko-KR" altLang="en-US" dirty="0" err="1"/>
              <a:t>들어보신</a:t>
            </a:r>
            <a:r>
              <a:rPr lang="ko-KR" altLang="en-US" dirty="0"/>
              <a:t> 사람들이 </a:t>
            </a:r>
            <a:r>
              <a:rPr lang="ko-KR" altLang="en-US" dirty="0" err="1"/>
              <a:t>많으실거에요</a:t>
            </a:r>
            <a:r>
              <a:rPr lang="en-US" altLang="ko-KR" dirty="0"/>
              <a:t>~</a:t>
            </a:r>
          </a:p>
          <a:p>
            <a:pPr marL="0" indent="0">
              <a:buNone/>
            </a:pPr>
            <a:r>
              <a:rPr lang="ko-KR" altLang="en-US" dirty="0"/>
              <a:t>오늘 같이 알아보아요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8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처음 </a:t>
            </a:r>
            <a:r>
              <a:rPr lang="ko-KR" altLang="en-US" dirty="0" err="1"/>
              <a:t>딥러닝을</a:t>
            </a:r>
            <a:r>
              <a:rPr lang="ko-KR" altLang="en-US" dirty="0"/>
              <a:t> 시작할 때에는 </a:t>
            </a:r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중에서 하나 </a:t>
            </a:r>
            <a:r>
              <a:rPr lang="ko-KR" altLang="en-US" dirty="0" err="1"/>
              <a:t>고르는것을</a:t>
            </a:r>
            <a:r>
              <a:rPr lang="ko-KR" altLang="en-US" dirty="0"/>
              <a:t> </a:t>
            </a:r>
            <a:r>
              <a:rPr lang="ko-KR" altLang="en-US" dirty="0" err="1"/>
              <a:t>추첮</a:t>
            </a:r>
            <a:r>
              <a:rPr lang="en-US" altLang="ko-KR" dirty="0"/>
              <a:t>!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모델을 수학적으로 </a:t>
            </a:r>
            <a:r>
              <a:rPr lang="ko-KR" altLang="en-US" dirty="0" err="1"/>
              <a:t>이해하고싶으면</a:t>
            </a:r>
            <a:r>
              <a:rPr lang="ko-KR" altLang="en-US" dirty="0"/>
              <a:t> </a:t>
            </a:r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를 추천</a:t>
            </a:r>
            <a:r>
              <a:rPr lang="en-US" altLang="ko-KR" dirty="0"/>
              <a:t>. </a:t>
            </a:r>
            <a:r>
              <a:rPr lang="ko-KR" altLang="en-US" dirty="0"/>
              <a:t>그리고 유연하며 </a:t>
            </a:r>
            <a:r>
              <a:rPr lang="en-US" altLang="ko-KR" dirty="0"/>
              <a:t>customizing </a:t>
            </a:r>
            <a:r>
              <a:rPr lang="ko-KR" altLang="en-US" dirty="0"/>
              <a:t>이 쉬워요</a:t>
            </a:r>
            <a:r>
              <a:rPr lang="en-US" altLang="ko-KR" dirty="0"/>
              <a:t>! ( </a:t>
            </a:r>
            <a:r>
              <a:rPr lang="ko-KR" altLang="en-US" dirty="0"/>
              <a:t>해보면 </a:t>
            </a:r>
            <a:r>
              <a:rPr lang="ko-KR" altLang="en-US" dirty="0" err="1"/>
              <a:t>아시겟지만</a:t>
            </a:r>
            <a:r>
              <a:rPr lang="ko-KR" altLang="en-US" dirty="0"/>
              <a:t> 많은 부분을 직접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training </a:t>
            </a:r>
            <a:r>
              <a:rPr lang="ko-KR" altLang="en-US" dirty="0"/>
              <a:t>을 </a:t>
            </a:r>
            <a:r>
              <a:rPr lang="en-US" altLang="ko-KR" dirty="0"/>
              <a:t>for</a:t>
            </a:r>
            <a:r>
              <a:rPr lang="ko-KR" altLang="en-US" dirty="0"/>
              <a:t>문 </a:t>
            </a:r>
            <a:r>
              <a:rPr lang="ko-KR" altLang="en-US" dirty="0" err="1"/>
              <a:t>돌리는거와</a:t>
            </a:r>
            <a:r>
              <a:rPr lang="ko-KR" altLang="en-US" dirty="0"/>
              <a:t> 같이 </a:t>
            </a:r>
            <a:r>
              <a:rPr lang="en-US" altLang="ko-KR" dirty="0"/>
              <a:t>) </a:t>
            </a:r>
            <a:r>
              <a:rPr lang="ko-KR" altLang="en-US" dirty="0"/>
              <a:t>하기 때문에</a:t>
            </a:r>
            <a:r>
              <a:rPr lang="en-US" altLang="ko-KR" dirty="0"/>
              <a:t> ! </a:t>
            </a:r>
            <a:r>
              <a:rPr lang="ko-KR" altLang="en-US" dirty="0"/>
              <a:t>훨씬 유연합니다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하지만 훨씬 간결</a:t>
            </a:r>
            <a:r>
              <a:rPr lang="en-US" altLang="ko-KR" dirty="0"/>
              <a:t>/ </a:t>
            </a:r>
            <a:r>
              <a:rPr lang="ko-KR" altLang="en-US" dirty="0"/>
              <a:t>가독성을 원하며 쉽게 구현을 원한다면 </a:t>
            </a:r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/>
              <a:t>를 추천합니다</a:t>
            </a:r>
            <a:r>
              <a:rPr lang="en-US" altLang="ko-KR" dirty="0"/>
              <a:t>. (</a:t>
            </a:r>
            <a:r>
              <a:rPr lang="en-US" altLang="ko-KR" dirty="0" err="1"/>
              <a:t>cusomzing</a:t>
            </a:r>
            <a:r>
              <a:rPr lang="en-US" altLang="ko-KR" dirty="0"/>
              <a:t> </a:t>
            </a:r>
            <a:r>
              <a:rPr lang="ko-KR" altLang="en-US" dirty="0"/>
              <a:t>을 깊은 수준까지 해보려면 </a:t>
            </a:r>
            <a:r>
              <a:rPr lang="en-US" altLang="ko-KR" dirty="0" err="1"/>
              <a:t>tf</a:t>
            </a:r>
            <a:r>
              <a:rPr lang="en-US" altLang="ko-KR" dirty="0"/>
              <a:t> </a:t>
            </a:r>
            <a:r>
              <a:rPr lang="ko-KR" altLang="en-US" dirty="0"/>
              <a:t>를 쓰긴 </a:t>
            </a:r>
            <a:r>
              <a:rPr lang="ko-KR" altLang="en-US" dirty="0" err="1"/>
              <a:t>해야되요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어짜피</a:t>
            </a:r>
            <a:r>
              <a:rPr lang="ko-KR" altLang="en-US" dirty="0"/>
              <a:t> 하나 </a:t>
            </a:r>
            <a:r>
              <a:rPr lang="ko-KR" altLang="en-US" dirty="0" err="1"/>
              <a:t>잘하게되면</a:t>
            </a:r>
            <a:r>
              <a:rPr lang="ko-KR" altLang="en-US" dirty="0"/>
              <a:t> 나머지 </a:t>
            </a:r>
            <a:r>
              <a:rPr lang="ko-KR" altLang="en-US" dirty="0" err="1"/>
              <a:t>이해하는건</a:t>
            </a:r>
            <a:r>
              <a:rPr lang="ko-KR" altLang="en-US" dirty="0"/>
              <a:t> 쉬워요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61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7670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3744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985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아니</a:t>
            </a:r>
            <a:r>
              <a:rPr lang="en-US" altLang="ko-KR" dirty="0"/>
              <a:t>! </a:t>
            </a:r>
            <a:r>
              <a:rPr lang="ko-KR" altLang="en-US" dirty="0"/>
              <a:t>구조도 이렇게 바로 보여줍니다</a:t>
            </a:r>
            <a:r>
              <a:rPr lang="en-US" altLang="ko-KR" dirty="0"/>
              <a:t>~!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8537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모델의 구조를 쉽게 </a:t>
            </a:r>
            <a:r>
              <a:rPr lang="en-US" altLang="ko-KR" dirty="0"/>
              <a:t>summary </a:t>
            </a:r>
            <a:r>
              <a:rPr lang="ko-KR" altLang="en-US" dirty="0"/>
              <a:t>로 볼 수 있죠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Total parameter </a:t>
            </a:r>
            <a:r>
              <a:rPr lang="ko-KR" altLang="en-US" dirty="0"/>
              <a:t>의 값도 </a:t>
            </a:r>
            <a:r>
              <a:rPr lang="ko-KR" altLang="en-US" dirty="0" err="1"/>
              <a:t>잘보여요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484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이거에 대해서 </a:t>
            </a:r>
            <a:r>
              <a:rPr lang="ko-KR" altLang="en-US" dirty="0" err="1"/>
              <a:t>들어보신</a:t>
            </a:r>
            <a:r>
              <a:rPr lang="ko-KR" altLang="en-US" dirty="0"/>
              <a:t> 사람들이 </a:t>
            </a:r>
            <a:r>
              <a:rPr lang="ko-KR" altLang="en-US" dirty="0" err="1"/>
              <a:t>많으실거에요</a:t>
            </a:r>
            <a:r>
              <a:rPr lang="en-US" altLang="ko-KR" dirty="0"/>
              <a:t>~</a:t>
            </a:r>
          </a:p>
          <a:p>
            <a:pPr marL="0" indent="0">
              <a:buNone/>
            </a:pPr>
            <a:r>
              <a:rPr lang="ko-KR" altLang="en-US" dirty="0"/>
              <a:t>오늘 같이 알아보아요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074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Validation </a:t>
            </a:r>
            <a:r>
              <a:rPr lang="ko-KR" altLang="en-US" dirty="0"/>
              <a:t>도 쉽게 </a:t>
            </a:r>
            <a:r>
              <a:rPr lang="ko-KR" altLang="en-US" dirty="0" err="1"/>
              <a:t>볼수</a:t>
            </a:r>
            <a:r>
              <a:rPr lang="ko-KR" altLang="en-US" dirty="0"/>
              <a:t> </a:t>
            </a:r>
            <a:r>
              <a:rPr lang="ko-KR" altLang="en-US" dirty="0" err="1"/>
              <a:t>잇서요</a:t>
            </a:r>
            <a:r>
              <a:rPr lang="ko-KR" altLang="en-US" dirty="0"/>
              <a:t> </a:t>
            </a:r>
            <a:r>
              <a:rPr lang="en-US" altLang="ko-KR" dirty="0"/>
              <a:t>^^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3132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이거에 대해서 </a:t>
            </a:r>
            <a:r>
              <a:rPr lang="ko-KR" altLang="en-US" dirty="0" err="1"/>
              <a:t>들어보신</a:t>
            </a:r>
            <a:r>
              <a:rPr lang="ko-KR" altLang="en-US" dirty="0"/>
              <a:t> 사람들이 </a:t>
            </a:r>
            <a:r>
              <a:rPr lang="ko-KR" altLang="en-US" dirty="0" err="1"/>
              <a:t>많으실거에요</a:t>
            </a:r>
            <a:r>
              <a:rPr lang="en-US" altLang="ko-KR" dirty="0"/>
              <a:t>~</a:t>
            </a:r>
          </a:p>
          <a:p>
            <a:pPr marL="0" indent="0">
              <a:buNone/>
            </a:pPr>
            <a:r>
              <a:rPr lang="ko-KR" altLang="en-US" dirty="0"/>
              <a:t>오늘 같이 알아보아요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474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이거에 대해서 </a:t>
            </a:r>
            <a:r>
              <a:rPr lang="ko-KR" altLang="en-US" dirty="0" err="1"/>
              <a:t>들어보신</a:t>
            </a:r>
            <a:r>
              <a:rPr lang="ko-KR" altLang="en-US" dirty="0"/>
              <a:t> 사람들이 </a:t>
            </a:r>
            <a:r>
              <a:rPr lang="ko-KR" altLang="en-US" dirty="0" err="1"/>
              <a:t>많으실거에요</a:t>
            </a:r>
            <a:r>
              <a:rPr lang="en-US" altLang="ko-KR" dirty="0"/>
              <a:t>~</a:t>
            </a:r>
          </a:p>
          <a:p>
            <a:pPr marL="0" indent="0">
              <a:buNone/>
            </a:pPr>
            <a:r>
              <a:rPr lang="ko-KR" altLang="en-US" dirty="0"/>
              <a:t>오늘 같이 알아보아요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406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이거에 대해서 </a:t>
            </a:r>
            <a:r>
              <a:rPr lang="ko-KR" altLang="en-US" dirty="0" err="1"/>
              <a:t>들어보신</a:t>
            </a:r>
            <a:r>
              <a:rPr lang="ko-KR" altLang="en-US" dirty="0"/>
              <a:t> 사람들이 </a:t>
            </a:r>
            <a:r>
              <a:rPr lang="ko-KR" altLang="en-US" dirty="0" err="1"/>
              <a:t>많으실거에요</a:t>
            </a:r>
            <a:r>
              <a:rPr lang="en-US" altLang="ko-KR" dirty="0"/>
              <a:t>~</a:t>
            </a:r>
          </a:p>
          <a:p>
            <a:pPr marL="0" indent="0">
              <a:buNone/>
            </a:pPr>
            <a:r>
              <a:rPr lang="ko-KR" altLang="en-US" dirty="0"/>
              <a:t>오늘 같이 알아보아요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106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630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이것을 보면 </a:t>
            </a:r>
            <a:r>
              <a:rPr lang="en-US" altLang="ko-KR" dirty="0"/>
              <a:t>2018 </a:t>
            </a:r>
            <a:r>
              <a:rPr lang="ko-KR" altLang="en-US" dirty="0"/>
              <a:t>년에는 </a:t>
            </a:r>
            <a:r>
              <a:rPr lang="ko-KR" altLang="en-US" dirty="0" err="1"/>
              <a:t>텐서플로우가</a:t>
            </a:r>
            <a:r>
              <a:rPr lang="ko-KR" altLang="en-US" dirty="0"/>
              <a:t> 압도적으로 </a:t>
            </a:r>
            <a:r>
              <a:rPr lang="ko-KR" altLang="en-US" dirty="0" err="1"/>
              <a:t>높은것을</a:t>
            </a:r>
            <a:r>
              <a:rPr lang="ko-KR" altLang="en-US" dirty="0"/>
              <a:t> 알 수 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하지만 이건 </a:t>
            </a:r>
            <a:r>
              <a:rPr lang="en-US" altLang="ko-KR" dirty="0"/>
              <a:t>2018 </a:t>
            </a:r>
            <a:r>
              <a:rPr lang="ko-KR" altLang="en-US" dirty="0"/>
              <a:t>년 자료이고</a:t>
            </a:r>
            <a:r>
              <a:rPr lang="en-US" altLang="ko-KR" dirty="0"/>
              <a:t>, </a:t>
            </a:r>
            <a:r>
              <a:rPr lang="ko-KR" altLang="en-US" dirty="0"/>
              <a:t>지금도 이렇게 </a:t>
            </a:r>
            <a:r>
              <a:rPr lang="en-US" altLang="ko-KR" dirty="0"/>
              <a:t>tensor </a:t>
            </a:r>
            <a:r>
              <a:rPr lang="ko-KR" altLang="en-US" dirty="0"/>
              <a:t>가 강세일까요 </a:t>
            </a:r>
            <a:r>
              <a:rPr lang="en-US" altLang="ko-KR" dirty="0"/>
              <a:t>~?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41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하지만 </a:t>
            </a:r>
            <a:r>
              <a:rPr lang="en-US" altLang="ko-KR" dirty="0"/>
              <a:t>TF </a:t>
            </a:r>
            <a:r>
              <a:rPr lang="ko-KR" altLang="en-US" dirty="0"/>
              <a:t>가 최고일까요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21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전 구글 소속의 견해입니다</a:t>
            </a:r>
            <a:r>
              <a:rPr lang="en-US" altLang="ko-KR" dirty="0"/>
              <a:t>. </a:t>
            </a:r>
            <a:r>
              <a:rPr lang="ko-KR" altLang="en-US" dirty="0"/>
              <a:t>매우 부정적이죠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9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3147814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Pytorch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Keras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Tensor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3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103244" y="4199945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3226708" y="1363321"/>
            <a:ext cx="3217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Keras</a:t>
            </a:r>
            <a:endParaRPr lang="en-US" altLang="ko-KR" sz="28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EA31F6B-253C-4188-A2AF-862C07308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059582"/>
            <a:ext cx="5345536" cy="40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07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8FE9190-3E3D-4233-8D97-A36FBE520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058" y="884466"/>
            <a:ext cx="5733884" cy="425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16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sz="2000" dirty="0"/>
          </a:p>
        </p:txBody>
      </p:sp>
      <p:pic>
        <p:nvPicPr>
          <p:cNvPr id="4" name="그림 3" descr="시계이(가) 표시된 사진&#10;&#10;자동 생성된 설명">
            <a:extLst>
              <a:ext uri="{FF2B5EF4-FFF2-40B4-BE49-F238E27FC236}">
                <a16:creationId xmlns:a16="http://schemas.microsoft.com/office/drawing/2014/main" id="{BA46C292-1D95-446C-9335-07C787C33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10" y="2577252"/>
            <a:ext cx="2405856" cy="24911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7434FA2-CD4E-4EBD-9304-1DE656844B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222" y="1059582"/>
            <a:ext cx="2381250" cy="2381250"/>
          </a:xfrm>
          <a:prstGeom prst="rect">
            <a:avLst/>
          </a:prstGeom>
        </p:spPr>
      </p:pic>
      <p:pic>
        <p:nvPicPr>
          <p:cNvPr id="1026" name="Picture 2" descr="Pytorch Getting Started">
            <a:extLst>
              <a:ext uri="{FF2B5EF4-FFF2-40B4-BE49-F238E27FC236}">
                <a16:creationId xmlns:a16="http://schemas.microsoft.com/office/drawing/2014/main" id="{0347D5EE-C322-4126-B9E1-546400B78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024" y="2007538"/>
            <a:ext cx="4139952" cy="112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642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2598021-3588-4807-BB8D-445AA2CE8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131589"/>
            <a:ext cx="6191250" cy="3838575"/>
          </a:xfrm>
          <a:prstGeom prst="rect">
            <a:avLst/>
          </a:prstGeom>
        </p:spPr>
      </p:pic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503F06D1-594C-4084-8BB9-E66A48407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050877"/>
            <a:ext cx="1838697" cy="183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12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47379C3-91BE-4D85-9688-6E733E977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62" y="1059582"/>
            <a:ext cx="6162675" cy="380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38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2000" dirty="0"/>
              <a:t>딥러닝 논문 수</a:t>
            </a:r>
            <a:endParaRPr 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63C7107-0425-4FD7-A9DA-E28A42582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884466"/>
            <a:ext cx="74866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7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2000" dirty="0"/>
              <a:t>비교해보아요</a:t>
            </a:r>
            <a:r>
              <a:rPr lang="en-US" altLang="ko-KR" sz="2000" dirty="0"/>
              <a:t>~</a:t>
            </a:r>
            <a:endParaRPr 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77DBD2-49B0-4F43-8B06-773BEDBF1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028" y="899683"/>
            <a:ext cx="6289943" cy="41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22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66E864-8F72-446A-88FA-9F1C96200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9946"/>
            <a:ext cx="9144000" cy="410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29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5A4C12-5556-4847-AA91-4A03BF041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73" y="987574"/>
            <a:ext cx="7741454" cy="41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56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E16ABC-34EF-4209-ACC2-D9832998F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" y="1275606"/>
            <a:ext cx="9144000" cy="299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4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5393" y="3061114"/>
            <a:ext cx="7848550" cy="985619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+mj-lt"/>
                <a:cs typeface="+mj-cs"/>
              </a:rPr>
              <a:t>오늘은 요즘 </a:t>
            </a:r>
            <a:r>
              <a:rPr lang="ko-KR" altLang="en-US" sz="1800" dirty="0" err="1">
                <a:solidFill>
                  <a:schemeClr val="tx1"/>
                </a:solidFill>
                <a:latin typeface="+mj-lt"/>
                <a:cs typeface="+mj-cs"/>
              </a:rPr>
              <a:t>핫한</a:t>
            </a:r>
            <a:r>
              <a:rPr lang="ko-KR" altLang="en-US" sz="1800" dirty="0">
                <a:solidFill>
                  <a:schemeClr val="tx1"/>
                </a:solidFill>
                <a:latin typeface="+mj-lt"/>
                <a:cs typeface="+mj-cs"/>
              </a:rPr>
              <a:t> </a:t>
            </a:r>
            <a:r>
              <a:rPr lang="ko-KR" altLang="en-US" sz="1800" dirty="0" err="1">
                <a:solidFill>
                  <a:schemeClr val="tx1"/>
                </a:solidFill>
                <a:latin typeface="+mj-lt"/>
                <a:cs typeface="+mj-cs"/>
              </a:rPr>
              <a:t>텐서플로우와</a:t>
            </a:r>
            <a:r>
              <a:rPr lang="ko-KR" altLang="en-US" sz="1800" dirty="0">
                <a:solidFill>
                  <a:schemeClr val="tx1"/>
                </a:solidFill>
                <a:latin typeface="+mj-lt"/>
                <a:cs typeface="+mj-cs"/>
              </a:rPr>
              <a:t> </a:t>
            </a:r>
            <a:r>
              <a:rPr lang="ko-KR" altLang="en-US" sz="1800" dirty="0" err="1">
                <a:solidFill>
                  <a:schemeClr val="tx1"/>
                </a:solidFill>
                <a:latin typeface="+mj-lt"/>
                <a:cs typeface="+mj-cs"/>
              </a:rPr>
              <a:t>케라스</a:t>
            </a:r>
            <a:r>
              <a:rPr lang="ko-KR" altLang="en-US" sz="1800" dirty="0">
                <a:solidFill>
                  <a:schemeClr val="tx1"/>
                </a:solidFill>
                <a:latin typeface="+mj-lt"/>
                <a:cs typeface="+mj-cs"/>
              </a:rPr>
              <a:t> </a:t>
            </a:r>
            <a:r>
              <a:rPr lang="ko-KR" altLang="en-US" sz="1800" dirty="0" err="1">
                <a:solidFill>
                  <a:schemeClr val="tx1"/>
                </a:solidFill>
                <a:latin typeface="+mj-lt"/>
                <a:cs typeface="+mj-cs"/>
              </a:rPr>
              <a:t>파이토치에</a:t>
            </a:r>
            <a:r>
              <a:rPr lang="ko-KR" altLang="en-US" sz="1800" dirty="0">
                <a:solidFill>
                  <a:schemeClr val="tx1"/>
                </a:solidFill>
                <a:latin typeface="+mj-lt"/>
                <a:cs typeface="+mj-cs"/>
              </a:rPr>
              <a:t> </a:t>
            </a:r>
            <a:r>
              <a:rPr lang="ko-KR" altLang="en-US" sz="1800" dirty="0" err="1">
                <a:solidFill>
                  <a:schemeClr val="tx1"/>
                </a:solidFill>
                <a:latin typeface="+mj-lt"/>
                <a:cs typeface="+mj-cs"/>
              </a:rPr>
              <a:t>알아보려고해요</a:t>
            </a:r>
            <a:endParaRPr lang="en-US" sz="1800" dirty="0">
              <a:solidFill>
                <a:schemeClr val="tx1"/>
              </a:solidFill>
              <a:latin typeface="+mj-lt"/>
              <a:cs typeface="+mj-cs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EC36ECE-ECA8-486B-8CAF-E4B2B7524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166973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285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6EEC7C0-041E-4A79-8CC6-596F630A8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5" y="1059582"/>
            <a:ext cx="9053969" cy="40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14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C57987-4257-45B5-9DEE-E245E6609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7614"/>
            <a:ext cx="9144000" cy="303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84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E8B2A3-C26E-4016-9579-FE2B3ADD8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90" y="884466"/>
            <a:ext cx="8757620" cy="425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61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FF94AB-7525-4C6B-A7B1-9F1711170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2722"/>
            <a:ext cx="9144000" cy="285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57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6BA3AB3-0940-400D-991D-F937CD75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033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2000" dirty="0"/>
              <a:t>그래서 뭐</a:t>
            </a:r>
            <a:r>
              <a:rPr lang="en-US" altLang="ko-KR" sz="2000" dirty="0"/>
              <a:t>?</a:t>
            </a:r>
            <a:endParaRPr 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A344C7-B6AF-4B51-B126-B5324CF3C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685" y="917999"/>
            <a:ext cx="5216630" cy="41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04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2000" dirty="0"/>
              <a:t>모델링 맛보기</a:t>
            </a:r>
            <a:endParaRPr 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4918A7-C8B4-47AA-814F-EC9E6954A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987574"/>
            <a:ext cx="9134475" cy="35623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CB1912A-1611-4167-BB30-8ECFB945E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790575"/>
            <a:ext cx="9134475" cy="3562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BE51C8-63CC-4C20-AC4B-648F91D1B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" y="942975"/>
            <a:ext cx="91344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12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2000" dirty="0"/>
              <a:t>모델링 맛보기</a:t>
            </a:r>
            <a:endParaRPr 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AB5566-74BE-4F08-B87C-C86148E98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2420"/>
            <a:ext cx="9144000" cy="449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07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2000" dirty="0"/>
              <a:t>모델링 맛보기</a:t>
            </a:r>
            <a:endParaRPr 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6F27D9-A3D2-4261-B45D-F3D9DE173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7479"/>
            <a:ext cx="9144000" cy="168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83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2E5EFB-372F-42C5-A51A-31F7EBCF6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05" y="1059582"/>
            <a:ext cx="7582989" cy="40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1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5393" y="3291830"/>
            <a:ext cx="7848550" cy="75490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+mj-lt"/>
                <a:cs typeface="+mj-cs"/>
              </a:rPr>
              <a:t>저희 주변 사람들이 참 많이 사용하더라구요</a:t>
            </a:r>
            <a:r>
              <a:rPr lang="en-US" altLang="ko-KR" sz="1800" dirty="0">
                <a:solidFill>
                  <a:schemeClr val="tx1"/>
                </a:solidFill>
                <a:latin typeface="+mj-lt"/>
                <a:cs typeface="+mj-cs"/>
              </a:rPr>
              <a:t>~</a:t>
            </a:r>
            <a:endParaRPr lang="en-US" sz="1800" dirty="0">
              <a:solidFill>
                <a:schemeClr val="tx1"/>
              </a:solidFill>
              <a:latin typeface="+mj-lt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9DCE28-6FB0-49A2-8239-AC4187901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5" y="138112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98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2000" dirty="0"/>
              <a:t>모델링 맛보기</a:t>
            </a:r>
            <a:endParaRPr 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F60C8E-1EA3-4F89-9FF7-C767173ED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79" y="1059582"/>
            <a:ext cx="8522442" cy="40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5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82CB32C-CCF0-42DF-A8A6-0F722E49C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" y="1131590"/>
            <a:ext cx="78581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34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6BA3AB3-0940-400D-991D-F937CD75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4DF437-FBAD-4C78-93B7-398BF414D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059582"/>
            <a:ext cx="1828800" cy="2190750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0A335672-278C-4FA4-9C97-72947B0DCA79}"/>
              </a:ext>
            </a:extLst>
          </p:cNvPr>
          <p:cNvSpPr txBox="1">
            <a:spLocks/>
          </p:cNvSpPr>
          <p:nvPr/>
        </p:nvSpPr>
        <p:spPr>
          <a:xfrm>
            <a:off x="645393" y="3507854"/>
            <a:ext cx="7848550" cy="53887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 latinLnBrk="0">
              <a:lnSpc>
                <a:spcPct val="9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+mj-lt"/>
                <a:cs typeface="+mj-cs"/>
              </a:rPr>
              <a:t>이상 </a:t>
            </a:r>
            <a:r>
              <a:rPr lang="ko-KR" altLang="en-US" sz="1800" dirty="0" err="1">
                <a:solidFill>
                  <a:schemeClr val="tx1"/>
                </a:solidFill>
                <a:latin typeface="+mj-lt"/>
                <a:cs typeface="+mj-cs"/>
              </a:rPr>
              <a:t>파이토치와</a:t>
            </a:r>
            <a:r>
              <a:rPr lang="ko-KR" altLang="en-US" sz="1800" dirty="0">
                <a:solidFill>
                  <a:schemeClr val="tx1"/>
                </a:solidFill>
                <a:latin typeface="+mj-lt"/>
                <a:cs typeface="+mj-cs"/>
              </a:rPr>
              <a:t> </a:t>
            </a:r>
            <a:r>
              <a:rPr lang="ko-KR" altLang="en-US" sz="1800" dirty="0" err="1">
                <a:solidFill>
                  <a:schemeClr val="tx1"/>
                </a:solidFill>
                <a:latin typeface="+mj-lt"/>
                <a:cs typeface="+mj-cs"/>
              </a:rPr>
              <a:t>텐서</a:t>
            </a:r>
            <a:r>
              <a:rPr lang="ko-KR" altLang="en-US" sz="1800" dirty="0">
                <a:solidFill>
                  <a:schemeClr val="tx1"/>
                </a:solidFill>
                <a:latin typeface="+mj-lt"/>
                <a:cs typeface="+mj-cs"/>
              </a:rPr>
              <a:t> </a:t>
            </a:r>
            <a:r>
              <a:rPr lang="ko-KR" altLang="en-US" sz="1800" dirty="0" err="1">
                <a:solidFill>
                  <a:schemeClr val="tx1"/>
                </a:solidFill>
                <a:latin typeface="+mj-lt"/>
                <a:cs typeface="+mj-cs"/>
              </a:rPr>
              <a:t>케라스의</a:t>
            </a:r>
            <a:r>
              <a:rPr lang="ko-KR" altLang="en-US" sz="1800" dirty="0">
                <a:solidFill>
                  <a:schemeClr val="tx1"/>
                </a:solidFill>
                <a:latin typeface="+mj-lt"/>
                <a:cs typeface="+mj-cs"/>
              </a:rPr>
              <a:t> 차이에 대해 알아보았습니다</a:t>
            </a:r>
            <a:r>
              <a:rPr lang="en-US" altLang="ko-KR" sz="1800" dirty="0">
                <a:solidFill>
                  <a:schemeClr val="tx1"/>
                </a:solidFill>
                <a:latin typeface="+mj-lt"/>
                <a:cs typeface="+mj-cs"/>
              </a:rPr>
              <a:t>~</a:t>
            </a:r>
            <a:endParaRPr lang="en-US" sz="1800" dirty="0">
              <a:solidFill>
                <a:schemeClr val="tx1"/>
              </a:solidFill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4894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7725" y="3363838"/>
            <a:ext cx="7848550" cy="985619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+mj-lt"/>
                <a:cs typeface="+mj-cs"/>
              </a:rPr>
              <a:t>하지만 이 단어들을 들으시면 구체적으로 어떤 차이가 있는지 모르시는 </a:t>
            </a:r>
            <a:br>
              <a:rPr lang="en-US" altLang="ko-KR" sz="1800" dirty="0">
                <a:solidFill>
                  <a:schemeClr val="tx1"/>
                </a:solidFill>
                <a:latin typeface="+mj-lt"/>
                <a:cs typeface="+mj-cs"/>
              </a:rPr>
            </a:br>
            <a:r>
              <a:rPr lang="ko-KR" altLang="en-US" sz="1800" dirty="0">
                <a:solidFill>
                  <a:schemeClr val="tx1"/>
                </a:solidFill>
                <a:latin typeface="+mj-lt"/>
                <a:cs typeface="+mj-cs"/>
              </a:rPr>
              <a:t>분이 많으실 텐데요</a:t>
            </a:r>
            <a:endParaRPr lang="en-US" sz="1800" dirty="0">
              <a:solidFill>
                <a:schemeClr val="tx1"/>
              </a:solidFill>
              <a:latin typeface="+mj-lt"/>
              <a:cs typeface="+mj-cs"/>
            </a:endParaRPr>
          </a:p>
        </p:txBody>
      </p:sp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49F97405-CFCE-4587-B495-0B6C8903C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5" y="138112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5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7725" y="3651870"/>
            <a:ext cx="7848550" cy="697587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+mj-lt"/>
                <a:cs typeface="+mj-cs"/>
              </a:rPr>
              <a:t>저도 최근까지 모르고 있다가 최근에 알았답니다 </a:t>
            </a:r>
            <a:r>
              <a:rPr lang="ko-KR" altLang="en-US" sz="1800" dirty="0" err="1">
                <a:solidFill>
                  <a:schemeClr val="tx1"/>
                </a:solidFill>
                <a:latin typeface="+mj-lt"/>
                <a:cs typeface="+mj-cs"/>
              </a:rPr>
              <a:t>ㅜㅜ</a:t>
            </a:r>
            <a:endParaRPr lang="en-US" sz="1800" dirty="0">
              <a:solidFill>
                <a:schemeClr val="tx1"/>
              </a:solidFill>
              <a:latin typeface="+mj-lt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8E03DF-86C9-49DA-9247-037E2F7B3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5" y="138112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10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7725" y="3762375"/>
            <a:ext cx="7848550" cy="587082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+mj-lt"/>
                <a:cs typeface="+mj-cs"/>
              </a:rPr>
              <a:t>오늘 한번 알아보도록 해요</a:t>
            </a:r>
            <a:endParaRPr lang="en-US" sz="1800" dirty="0">
              <a:solidFill>
                <a:schemeClr val="tx1"/>
              </a:solidFill>
              <a:latin typeface="+mj-lt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D09B2C-EE47-4D39-90D9-C13DAEB77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5" y="138112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23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342437-4029-4C81-8F8C-16924A802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912" y="1563638"/>
            <a:ext cx="6920176" cy="273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63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/>
              <a:t>Deep</a:t>
            </a:r>
            <a:r>
              <a:rPr lang="ko-KR" altLang="en-US" sz="2000" dirty="0"/>
              <a:t> </a:t>
            </a:r>
            <a:r>
              <a:rPr lang="en-US" altLang="ko-KR" sz="2000" dirty="0"/>
              <a:t>learning</a:t>
            </a:r>
            <a:r>
              <a:rPr lang="ko-KR" altLang="en-US" sz="2000" dirty="0"/>
              <a:t> </a:t>
            </a:r>
            <a:r>
              <a:rPr lang="en-US" altLang="ko-KR" sz="2000" dirty="0"/>
              <a:t>Frame work</a:t>
            </a:r>
            <a:endParaRPr 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EC792D0-785B-4D18-8606-63347885D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" y="1014513"/>
            <a:ext cx="7896225" cy="390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08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B13D86-E9BF-4B06-85F3-7972AA634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95686"/>
            <a:ext cx="2381250" cy="23812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7B3DE4-F662-4B7A-9347-690ED021B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1576586"/>
            <a:ext cx="4248472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5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534</Words>
  <Application>Microsoft Office PowerPoint</Application>
  <PresentationFormat>화면 슬라이드 쇼(16:9)</PresentationFormat>
  <Paragraphs>98</Paragraphs>
  <Slides>32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맑은 고딕</vt:lpstr>
      <vt:lpstr>Arial</vt:lpstr>
      <vt:lpstr>Calibri</vt:lpstr>
      <vt:lpstr>Office Theme</vt:lpstr>
      <vt:lpstr>Custom Design</vt:lpstr>
      <vt:lpstr>PowerPoint 프레젠테이션</vt:lpstr>
      <vt:lpstr>오늘은 요즘 핫한 텐서플로우와 케라스 파이토치에 알아보려고해요</vt:lpstr>
      <vt:lpstr>저희 주변 사람들이 참 많이 사용하더라구요~</vt:lpstr>
      <vt:lpstr>하지만 이 단어들을 들으시면 구체적으로 어떤 차이가 있는지 모르시는  분이 많으실 텐데요</vt:lpstr>
      <vt:lpstr>저도 최근까지 모르고 있다가 최근에 알았답니다 ㅜㅜ</vt:lpstr>
      <vt:lpstr>오늘 한번 알아보도록 해요</vt:lpstr>
      <vt:lpstr>PowerPoint 프레젠테이션</vt:lpstr>
      <vt:lpstr>Deep learning Frame work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딥러닝 논문 수</vt:lpstr>
      <vt:lpstr>비교해보아요~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그래서 뭐?</vt:lpstr>
      <vt:lpstr>모델링 맛보기</vt:lpstr>
      <vt:lpstr>모델링 맛보기</vt:lpstr>
      <vt:lpstr>모델링 맛보기</vt:lpstr>
      <vt:lpstr>PowerPoint 프레젠테이션</vt:lpstr>
      <vt:lpstr>모델링 맛보기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한인욱</dc:creator>
  <cp:lastModifiedBy>한인욱</cp:lastModifiedBy>
  <cp:revision>4</cp:revision>
  <dcterms:created xsi:type="dcterms:W3CDTF">2020-08-06T08:52:44Z</dcterms:created>
  <dcterms:modified xsi:type="dcterms:W3CDTF">2020-08-06T15:39:11Z</dcterms:modified>
</cp:coreProperties>
</file>