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27" r:id="rId4"/>
    <p:sldId id="330" r:id="rId5"/>
    <p:sldId id="328" r:id="rId6"/>
    <p:sldId id="325" r:id="rId7"/>
    <p:sldId id="331" r:id="rId8"/>
    <p:sldId id="324" r:id="rId9"/>
    <p:sldId id="326" r:id="rId10"/>
    <p:sldId id="32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0BADE-2395-4351-85BB-AAA42105DF91}" v="2" dt="2020-08-03T10:23:52.312"/>
    <p1510:client id="{C9309A7E-EA2F-4296-B076-D67755646F5D}" v="162" dt="2020-08-04T01:41:3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129" autoAdjust="0"/>
  </p:normalViewPr>
  <p:slideViewPr>
    <p:cSldViewPr>
      <p:cViewPr varScale="1">
        <p:scale>
          <a:sx n="99" d="100"/>
          <a:sy n="99" d="100"/>
        </p:scale>
        <p:origin x="8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동인" userId="d08497cc-83d1-444a-8cd0-1d28f86db8cb" providerId="ADAL" clId="{C9309A7E-EA2F-4296-B076-D67755646F5D}"/>
    <pc:docChg chg="undo custSel addSld delSld modSld sldOrd">
      <pc:chgData name="강동인" userId="d08497cc-83d1-444a-8cd0-1d28f86db8cb" providerId="ADAL" clId="{C9309A7E-EA2F-4296-B076-D67755646F5D}" dt="2020-08-04T01:41:52.770" v="2141" actId="1076"/>
      <pc:docMkLst>
        <pc:docMk/>
      </pc:docMkLst>
      <pc:sldChg chg="delSp modSp del">
        <pc:chgData name="강동인" userId="d08497cc-83d1-444a-8cd0-1d28f86db8cb" providerId="ADAL" clId="{C9309A7E-EA2F-4296-B076-D67755646F5D}" dt="2020-08-04T01:32:44.849" v="1855" actId="2696"/>
        <pc:sldMkLst>
          <pc:docMk/>
          <pc:sldMk cId="1214848703" sldId="323"/>
        </pc:sldMkLst>
        <pc:spChg chg="del mod">
          <ac:chgData name="강동인" userId="d08497cc-83d1-444a-8cd0-1d28f86db8cb" providerId="ADAL" clId="{C9309A7E-EA2F-4296-B076-D67755646F5D}" dt="2020-08-04T01:30:39.248" v="1742"/>
          <ac:spMkLst>
            <pc:docMk/>
            <pc:sldMk cId="1214848703" sldId="323"/>
            <ac:spMk id="8" creationId="{17C2BE7C-3A5F-4359-9B50-812EBF608CBA}"/>
          </ac:spMkLst>
        </pc:spChg>
        <pc:picChg chg="del">
          <ac:chgData name="강동인" userId="d08497cc-83d1-444a-8cd0-1d28f86db8cb" providerId="ADAL" clId="{C9309A7E-EA2F-4296-B076-D67755646F5D}" dt="2020-08-04T01:32:42.396" v="1854"/>
          <ac:picMkLst>
            <pc:docMk/>
            <pc:sldMk cId="1214848703" sldId="323"/>
            <ac:picMk id="4" creationId="{DE1764A1-6C33-443B-9FC2-A9DE9D018EF9}"/>
          </ac:picMkLst>
        </pc:picChg>
        <pc:picChg chg="del">
          <ac:chgData name="강동인" userId="d08497cc-83d1-444a-8cd0-1d28f86db8cb" providerId="ADAL" clId="{C9309A7E-EA2F-4296-B076-D67755646F5D}" dt="2020-08-04T01:32:42.396" v="1854"/>
          <ac:picMkLst>
            <pc:docMk/>
            <pc:sldMk cId="1214848703" sldId="323"/>
            <ac:picMk id="6" creationId="{47EA0D8E-0E52-4DBB-BD8D-A1F00B9CBA8E}"/>
          </ac:picMkLst>
        </pc:picChg>
        <pc:picChg chg="del">
          <ac:chgData name="강동인" userId="d08497cc-83d1-444a-8cd0-1d28f86db8cb" providerId="ADAL" clId="{C9309A7E-EA2F-4296-B076-D67755646F5D}" dt="2020-08-04T01:32:42.396" v="1854"/>
          <ac:picMkLst>
            <pc:docMk/>
            <pc:sldMk cId="1214848703" sldId="323"/>
            <ac:picMk id="7" creationId="{C67DAC51-CD53-4C34-AF76-E18EF34E0352}"/>
          </ac:picMkLst>
        </pc:picChg>
      </pc:sldChg>
      <pc:sldChg chg="delSp modSp">
        <pc:chgData name="강동인" userId="d08497cc-83d1-444a-8cd0-1d28f86db8cb" providerId="ADAL" clId="{C9309A7E-EA2F-4296-B076-D67755646F5D}" dt="2020-08-04T01:36:40.772" v="2015" actId="20577"/>
        <pc:sldMkLst>
          <pc:docMk/>
          <pc:sldMk cId="1237310408" sldId="325"/>
        </pc:sldMkLst>
        <pc:spChg chg="mod">
          <ac:chgData name="강동인" userId="d08497cc-83d1-444a-8cd0-1d28f86db8cb" providerId="ADAL" clId="{C9309A7E-EA2F-4296-B076-D67755646F5D}" dt="2020-08-04T01:36:33.460" v="2009" actId="20577"/>
          <ac:spMkLst>
            <pc:docMk/>
            <pc:sldMk cId="1237310408" sldId="325"/>
            <ac:spMk id="3" creationId="{00000000-0000-0000-0000-000000000000}"/>
          </ac:spMkLst>
        </pc:spChg>
        <pc:spChg chg="del mod">
          <ac:chgData name="강동인" userId="d08497cc-83d1-444a-8cd0-1d28f86db8cb" providerId="ADAL" clId="{C9309A7E-EA2F-4296-B076-D67755646F5D}" dt="2020-08-04T01:32:26.143" v="1853" actId="478"/>
          <ac:spMkLst>
            <pc:docMk/>
            <pc:sldMk cId="1237310408" sldId="325"/>
            <ac:spMk id="4" creationId="{F9370F36-5624-49BF-8102-4C7AC78A4435}"/>
          </ac:spMkLst>
        </pc:spChg>
        <pc:spChg chg="mod">
          <ac:chgData name="강동인" userId="d08497cc-83d1-444a-8cd0-1d28f86db8cb" providerId="ADAL" clId="{C9309A7E-EA2F-4296-B076-D67755646F5D}" dt="2020-08-04T01:36:40.772" v="2015" actId="20577"/>
          <ac:spMkLst>
            <pc:docMk/>
            <pc:sldMk cId="1237310408" sldId="325"/>
            <ac:spMk id="5" creationId="{00000000-0000-0000-0000-000000000000}"/>
          </ac:spMkLst>
        </pc:spChg>
      </pc:sldChg>
      <pc:sldChg chg="addSp delSp modSp ord">
        <pc:chgData name="강동인" userId="d08497cc-83d1-444a-8cd0-1d28f86db8cb" providerId="ADAL" clId="{C9309A7E-EA2F-4296-B076-D67755646F5D}" dt="2020-08-04T01:36:22.302" v="2004" actId="20577"/>
        <pc:sldMkLst>
          <pc:docMk/>
          <pc:sldMk cId="506934684" sldId="327"/>
        </pc:sldMkLst>
        <pc:spChg chg="mod">
          <ac:chgData name="강동인" userId="d08497cc-83d1-444a-8cd0-1d28f86db8cb" providerId="ADAL" clId="{C9309A7E-EA2F-4296-B076-D67755646F5D}" dt="2020-08-04T01:36:22.302" v="2004" actId="20577"/>
          <ac:spMkLst>
            <pc:docMk/>
            <pc:sldMk cId="506934684" sldId="327"/>
            <ac:spMk id="3" creationId="{00000000-0000-0000-0000-000000000000}"/>
          </ac:spMkLst>
        </pc:spChg>
        <pc:spChg chg="add del mod">
          <ac:chgData name="강동인" userId="d08497cc-83d1-444a-8cd0-1d28f86db8cb" providerId="ADAL" clId="{C9309A7E-EA2F-4296-B076-D67755646F5D}" dt="2020-08-04T01:30:16.248" v="1732" actId="478"/>
          <ac:spMkLst>
            <pc:docMk/>
            <pc:sldMk cId="506934684" sldId="327"/>
            <ac:spMk id="4" creationId="{2514BCFC-5857-45FE-AFBF-CE833C0E5E8A}"/>
          </ac:spMkLst>
        </pc:spChg>
        <pc:picChg chg="mod">
          <ac:chgData name="강동인" userId="d08497cc-83d1-444a-8cd0-1d28f86db8cb" providerId="ADAL" clId="{C9309A7E-EA2F-4296-B076-D67755646F5D}" dt="2020-08-04T01:27:48.905" v="1666" actId="14100"/>
          <ac:picMkLst>
            <pc:docMk/>
            <pc:sldMk cId="506934684" sldId="327"/>
            <ac:picMk id="2" creationId="{7C594476-8221-443C-9520-223A61595691}"/>
          </ac:picMkLst>
        </pc:picChg>
      </pc:sldChg>
      <pc:sldChg chg="addSp delSp modSp add modNotesTx">
        <pc:chgData name="강동인" userId="d08497cc-83d1-444a-8cd0-1d28f86db8cb" providerId="ADAL" clId="{C9309A7E-EA2F-4296-B076-D67755646F5D}" dt="2020-08-04T01:36:16.492" v="1994" actId="6549"/>
        <pc:sldMkLst>
          <pc:docMk/>
          <pc:sldMk cId="2390788921" sldId="328"/>
        </pc:sldMkLst>
        <pc:spChg chg="mod">
          <ac:chgData name="강동인" userId="d08497cc-83d1-444a-8cd0-1d28f86db8cb" providerId="ADAL" clId="{C9309A7E-EA2F-4296-B076-D67755646F5D}" dt="2020-08-04T01:36:16.492" v="1994" actId="6549"/>
          <ac:spMkLst>
            <pc:docMk/>
            <pc:sldMk cId="2390788921" sldId="328"/>
            <ac:spMk id="3" creationId="{00000000-0000-0000-0000-000000000000}"/>
          </ac:spMkLst>
        </pc:spChg>
        <pc:spChg chg="add del mod">
          <ac:chgData name="강동인" userId="d08497cc-83d1-444a-8cd0-1d28f86db8cb" providerId="ADAL" clId="{C9309A7E-EA2F-4296-B076-D67755646F5D}" dt="2020-08-04T01:30:48.473" v="1747"/>
          <ac:spMkLst>
            <pc:docMk/>
            <pc:sldMk cId="2390788921" sldId="328"/>
            <ac:spMk id="4" creationId="{6BF99115-4ECD-4D4C-A46D-8C59436DA686}"/>
          </ac:spMkLst>
        </pc:spChg>
        <pc:spChg chg="mod">
          <ac:chgData name="강동인" userId="d08497cc-83d1-444a-8cd0-1d28f86db8cb" providerId="ADAL" clId="{C9309A7E-EA2F-4296-B076-D67755646F5D}" dt="2020-08-04T01:24:44.208" v="1642" actId="20577"/>
          <ac:spMkLst>
            <pc:docMk/>
            <pc:sldMk cId="2390788921" sldId="328"/>
            <ac:spMk id="5" creationId="{00000000-0000-0000-0000-000000000000}"/>
          </ac:spMkLst>
        </pc:spChg>
        <pc:picChg chg="del">
          <ac:chgData name="강동인" userId="d08497cc-83d1-444a-8cd0-1d28f86db8cb" providerId="ADAL" clId="{C9309A7E-EA2F-4296-B076-D67755646F5D}" dt="2020-08-04T01:16:41.854" v="2" actId="478"/>
          <ac:picMkLst>
            <pc:docMk/>
            <pc:sldMk cId="2390788921" sldId="328"/>
            <ac:picMk id="2" creationId="{7C594476-8221-443C-9520-223A61595691}"/>
          </ac:picMkLst>
        </pc:picChg>
      </pc:sldChg>
      <pc:sldChg chg="addSp delSp modSp add">
        <pc:chgData name="강동인" userId="d08497cc-83d1-444a-8cd0-1d28f86db8cb" providerId="ADAL" clId="{C9309A7E-EA2F-4296-B076-D67755646F5D}" dt="2020-08-04T01:32:19.466" v="1852"/>
        <pc:sldMkLst>
          <pc:docMk/>
          <pc:sldMk cId="2792657042" sldId="329"/>
        </pc:sldMkLst>
        <pc:spChg chg="add mod">
          <ac:chgData name="강동인" userId="d08497cc-83d1-444a-8cd0-1d28f86db8cb" providerId="ADAL" clId="{C9309A7E-EA2F-4296-B076-D67755646F5D}" dt="2020-08-04T01:32:19.466" v="1852"/>
          <ac:spMkLst>
            <pc:docMk/>
            <pc:sldMk cId="2792657042" sldId="329"/>
            <ac:spMk id="2" creationId="{6BAF5D20-5BB5-49E6-8614-95E8849FEA4E}"/>
          </ac:spMkLst>
        </pc:spChg>
        <pc:spChg chg="mod">
          <ac:chgData name="강동인" userId="d08497cc-83d1-444a-8cd0-1d28f86db8cb" providerId="ADAL" clId="{C9309A7E-EA2F-4296-B076-D67755646F5D}" dt="2020-08-04T01:30:06.950" v="1730" actId="20577"/>
          <ac:spMkLst>
            <pc:docMk/>
            <pc:sldMk cId="2792657042" sldId="329"/>
            <ac:spMk id="3" creationId="{00000000-0000-0000-0000-000000000000}"/>
          </ac:spMkLst>
        </pc:spChg>
        <pc:spChg chg="del">
          <ac:chgData name="강동인" userId="d08497cc-83d1-444a-8cd0-1d28f86db8cb" providerId="ADAL" clId="{C9309A7E-EA2F-4296-B076-D67755646F5D}" dt="2020-08-04T01:29:57.806" v="1705" actId="478"/>
          <ac:spMkLst>
            <pc:docMk/>
            <pc:sldMk cId="2792657042" sldId="329"/>
            <ac:spMk id="6" creationId="{A2BE888C-CFD9-4135-B434-7D73FE744D26}"/>
          </ac:spMkLst>
        </pc:spChg>
        <pc:spChg chg="del">
          <ac:chgData name="강동인" userId="d08497cc-83d1-444a-8cd0-1d28f86db8cb" providerId="ADAL" clId="{C9309A7E-EA2F-4296-B076-D67755646F5D}" dt="2020-08-04T01:29:57.806" v="1705" actId="478"/>
          <ac:spMkLst>
            <pc:docMk/>
            <pc:sldMk cId="2792657042" sldId="329"/>
            <ac:spMk id="14" creationId="{EF933F5F-751C-4B83-A752-CEDDEAB3B4CE}"/>
          </ac:spMkLst>
        </pc:spChg>
        <pc:spChg chg="del">
          <ac:chgData name="강동인" userId="d08497cc-83d1-444a-8cd0-1d28f86db8cb" providerId="ADAL" clId="{C9309A7E-EA2F-4296-B076-D67755646F5D}" dt="2020-08-04T01:29:57.806" v="1705" actId="478"/>
          <ac:spMkLst>
            <pc:docMk/>
            <pc:sldMk cId="2792657042" sldId="329"/>
            <ac:spMk id="18" creationId="{B127DE44-DF0C-44DE-842B-4C6A862C99F5}"/>
          </ac:spMkLst>
        </pc:spChg>
        <pc:picChg chg="del">
          <ac:chgData name="강동인" userId="d08497cc-83d1-444a-8cd0-1d28f86db8cb" providerId="ADAL" clId="{C9309A7E-EA2F-4296-B076-D67755646F5D}" dt="2020-08-04T01:29:58.585" v="1706" actId="478"/>
          <ac:picMkLst>
            <pc:docMk/>
            <pc:sldMk cId="2792657042" sldId="329"/>
            <ac:picMk id="11" creationId="{2AAF6222-79C2-48A6-9F3C-CADEBE0C4E52}"/>
          </ac:picMkLst>
        </pc:picChg>
        <pc:picChg chg="del">
          <ac:chgData name="강동인" userId="d08497cc-83d1-444a-8cd0-1d28f86db8cb" providerId="ADAL" clId="{C9309A7E-EA2F-4296-B076-D67755646F5D}" dt="2020-08-04T01:29:57.806" v="1705" actId="478"/>
          <ac:picMkLst>
            <pc:docMk/>
            <pc:sldMk cId="2792657042" sldId="329"/>
            <ac:picMk id="12" creationId="{544C6584-C24D-45D0-BF9E-BBE086FB774F}"/>
          </ac:picMkLst>
        </pc:picChg>
        <pc:picChg chg="del">
          <ac:chgData name="강동인" userId="d08497cc-83d1-444a-8cd0-1d28f86db8cb" providerId="ADAL" clId="{C9309A7E-EA2F-4296-B076-D67755646F5D}" dt="2020-08-04T01:29:57.806" v="1705" actId="478"/>
          <ac:picMkLst>
            <pc:docMk/>
            <pc:sldMk cId="2792657042" sldId="329"/>
            <ac:picMk id="16" creationId="{678567E9-D900-4CE3-94A3-DEF6775645BF}"/>
          </ac:picMkLst>
        </pc:picChg>
        <pc:picChg chg="del">
          <ac:chgData name="강동인" userId="d08497cc-83d1-444a-8cd0-1d28f86db8cb" providerId="ADAL" clId="{C9309A7E-EA2F-4296-B076-D67755646F5D}" dt="2020-08-04T01:29:57.806" v="1705" actId="478"/>
          <ac:picMkLst>
            <pc:docMk/>
            <pc:sldMk cId="2792657042" sldId="329"/>
            <ac:picMk id="17" creationId="{CAFF3B57-FF7E-4F39-AFF8-44B433DFD1EC}"/>
          </ac:picMkLst>
        </pc:picChg>
      </pc:sldChg>
      <pc:sldChg chg="addSp delSp modSp add">
        <pc:chgData name="강동인" userId="d08497cc-83d1-444a-8cd0-1d28f86db8cb" providerId="ADAL" clId="{C9309A7E-EA2F-4296-B076-D67755646F5D}" dt="2020-08-04T01:36:18.791" v="1998" actId="20577"/>
        <pc:sldMkLst>
          <pc:docMk/>
          <pc:sldMk cId="29711541" sldId="330"/>
        </pc:sldMkLst>
        <pc:spChg chg="del">
          <ac:chgData name="강동인" userId="d08497cc-83d1-444a-8cd0-1d28f86db8cb" providerId="ADAL" clId="{C9309A7E-EA2F-4296-B076-D67755646F5D}" dt="2020-08-04T01:32:52.198" v="1857"/>
          <ac:spMkLst>
            <pc:docMk/>
            <pc:sldMk cId="29711541" sldId="330"/>
            <ac:spMk id="2" creationId="{3141958C-0582-4354-98B8-34B3A3E142C2}"/>
          </ac:spMkLst>
        </pc:spChg>
        <pc:spChg chg="del">
          <ac:chgData name="강동인" userId="d08497cc-83d1-444a-8cd0-1d28f86db8cb" providerId="ADAL" clId="{C9309A7E-EA2F-4296-B076-D67755646F5D}" dt="2020-08-04T01:32:52.198" v="1857"/>
          <ac:spMkLst>
            <pc:docMk/>
            <pc:sldMk cId="29711541" sldId="330"/>
            <ac:spMk id="3" creationId="{5DF6D723-84CF-493E-A467-3A4206E321D9}"/>
          </ac:spMkLst>
        </pc:spChg>
        <pc:spChg chg="del">
          <ac:chgData name="강동인" userId="d08497cc-83d1-444a-8cd0-1d28f86db8cb" providerId="ADAL" clId="{C9309A7E-EA2F-4296-B076-D67755646F5D}" dt="2020-08-04T01:32:52.198" v="1857"/>
          <ac:spMkLst>
            <pc:docMk/>
            <pc:sldMk cId="29711541" sldId="330"/>
            <ac:spMk id="4" creationId="{E2A83190-496D-4C1D-8D85-AA8D6CB79289}"/>
          </ac:spMkLst>
        </pc:spChg>
        <pc:spChg chg="add del mod">
          <ac:chgData name="강동인" userId="d08497cc-83d1-444a-8cd0-1d28f86db8cb" providerId="ADAL" clId="{C9309A7E-EA2F-4296-B076-D67755646F5D}" dt="2020-08-04T01:33:34.939" v="1913" actId="478"/>
          <ac:spMkLst>
            <pc:docMk/>
            <pc:sldMk cId="29711541" sldId="330"/>
            <ac:spMk id="8" creationId="{A2B5FD45-13A4-478F-BCC5-7B9194D0355E}"/>
          </ac:spMkLst>
        </pc:spChg>
        <pc:spChg chg="add mod">
          <ac:chgData name="강동인" userId="d08497cc-83d1-444a-8cd0-1d28f86db8cb" providerId="ADAL" clId="{C9309A7E-EA2F-4296-B076-D67755646F5D}" dt="2020-08-04T01:36:18.791" v="1998" actId="20577"/>
          <ac:spMkLst>
            <pc:docMk/>
            <pc:sldMk cId="29711541" sldId="330"/>
            <ac:spMk id="9" creationId="{56FD77A1-AA79-4F88-9D07-01FA23BE1B05}"/>
          </ac:spMkLst>
        </pc:spChg>
        <pc:picChg chg="add mod">
          <ac:chgData name="강동인" userId="d08497cc-83d1-444a-8cd0-1d28f86db8cb" providerId="ADAL" clId="{C9309A7E-EA2F-4296-B076-D67755646F5D}" dt="2020-08-04T01:34:00.496" v="1947" actId="1076"/>
          <ac:picMkLst>
            <pc:docMk/>
            <pc:sldMk cId="29711541" sldId="330"/>
            <ac:picMk id="5" creationId="{0BC130EE-4B4A-41FB-95D8-23C64F9BB00E}"/>
          </ac:picMkLst>
        </pc:picChg>
        <pc:picChg chg="add">
          <ac:chgData name="강동인" userId="d08497cc-83d1-444a-8cd0-1d28f86db8cb" providerId="ADAL" clId="{C9309A7E-EA2F-4296-B076-D67755646F5D}" dt="2020-08-04T01:32:53.318" v="1858"/>
          <ac:picMkLst>
            <pc:docMk/>
            <pc:sldMk cId="29711541" sldId="330"/>
            <ac:picMk id="6" creationId="{BDBA3946-3DE5-4525-9D69-969CD2CEDF14}"/>
          </ac:picMkLst>
        </pc:picChg>
        <pc:picChg chg="add">
          <ac:chgData name="강동인" userId="d08497cc-83d1-444a-8cd0-1d28f86db8cb" providerId="ADAL" clId="{C9309A7E-EA2F-4296-B076-D67755646F5D}" dt="2020-08-04T01:32:53.318" v="1858"/>
          <ac:picMkLst>
            <pc:docMk/>
            <pc:sldMk cId="29711541" sldId="330"/>
            <ac:picMk id="7" creationId="{110BAB81-CFA2-4580-AD43-94053887A083}"/>
          </ac:picMkLst>
        </pc:picChg>
      </pc:sldChg>
      <pc:sldChg chg="addSp delSp modSp add modNotesTx">
        <pc:chgData name="강동인" userId="d08497cc-83d1-444a-8cd0-1d28f86db8cb" providerId="ADAL" clId="{C9309A7E-EA2F-4296-B076-D67755646F5D}" dt="2020-08-04T01:41:52.770" v="2141" actId="1076"/>
        <pc:sldMkLst>
          <pc:docMk/>
          <pc:sldMk cId="3779592882" sldId="331"/>
        </pc:sldMkLst>
        <pc:spChg chg="mod">
          <ac:chgData name="강동인" userId="d08497cc-83d1-444a-8cd0-1d28f86db8cb" providerId="ADAL" clId="{C9309A7E-EA2F-4296-B076-D67755646F5D}" dt="2020-08-04T01:37:44.541" v="2038" actId="20577"/>
          <ac:spMkLst>
            <pc:docMk/>
            <pc:sldMk cId="3779592882" sldId="331"/>
            <ac:spMk id="3" creationId="{00000000-0000-0000-0000-000000000000}"/>
          </ac:spMkLst>
        </pc:spChg>
        <pc:spChg chg="add del mod">
          <ac:chgData name="강동인" userId="d08497cc-83d1-444a-8cd0-1d28f86db8cb" providerId="ADAL" clId="{C9309A7E-EA2F-4296-B076-D67755646F5D}" dt="2020-08-04T01:37:52.905" v="2043" actId="478"/>
          <ac:spMkLst>
            <pc:docMk/>
            <pc:sldMk cId="3779592882" sldId="331"/>
            <ac:spMk id="4" creationId="{8492E6D7-8385-4A27-BF85-FF2B1093DC9B}"/>
          </ac:spMkLst>
        </pc:spChg>
        <pc:spChg chg="del mod">
          <ac:chgData name="강동인" userId="d08497cc-83d1-444a-8cd0-1d28f86db8cb" providerId="ADAL" clId="{C9309A7E-EA2F-4296-B076-D67755646F5D}" dt="2020-08-04T01:37:51.100" v="2042" actId="478"/>
          <ac:spMkLst>
            <pc:docMk/>
            <pc:sldMk cId="3779592882" sldId="331"/>
            <ac:spMk id="5" creationId="{00000000-0000-0000-0000-000000000000}"/>
          </ac:spMkLst>
        </pc:spChg>
        <pc:spChg chg="del">
          <ac:chgData name="강동인" userId="d08497cc-83d1-444a-8cd0-1d28f86db8cb" providerId="ADAL" clId="{C9309A7E-EA2F-4296-B076-D67755646F5D}" dt="2020-08-04T01:37:48.871" v="2040" actId="478"/>
          <ac:spMkLst>
            <pc:docMk/>
            <pc:sldMk cId="3779592882" sldId="331"/>
            <ac:spMk id="8" creationId="{B98BF584-3B1F-461D-B2FE-084CF39291B5}"/>
          </ac:spMkLst>
        </pc:spChg>
        <pc:spChg chg="del">
          <ac:chgData name="강동인" userId="d08497cc-83d1-444a-8cd0-1d28f86db8cb" providerId="ADAL" clId="{C9309A7E-EA2F-4296-B076-D67755646F5D}" dt="2020-08-04T01:37:48.871" v="2040" actId="478"/>
          <ac:spMkLst>
            <pc:docMk/>
            <pc:sldMk cId="3779592882" sldId="331"/>
            <ac:spMk id="9" creationId="{1E22C976-D321-4B73-9B24-7FB4BFFE6AD1}"/>
          </ac:spMkLst>
        </pc:spChg>
        <pc:spChg chg="add del">
          <ac:chgData name="강동인" userId="d08497cc-83d1-444a-8cd0-1d28f86db8cb" providerId="ADAL" clId="{C9309A7E-EA2F-4296-B076-D67755646F5D}" dt="2020-08-04T01:39:33.752" v="2061"/>
          <ac:spMkLst>
            <pc:docMk/>
            <pc:sldMk cId="3779592882" sldId="331"/>
            <ac:spMk id="12" creationId="{D69E97DB-39E4-4DFD-A977-D598037B8EA9}"/>
          </ac:spMkLst>
        </pc:spChg>
        <pc:spChg chg="add mod">
          <ac:chgData name="강동인" userId="d08497cc-83d1-444a-8cd0-1d28f86db8cb" providerId="ADAL" clId="{C9309A7E-EA2F-4296-B076-D67755646F5D}" dt="2020-08-04T01:41:52.770" v="2141" actId="1076"/>
          <ac:spMkLst>
            <pc:docMk/>
            <pc:sldMk cId="3779592882" sldId="331"/>
            <ac:spMk id="13" creationId="{0E883E78-7549-452C-8AEE-E5692919CCFF}"/>
          </ac:spMkLst>
        </pc:spChg>
        <pc:picChg chg="del">
          <ac:chgData name="강동인" userId="d08497cc-83d1-444a-8cd0-1d28f86db8cb" providerId="ADAL" clId="{C9309A7E-EA2F-4296-B076-D67755646F5D}" dt="2020-08-04T01:37:47.728" v="2039" actId="478"/>
          <ac:picMkLst>
            <pc:docMk/>
            <pc:sldMk cId="3779592882" sldId="331"/>
            <ac:picMk id="7" creationId="{9D97D1FC-1A6B-49E2-8908-B955A4B684C0}"/>
          </ac:picMkLst>
        </pc:picChg>
        <pc:picChg chg="add mod">
          <ac:chgData name="강동인" userId="d08497cc-83d1-444a-8cd0-1d28f86db8cb" providerId="ADAL" clId="{C9309A7E-EA2F-4296-B076-D67755646F5D}" dt="2020-08-04T01:41:46.785" v="2140" actId="1076"/>
          <ac:picMkLst>
            <pc:docMk/>
            <pc:sldMk cId="3779592882" sldId="331"/>
            <ac:picMk id="10" creationId="{6A804228-3A73-4351-86EF-E108788051DE}"/>
          </ac:picMkLst>
        </pc:picChg>
        <pc:picChg chg="add mod">
          <ac:chgData name="강동인" userId="d08497cc-83d1-444a-8cd0-1d28f86db8cb" providerId="ADAL" clId="{C9309A7E-EA2F-4296-B076-D67755646F5D}" dt="2020-08-04T01:41:46.785" v="2140" actId="1076"/>
          <ac:picMkLst>
            <pc:docMk/>
            <pc:sldMk cId="3779592882" sldId="331"/>
            <ac:picMk id="11" creationId="{6BCCBF3A-3AE0-4405-93CE-F8E94DC967E6}"/>
          </ac:picMkLst>
        </pc:picChg>
      </pc:sldChg>
    </pc:docChg>
  </pc:docChgLst>
  <pc:docChgLst>
    <pc:chgData name="강동인" userId="d08497cc-83d1-444a-8cd0-1d28f86db8cb" providerId="ADAL" clId="{1C80BADE-2395-4351-85BB-AAA42105DF91}"/>
    <pc:docChg chg="modSld">
      <pc:chgData name="강동인" userId="d08497cc-83d1-444a-8cd0-1d28f86db8cb" providerId="ADAL" clId="{1C80BADE-2395-4351-85BB-AAA42105DF91}" dt="2020-08-03T10:23:52.314" v="28" actId="20577"/>
      <pc:docMkLst>
        <pc:docMk/>
      </pc:docMkLst>
      <pc:sldChg chg="modNotesTx">
        <pc:chgData name="강동인" userId="d08497cc-83d1-444a-8cd0-1d28f86db8cb" providerId="ADAL" clId="{1C80BADE-2395-4351-85BB-AAA42105DF91}" dt="2020-08-03T10:23:52.314" v="28" actId="20577"/>
        <pc:sldMkLst>
          <pc:docMk/>
          <pc:sldMk cId="1237310408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5D13C-90B4-4215-B629-B45E1158ECAB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DA39-55D1-4925-9EF2-886546AAD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구현된 쉽고 간결한 딥러닝 라이브러리입니다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비전문가라도 각자 분야에서 손쉽게 딥러닝 모델을 개발하고 활용할 수 있도록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(TensorFlow),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티아노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(Theano), CNTK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딥러닝 전용 엔진이 구동되지만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사용자는 복잡한 내부 엔진을 알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쉽게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다층퍼셉트론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신경망 모델 또는 이를 조합한 모델은 물론 다중 입력 또는 다중 출력 등 다양한 구성을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1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9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fundamental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작업을 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있어서 비교적 더 유연한 작업을 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레고크기의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빌딩 블록으로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래핑하여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사이언티스트의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눈으로 딥러닝 복잡성을 추상화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8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다음장과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왔다갔다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하면서 설명하기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기초적인 공사부터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비교적으로 간단하게 코드를 구성할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경우 성능의 차이는 보이지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단적인 예로 진행상황을 보고자 할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직접 코드를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짜야하지만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설정함으로써 진행상황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8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6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8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ykimos.github.io/2017/01/27/Keras_Talk/" TargetMode="External"/><Relationship Id="rId7" Type="http://schemas.openxmlformats.org/officeDocument/2006/relationships/hyperlink" Target="https://blog.naver.com/dltnwjddldi/2217113399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dc-james.gitbook.io/onebook/1./1.1.-artificial-intelligence/1.1.5" TargetMode="External"/><Relationship Id="rId5" Type="http://schemas.openxmlformats.org/officeDocument/2006/relationships/hyperlink" Target="https://keras.io/ko/" TargetMode="External"/><Relationship Id="rId4" Type="http://schemas.openxmlformats.org/officeDocument/2006/relationships/hyperlink" Target="https://brunch.co.kr/@hvnpoet/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중간 발표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17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2020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스터디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en-US" altLang="ko-KR" dirty="0"/>
              <a:t>NN FILE – HOW TO DO  Forward / Backward propagation and w update for multi NN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What is </a:t>
            </a: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594476-8221-443C-9520-223A615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23925"/>
            <a:ext cx="7779266" cy="39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C130EE-4B4A-41FB-95D8-23C64F9B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518"/>
            <a:ext cx="2819517" cy="3795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BA3946-3DE5-4525-9D69-969CD2CE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77" y="-6774"/>
            <a:ext cx="2897523" cy="514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0BAB81-CFA2-4580-AD43-94053887A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300" y="-6774"/>
            <a:ext cx="3455700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D77A1-AA79-4F88-9D07-01FA23BE1B05}"/>
              </a:ext>
            </a:extLst>
          </p:cNvPr>
          <p:cNvSpPr txBox="1"/>
          <p:nvPr/>
        </p:nvSpPr>
        <p:spPr>
          <a:xfrm>
            <a:off x="107504" y="70070"/>
            <a:ext cx="233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케라스</a:t>
            </a:r>
            <a:r>
              <a:rPr lang="ko-KR" altLang="en-US" sz="1600" dirty="0"/>
              <a:t> 탄생 배경 </a:t>
            </a:r>
            <a:r>
              <a:rPr lang="en-US" altLang="ko-KR" sz="1600" baseline="300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사용자 친화성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>
              <a:buFontTx/>
              <a:buChar char="-"/>
            </a:pPr>
            <a:r>
              <a:rPr lang="ko-KR" altLang="en-US" dirty="0"/>
              <a:t> </a:t>
            </a:r>
            <a:r>
              <a:rPr lang="ko-KR" altLang="en-US" dirty="0" err="1"/>
              <a:t>케라스는</a:t>
            </a:r>
            <a:r>
              <a:rPr lang="ko-KR" altLang="en-US" dirty="0"/>
              <a:t> 기계가 아닌 사람을 위해 디자인된 </a:t>
            </a:r>
            <a:r>
              <a:rPr lang="en-US" altLang="ko-KR" dirty="0"/>
              <a:t>API, </a:t>
            </a:r>
            <a:r>
              <a:rPr lang="ko-KR" altLang="en-US" dirty="0"/>
              <a:t>사용자의 경험을 우선으로 두는 것</a:t>
            </a:r>
            <a:endParaRPr lang="en-US" altLang="ko-KR" dirty="0"/>
          </a:p>
          <a:p>
            <a:pPr marL="285750">
              <a:buFontTx/>
              <a:buChar char="-"/>
            </a:pPr>
            <a:r>
              <a:rPr lang="ko-KR" altLang="en-US" dirty="0"/>
              <a:t> 자주 쓰는 기능에 대해서 사용자의 액션을 최소화하며</a:t>
            </a:r>
            <a:r>
              <a:rPr lang="en-US" altLang="ko-KR" dirty="0"/>
              <a:t>, </a:t>
            </a:r>
            <a:r>
              <a:rPr lang="ko-KR" altLang="en-US" dirty="0"/>
              <a:t>사용자 에러가 발생하는 경우 명료하고 실행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가능한 피드백을 줌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모듈성</a:t>
            </a:r>
            <a:endParaRPr lang="en-US" altLang="ko-KR" dirty="0"/>
          </a:p>
          <a:p>
            <a:pPr marL="285750">
              <a:buFontTx/>
              <a:buChar char="-"/>
            </a:pPr>
            <a:r>
              <a:rPr lang="ko-KR" altLang="en-US" dirty="0"/>
              <a:t> 최소한의 제한으로 다양한 조합의 모델을 형성할 수 있다</a:t>
            </a:r>
            <a:r>
              <a:rPr lang="en-US" altLang="ko-KR" dirty="0"/>
              <a:t>.</a:t>
            </a:r>
          </a:p>
          <a:p>
            <a:pPr marL="285750"/>
            <a:r>
              <a:rPr lang="en-US" altLang="ko-KR" dirty="0"/>
              <a:t>  (</a:t>
            </a:r>
            <a:r>
              <a:rPr lang="ko-KR" altLang="en-US" dirty="0"/>
              <a:t>신경망 레이어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Optimizer, Activation Function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쉬운 확장성</a:t>
            </a:r>
            <a:endParaRPr lang="en-US" altLang="ko-KR" dirty="0"/>
          </a:p>
          <a:p>
            <a:pPr marL="285750">
              <a:buFontTx/>
              <a:buChar char="-"/>
            </a:pPr>
            <a:r>
              <a:rPr lang="ko-KR" altLang="en-US" dirty="0"/>
              <a:t> 새로운 모듈을 간단하게 추가할 수 있기 때문에 풍부한 표현력을 갖는다</a:t>
            </a:r>
            <a:r>
              <a:rPr lang="en-US" altLang="ko-KR" dirty="0"/>
              <a:t>.</a:t>
            </a:r>
          </a:p>
          <a:p>
            <a:pPr marL="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파이썬과의</a:t>
            </a:r>
            <a:r>
              <a:rPr lang="ko-KR" altLang="en-US" dirty="0"/>
              <a:t> 호환</a:t>
            </a:r>
            <a:endParaRPr lang="en-US" altLang="ko-KR" dirty="0"/>
          </a:p>
          <a:p>
            <a:pPr marL="285750">
              <a:buFontTx/>
              <a:buChar char="-"/>
            </a:pPr>
            <a:r>
              <a:rPr lang="ko-KR" altLang="en-US" dirty="0"/>
              <a:t> 파이썬 코드로 작성되어 간결하고</a:t>
            </a:r>
            <a:r>
              <a:rPr lang="en-US" altLang="ko-KR" dirty="0"/>
              <a:t>, </a:t>
            </a:r>
            <a:r>
              <a:rPr lang="ko-KR" altLang="en-US" dirty="0"/>
              <a:t>오류를 수정하기 쉬우며</a:t>
            </a:r>
            <a:r>
              <a:rPr lang="en-US" altLang="ko-KR" dirty="0"/>
              <a:t>, </a:t>
            </a:r>
            <a:r>
              <a:rPr lang="ko-KR" altLang="en-US" dirty="0"/>
              <a:t>확장성이 뛰어나다</a:t>
            </a:r>
            <a:r>
              <a:rPr lang="en-US" altLang="ko-K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What is </a:t>
            </a: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en-US" sz="2000" baseline="300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07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4392488" cy="3672408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“빠르고 유연한 실험을 하게 해주는 딥 러닝 프레임워크”</a:t>
            </a:r>
            <a:r>
              <a:rPr lang="en-US" altLang="ko-KR" baseline="30000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실험을 위한 비교적 낮은 수준의 환경을 제공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수치최적화 작업의 후드를 보다 자유롭게 볼 수 있고 보다 복잡한 아키텍처의 개발 가능</a:t>
            </a:r>
            <a:r>
              <a:rPr lang="en-US" altLang="ko-KR" baseline="30000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Keras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어떻게 하면 사람들이 코딩을 더 쉽게 할 수 있을까</a:t>
            </a:r>
            <a:r>
              <a:rPr lang="en-US" altLang="ko-KR" dirty="0"/>
              <a:t>?”</a:t>
            </a:r>
            <a:r>
              <a:rPr lang="en-US" altLang="ko-KR" baseline="30000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일반적인 딥러닝 활용 사례에 맞춰 최적화</a:t>
            </a:r>
            <a:r>
              <a:rPr lang="en-US" altLang="ko-KR" baseline="30000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보다 간결하고 간단한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r>
              <a:rPr lang="en-US" altLang="ko-KR" baseline="300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PyTorch</a:t>
            </a:r>
            <a:r>
              <a:rPr lang="en-US" sz="2000" dirty="0"/>
              <a:t> and</a:t>
            </a:r>
            <a:r>
              <a:rPr lang="ko-KR" alt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en-US" sz="2000" baseline="30000" dirty="0"/>
              <a:t>4, 5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BE888C-CFD9-4135-B434-7D73FE744D26}"/>
              </a:ext>
            </a:extLst>
          </p:cNvPr>
          <p:cNvSpPr txBox="1">
            <a:spLocks/>
          </p:cNvSpPr>
          <p:nvPr/>
        </p:nvSpPr>
        <p:spPr>
          <a:xfrm>
            <a:off x="4689928" y="1279445"/>
            <a:ext cx="4392488" cy="367240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7D1FC-1A6B-49E2-8908-B955A4B68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1" b="93492" l="9958" r="89831">
                        <a14:foregroundMark x1="52966" y1="89805" x2="52966" y2="89805"/>
                        <a14:foregroundMark x1="75847" y1="92842" x2="75847" y2="92842"/>
                        <a14:foregroundMark x1="29025" y1="93492" x2="29025" y2="9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932040" y="1290875"/>
            <a:ext cx="3596952" cy="3513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8BF584-3B1F-461D-B2FE-084CF39291B5}"/>
              </a:ext>
            </a:extLst>
          </p:cNvPr>
          <p:cNvSpPr/>
          <p:nvPr/>
        </p:nvSpPr>
        <p:spPr>
          <a:xfrm>
            <a:off x="8045366" y="3871517"/>
            <a:ext cx="96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22C976-D321-4B73-9B24-7FB4BFFE6AD1}"/>
              </a:ext>
            </a:extLst>
          </p:cNvPr>
          <p:cNvSpPr/>
          <p:nvPr/>
        </p:nvSpPr>
        <p:spPr>
          <a:xfrm>
            <a:off x="8157768" y="3047437"/>
            <a:ext cx="74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Keras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3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ko-KR" altLang="en-US" sz="2000" dirty="0"/>
              <a:t>기본 개념</a:t>
            </a:r>
            <a:r>
              <a:rPr lang="en-US" sz="2000" dirty="0"/>
              <a:t> 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BE888C-CFD9-4135-B434-7D73FE744D26}"/>
              </a:ext>
            </a:extLst>
          </p:cNvPr>
          <p:cNvSpPr txBox="1">
            <a:spLocks/>
          </p:cNvSpPr>
          <p:nvPr/>
        </p:nvSpPr>
        <p:spPr>
          <a:xfrm>
            <a:off x="4689928" y="1279445"/>
            <a:ext cx="4392488" cy="367240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04228-3A73-4351-86EF-E1087880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20286"/>
            <a:ext cx="4248472" cy="2236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CCBF3A-3AE0-4405-93CE-F8E94DC9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20286"/>
            <a:ext cx="4392489" cy="23741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883E78-7549-452C-8AEE-E5692919CCFF}"/>
              </a:ext>
            </a:extLst>
          </p:cNvPr>
          <p:cNvSpPr/>
          <p:nvPr/>
        </p:nvSpPr>
        <p:spPr>
          <a:xfrm>
            <a:off x="251520" y="1430534"/>
            <a:ext cx="64481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케라스로</a:t>
            </a:r>
            <a:r>
              <a:rPr lang="ko-KR" altLang="en-US" sz="1400" dirty="0"/>
              <a:t> 딥러닝 모델을 만들 때는 다음과 같은 순서로 작성합니다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다른 딥러닝 라이브러리와 비슷한 순서이지만 훨씬 직관적이고 간결합니다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95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309340"/>
            <a:ext cx="1785938" cy="1576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PyTorch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1129"/>
            <a:ext cx="96012" cy="490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83929" y="1089485"/>
            <a:ext cx="109728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89BA35-BAC0-4129-A188-75A214A0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232328" cy="514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E2A94C-8AAD-4D6D-91A9-B1400412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12" y="4376220"/>
            <a:ext cx="830652" cy="213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9C3949-11C8-426C-AED9-FEF37DBA8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52" y="4786532"/>
            <a:ext cx="3002540" cy="1600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B4BA7C-64A6-4728-89E1-B43B311B8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65" y="1728711"/>
            <a:ext cx="3851270" cy="25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ko-KR" altLang="en-US" sz="2000" dirty="0"/>
              <a:t>장점</a:t>
            </a: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BE888C-CFD9-4135-B434-7D73FE744D26}"/>
              </a:ext>
            </a:extLst>
          </p:cNvPr>
          <p:cNvSpPr txBox="1">
            <a:spLocks/>
          </p:cNvSpPr>
          <p:nvPr/>
        </p:nvSpPr>
        <p:spPr>
          <a:xfrm>
            <a:off x="251520" y="1008028"/>
            <a:ext cx="2664296" cy="19557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Multi linear regression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AF6222-79C2-48A6-9F3C-CADEBE0C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7614"/>
            <a:ext cx="3334784" cy="3672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4C6584-C24D-45D0-BF9E-BBE086FB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122961"/>
            <a:ext cx="3283111" cy="1520797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F933F5F-751C-4B83-A752-CEDDEAB3B4CE}"/>
              </a:ext>
            </a:extLst>
          </p:cNvPr>
          <p:cNvSpPr txBox="1">
            <a:spLocks/>
          </p:cNvSpPr>
          <p:nvPr/>
        </p:nvSpPr>
        <p:spPr>
          <a:xfrm>
            <a:off x="6919007" y="1516382"/>
            <a:ext cx="2016224" cy="72764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Padas</a:t>
            </a:r>
            <a:r>
              <a:rPr lang="ko-KR" altLang="en-US" dirty="0"/>
              <a:t>를 이용하여 쉽게 결과를 정리할 수 있다</a:t>
            </a:r>
            <a:r>
              <a:rPr lang="en-US" altLang="ko-KR" dirty="0"/>
              <a:t>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8567E9-D900-4CE3-94A3-DEF677564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113" y="3926474"/>
            <a:ext cx="1798300" cy="4528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FF3B57-FF7E-4F39-AFF8-44B433DFD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23" y="2875944"/>
            <a:ext cx="3447766" cy="20596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7DE44-DF0C-44DE-842B-4C6A862C99F5}"/>
              </a:ext>
            </a:extLst>
          </p:cNvPr>
          <p:cNvSpPr/>
          <p:nvPr/>
        </p:nvSpPr>
        <p:spPr>
          <a:xfrm>
            <a:off x="3687113" y="3169328"/>
            <a:ext cx="1798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2. 1</a:t>
            </a:r>
            <a:r>
              <a:rPr lang="ko-KR" altLang="en-US" sz="1400" dirty="0"/>
              <a:t>을 통해 시각화를 쉽게 할 수 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8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References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AF5D20-5BB5-49E6-8614-95E8849FEA4E}"/>
              </a:ext>
            </a:extLst>
          </p:cNvPr>
          <p:cNvSpPr/>
          <p:nvPr/>
        </p:nvSpPr>
        <p:spPr>
          <a:xfrm>
            <a:off x="395536" y="1131590"/>
            <a:ext cx="83529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[1]</a:t>
            </a:r>
            <a:r>
              <a:rPr lang="en-US" altLang="ko-KR" sz="1400" dirty="0">
                <a:hlinkClick r:id="rId3"/>
              </a:rPr>
              <a:t> https://tykimos.github.io/2017/01/27/Keras_Talk/</a:t>
            </a:r>
            <a:endParaRPr lang="en-US" altLang="ko-KR" sz="1400" dirty="0"/>
          </a:p>
          <a:p>
            <a:r>
              <a:rPr lang="en-US" altLang="ko-KR" sz="1400" dirty="0"/>
              <a:t>[2]</a:t>
            </a:r>
            <a:r>
              <a:rPr lang="en-US" altLang="ko-KR" sz="1400" dirty="0">
                <a:hlinkClick r:id="rId4"/>
              </a:rPr>
              <a:t> https://brunch.co.kr/@hvnpoet/93</a:t>
            </a:r>
            <a:endParaRPr lang="en-US" altLang="ko-KR" sz="1400" dirty="0"/>
          </a:p>
          <a:p>
            <a:r>
              <a:rPr lang="en-US" altLang="ko-KR" sz="1400" dirty="0"/>
              <a:t>[3]</a:t>
            </a:r>
            <a:r>
              <a:rPr lang="en-US" altLang="ko-KR" sz="1400" dirty="0">
                <a:hlinkClick r:id="rId5"/>
              </a:rPr>
              <a:t> </a:t>
            </a:r>
            <a:r>
              <a:rPr lang="en-US" altLang="ko-KR" sz="1400" dirty="0">
                <a:hlinkClick r:id="rId5"/>
              </a:rPr>
              <a:t>https://keras.io/ko/</a:t>
            </a:r>
            <a:endParaRPr lang="en-US" altLang="ko-KR" sz="1400" dirty="0"/>
          </a:p>
          <a:p>
            <a:r>
              <a:rPr lang="en-US" altLang="ko-KR" sz="1400" dirty="0"/>
              <a:t>[4] </a:t>
            </a:r>
            <a:r>
              <a:rPr lang="en-US" altLang="ko-KR" sz="1400" dirty="0">
                <a:hlinkClick r:id="rId6"/>
              </a:rPr>
              <a:t>https://sdc-james.gitbook.io/onebook/1./1.1.-artificial-intelligence/1.1.5</a:t>
            </a:r>
            <a:endParaRPr lang="en-US" altLang="ko-KR" sz="1400" dirty="0"/>
          </a:p>
          <a:p>
            <a:r>
              <a:rPr lang="en-US" altLang="ko-KR" sz="1400" dirty="0"/>
              <a:t>[5] </a:t>
            </a:r>
            <a:r>
              <a:rPr lang="en-US" altLang="ko-KR" sz="1400" dirty="0">
                <a:hlinkClick r:id="rId7"/>
              </a:rPr>
              <a:t>https://blog.naver.com/dltnwjddldi/221711339912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26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492</Words>
  <Application>Microsoft Office PowerPoint</Application>
  <PresentationFormat>화면 슬라이드 쇼(16:9)</PresentationFormat>
  <Paragraphs>60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What is Keras 1</vt:lpstr>
      <vt:lpstr>PowerPoint 프레젠테이션</vt:lpstr>
      <vt:lpstr>What is Keras 3</vt:lpstr>
      <vt:lpstr>PyTorch and Keras 4, 5</vt:lpstr>
      <vt:lpstr>Keras 기본 개념 1</vt:lpstr>
      <vt:lpstr>Keras VS PyTorch</vt:lpstr>
      <vt:lpstr>Keras 장점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동인</dc:creator>
  <cp:lastModifiedBy>동인</cp:lastModifiedBy>
  <cp:revision>21</cp:revision>
  <dcterms:created xsi:type="dcterms:W3CDTF">2020-08-03T02:22:47Z</dcterms:created>
  <dcterms:modified xsi:type="dcterms:W3CDTF">2020-08-04T01:41:56Z</dcterms:modified>
</cp:coreProperties>
</file>