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55555555555555555555555555555555555555555555555555555555555555555555555555555555555555555555555555555555555555555555555555555555551111665961616161616161616161616161616161616161616161111182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수량2</c:v>
                </c:pt>
              </c:strCache>
            </c:strRef>
          </c:tx>
          <c:spPr>
            <a:ln w="28575">
              <a:solidFill>
                <a:srgbClr val="37C56E"/>
              </a:solidFill>
            </a:ln>
          </c:spPr>
          <c:marker>
            <c:symbol val="none"/>
          </c:marker>
          <c:dPt>
            <c:idx val="2"/>
            <c:bubble3D val="0"/>
          </c:dPt>
          <c:cat>
            <c:strRef>
              <c:f>Sheet1!$A$2:$A$6</c:f>
              <c:strCache>
                <c:ptCount val="5"/>
                <c:pt idx="0">
                  <c:v>가</c:v>
                </c:pt>
                <c:pt idx="1">
                  <c:v>나</c:v>
                </c:pt>
                <c:pt idx="2">
                  <c:v>다</c:v>
                </c:pt>
                <c:pt idx="3">
                  <c:v>라</c:v>
                </c:pt>
                <c:pt idx="4">
                  <c:v>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38</c:v>
                </c:pt>
                <c:pt idx="3">
                  <c:v>33</c:v>
                </c:pt>
                <c:pt idx="4">
                  <c:v>35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2366752"/>
        <c:axId val="1936060704"/>
      </c:lineChart>
      <c:catAx>
        <c:axId val="1202366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1936060704"/>
        <c:crosses val="autoZero"/>
        <c:auto val="1"/>
        <c:lblAlgn val="ctr"/>
        <c:lblOffset val="100"/>
        <c:noMultiLvlLbl val="0"/>
      </c:catAx>
      <c:valAx>
        <c:axId val="19360607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12023667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8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3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0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0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6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4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8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5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38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0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0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3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943350" y="1755322"/>
            <a:ext cx="4305300" cy="2138006"/>
            <a:chOff x="3808186" y="1755322"/>
            <a:chExt cx="4305300" cy="2138006"/>
          </a:xfrm>
        </p:grpSpPr>
        <p:sp>
          <p:nvSpPr>
            <p:cNvPr id="2" name="직사각형 1"/>
            <p:cNvSpPr/>
            <p:nvPr/>
          </p:nvSpPr>
          <p:spPr>
            <a:xfrm>
              <a:off x="3808186" y="1755322"/>
              <a:ext cx="4305300" cy="2138006"/>
            </a:xfrm>
            <a:prstGeom prst="rect">
              <a:avLst/>
            </a:prstGeom>
            <a:solidFill>
              <a:srgbClr val="00B050">
                <a:alpha val="42000"/>
              </a:srgbClr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808186" y="1755322"/>
              <a:ext cx="4305300" cy="213800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scene3d>
              <a:camera prst="orthographicFront"/>
              <a:lightRig rig="flat" dir="t"/>
            </a:scene3d>
            <a:sp3d prstMaterial="plastic"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457121" y="4308619"/>
            <a:ext cx="527775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i="1" kern="0" dirty="0">
                <a:ln w="15875">
                  <a:solidFill>
                    <a:srgbClr val="00B050"/>
                  </a:solidFill>
                </a:ln>
                <a:solidFill>
                  <a:srgbClr val="00B050">
                    <a:alpha val="42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PPT PRESENTATION  </a:t>
            </a:r>
            <a:endParaRPr lang="en-US" altLang="ko-KR" sz="4400" i="1" kern="0" dirty="0">
              <a:ln w="15875">
                <a:solidFill>
                  <a:srgbClr val="00B050"/>
                </a:solidFill>
              </a:ln>
              <a:solidFill>
                <a:srgbClr val="00B050">
                  <a:alpha val="42000"/>
                </a:srgb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prstClr val="white"/>
                </a:solidFill>
                <a:latin typeface="Impact" panose="020B0806030902050204" pitchFamily="34" charset="0"/>
                <a:ea typeface="MS UI Gothic" panose="020B0600070205080204" pitchFamily="34" charset="-128"/>
              </a:rPr>
              <a:t>Enjoy </a:t>
            </a:r>
            <a:r>
              <a:rPr lang="en-US" altLang="ko-KR" sz="1100" kern="0" dirty="0">
                <a:solidFill>
                  <a:prstClr val="white"/>
                </a:solidFill>
                <a:latin typeface="Impact" panose="020B0806030902050204" pitchFamily="34" charset="0"/>
                <a:ea typeface="MS UI Gothic" panose="020B0600070205080204" pitchFamily="34" charset="-128"/>
              </a:rPr>
              <a:t>your stylish business and campus life with BIZCAM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42930" y="2770645"/>
            <a:ext cx="95410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 kern="0" dirty="0">
                <a:solidFill>
                  <a:prstClr val="white"/>
                </a:solidFill>
              </a:rPr>
              <a:t>●●●●●●●●●●</a:t>
            </a:r>
            <a:endParaRPr lang="en-US" altLang="ko-KR" sz="600" kern="0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75472" y="2765268"/>
            <a:ext cx="50526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kern="0" dirty="0">
                <a:solidFill>
                  <a:prstClr val="white"/>
                </a:solidFill>
                <a:latin typeface="Impact" panose="020B0806030902050204" pitchFamily="34" charset="0"/>
                <a:ea typeface="MS UI Gothic" panose="020B0600070205080204" pitchFamily="34" charset="-128"/>
              </a:rPr>
              <a:t>loading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9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5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9900" y="869950"/>
            <a:ext cx="11201400" cy="5562600"/>
          </a:xfrm>
          <a:prstGeom prst="rect">
            <a:avLst/>
          </a:prstGeom>
          <a:solidFill>
            <a:srgbClr val="00B050">
              <a:alpha val="42000"/>
            </a:srgbClr>
          </a:solidFill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9900" y="869950"/>
            <a:ext cx="11201400" cy="556260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scene3d>
            <a:camera prst="orthographicFront"/>
            <a:lightRig rig="flat" dir="t"/>
          </a:scene3d>
          <a:sp3d prstMaterial="plastic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9900" y="173365"/>
            <a:ext cx="1010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solidFill>
                  <a:srgbClr val="00B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PPT PRESENTATION  </a:t>
            </a:r>
            <a:r>
              <a:rPr lang="en-US" altLang="ko-KR" sz="1100" kern="0" dirty="0">
                <a:solidFill>
                  <a:prstClr val="white"/>
                </a:solidFill>
                <a:latin typeface="Impact" panose="020B0806030902050204" pitchFamily="34" charset="0"/>
                <a:ea typeface="MS UI Gothic" panose="020B0600070205080204" pitchFamily="34" charset="-128"/>
              </a:rPr>
              <a:t>Enjoy your stylish business and campus life with BIZCAM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74289" y="6544359"/>
            <a:ext cx="95410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 kern="0" dirty="0">
                <a:solidFill>
                  <a:srgbClr val="00B050"/>
                </a:solidFill>
              </a:rPr>
              <a:t>●●●●●●●●●●</a:t>
            </a:r>
            <a:endParaRPr lang="en-US" altLang="ko-KR" sz="600" kern="0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06831" y="6538982"/>
            <a:ext cx="4171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Impact" panose="020B0806030902050204" pitchFamily="34" charset="0"/>
                <a:ea typeface="MS UI Gothic" panose="020B0600070205080204" pitchFamily="34" charset="-128"/>
              </a:rPr>
              <a:t>attack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원호 9"/>
          <p:cNvSpPr/>
          <p:nvPr/>
        </p:nvSpPr>
        <p:spPr>
          <a:xfrm>
            <a:off x="1622906" y="2210216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4627" y="4393300"/>
            <a:ext cx="286017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2" name="원호 11"/>
          <p:cNvSpPr/>
          <p:nvPr/>
        </p:nvSpPr>
        <p:spPr>
          <a:xfrm>
            <a:off x="1473888" y="2061198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37C56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598631" y="2485631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이등변 삼각형 13"/>
          <p:cNvSpPr/>
          <p:nvPr/>
        </p:nvSpPr>
        <p:spPr>
          <a:xfrm rot="3022874">
            <a:off x="3334687" y="2604919"/>
            <a:ext cx="253736" cy="218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81006" y="2368316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7C56E"/>
                </a:solidFill>
              </a:rPr>
              <a:t>65</a:t>
            </a:r>
            <a:r>
              <a:rPr lang="en-US" altLang="ko-KR" dirty="0">
                <a:solidFill>
                  <a:srgbClr val="37C56E"/>
                </a:solidFill>
              </a:rPr>
              <a:t>%</a:t>
            </a:r>
            <a:endParaRPr lang="ko-KR" altLang="en-US" sz="2800" dirty="0">
              <a:solidFill>
                <a:srgbClr val="37C56E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>
            <a:off x="5054351" y="2210216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86072" y="4393300"/>
            <a:ext cx="286017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8" name="원호 17"/>
          <p:cNvSpPr/>
          <p:nvPr/>
        </p:nvSpPr>
        <p:spPr>
          <a:xfrm>
            <a:off x="4905333" y="2061198"/>
            <a:ext cx="2421652" cy="2421652"/>
          </a:xfrm>
          <a:prstGeom prst="arc">
            <a:avLst>
              <a:gd name="adj1" fmla="val 8646718"/>
              <a:gd name="adj2" fmla="val 16125980"/>
            </a:avLst>
          </a:prstGeom>
          <a:ln w="31750">
            <a:solidFill>
              <a:srgbClr val="37C56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095998" y="2003175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이등변 삼각형 19"/>
          <p:cNvSpPr/>
          <p:nvPr/>
        </p:nvSpPr>
        <p:spPr>
          <a:xfrm>
            <a:off x="6016951" y="2209096"/>
            <a:ext cx="253736" cy="218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212451" y="2368316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7C56E"/>
                </a:solidFill>
              </a:rPr>
              <a:t>5</a:t>
            </a:r>
            <a:r>
              <a:rPr lang="en-US" altLang="ko-KR" sz="2800" b="1" dirty="0">
                <a:solidFill>
                  <a:srgbClr val="37C56E"/>
                </a:solidFill>
              </a:rPr>
              <a:t>0</a:t>
            </a:r>
            <a:r>
              <a:rPr lang="en-US" altLang="ko-KR" dirty="0">
                <a:solidFill>
                  <a:srgbClr val="37C56E"/>
                </a:solidFill>
              </a:rPr>
              <a:t>%</a:t>
            </a:r>
            <a:endParaRPr lang="ko-KR" altLang="en-US" sz="2800" dirty="0">
              <a:solidFill>
                <a:srgbClr val="37C56E"/>
              </a:solidFill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8485796" y="2210216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17517" y="4393300"/>
            <a:ext cx="286017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4" name="원호 23"/>
          <p:cNvSpPr/>
          <p:nvPr/>
        </p:nvSpPr>
        <p:spPr>
          <a:xfrm>
            <a:off x="8336778" y="2061198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37C56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461521" y="2485631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이등변 삼각형 25"/>
          <p:cNvSpPr/>
          <p:nvPr/>
        </p:nvSpPr>
        <p:spPr>
          <a:xfrm rot="3022874">
            <a:off x="10197577" y="2604919"/>
            <a:ext cx="253736" cy="218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643896" y="2368316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7C56E"/>
                </a:solidFill>
              </a:rPr>
              <a:t>65</a:t>
            </a:r>
            <a:r>
              <a:rPr lang="en-US" altLang="ko-KR" dirty="0">
                <a:solidFill>
                  <a:srgbClr val="37C56E"/>
                </a:solidFill>
              </a:rPr>
              <a:t>%</a:t>
            </a:r>
            <a:endParaRPr lang="ko-KR" altLang="en-US" sz="2800" dirty="0">
              <a:solidFill>
                <a:srgbClr val="37C5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5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9900" y="869950"/>
            <a:ext cx="11201400" cy="5562600"/>
          </a:xfrm>
          <a:prstGeom prst="rect">
            <a:avLst/>
          </a:prstGeom>
          <a:solidFill>
            <a:srgbClr val="00B050">
              <a:alpha val="42000"/>
            </a:srgbClr>
          </a:solidFill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9900" y="869950"/>
            <a:ext cx="11201400" cy="556260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scene3d>
            <a:camera prst="orthographicFront"/>
            <a:lightRig rig="flat" dir="t"/>
          </a:scene3d>
          <a:sp3d prstMaterial="plastic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9900" y="173365"/>
            <a:ext cx="1010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solidFill>
                  <a:srgbClr val="00B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PPT PRESENTATION  </a:t>
            </a:r>
            <a:r>
              <a:rPr lang="en-US" altLang="ko-KR" sz="1100" kern="0" dirty="0">
                <a:solidFill>
                  <a:prstClr val="white"/>
                </a:solidFill>
                <a:latin typeface="Impact" panose="020B0806030902050204" pitchFamily="34" charset="0"/>
                <a:ea typeface="MS UI Gothic" panose="020B0600070205080204" pitchFamily="34" charset="-128"/>
              </a:rPr>
              <a:t>Enjoy your stylish business and campus life with BIZCAM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74289" y="6544359"/>
            <a:ext cx="95410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 kern="0" dirty="0">
                <a:solidFill>
                  <a:srgbClr val="00B050"/>
                </a:solidFill>
              </a:rPr>
              <a:t>●●●●●●●●●●</a:t>
            </a:r>
            <a:endParaRPr lang="en-US" altLang="ko-KR" sz="600" kern="0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06831" y="6538982"/>
            <a:ext cx="4171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Impact" panose="020B0806030902050204" pitchFamily="34" charset="0"/>
                <a:ea typeface="MS UI Gothic" panose="020B0600070205080204" pitchFamily="34" charset="-128"/>
              </a:rPr>
              <a:t>attack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2423336" y="2588847"/>
            <a:ext cx="7678595" cy="2924917"/>
          </a:xfrm>
          <a:custGeom>
            <a:avLst/>
            <a:gdLst>
              <a:gd name="connsiteX0" fmla="*/ 4102444 w 8093917"/>
              <a:gd name="connsiteY0" fmla="*/ 0 h 2924917"/>
              <a:gd name="connsiteX1" fmla="*/ 4572000 w 8093917"/>
              <a:gd name="connsiteY1" fmla="*/ 82379 h 2924917"/>
              <a:gd name="connsiteX2" fmla="*/ 5115698 w 8093917"/>
              <a:gd name="connsiteY2" fmla="*/ 197709 h 2924917"/>
              <a:gd name="connsiteX3" fmla="*/ 5667633 w 8093917"/>
              <a:gd name="connsiteY3" fmla="*/ 345990 h 2924917"/>
              <a:gd name="connsiteX4" fmla="*/ 6112476 w 8093917"/>
              <a:gd name="connsiteY4" fmla="*/ 403655 h 2924917"/>
              <a:gd name="connsiteX5" fmla="*/ 6713838 w 8093917"/>
              <a:gd name="connsiteY5" fmla="*/ 378941 h 2924917"/>
              <a:gd name="connsiteX6" fmla="*/ 7924800 w 8093917"/>
              <a:gd name="connsiteY6" fmla="*/ 255373 h 2924917"/>
              <a:gd name="connsiteX7" fmla="*/ 8020074 w 8093917"/>
              <a:gd name="connsiteY7" fmla="*/ 244095 h 2924917"/>
              <a:gd name="connsiteX8" fmla="*/ 8093917 w 8093917"/>
              <a:gd name="connsiteY8" fmla="*/ 234249 h 2924917"/>
              <a:gd name="connsiteX9" fmla="*/ 8093917 w 8093917"/>
              <a:gd name="connsiteY9" fmla="*/ 2924917 h 2924917"/>
              <a:gd name="connsiteX10" fmla="*/ 0 w 8093917"/>
              <a:gd name="connsiteY10" fmla="*/ 2924917 h 2924917"/>
              <a:gd name="connsiteX11" fmla="*/ 0 w 8093917"/>
              <a:gd name="connsiteY11" fmla="*/ 2340409 h 2924917"/>
              <a:gd name="connsiteX12" fmla="*/ 8238 w 8093917"/>
              <a:gd name="connsiteY12" fmla="*/ 2331309 h 2924917"/>
              <a:gd name="connsiteX13" fmla="*/ 1375719 w 8093917"/>
              <a:gd name="connsiteY13" fmla="*/ 947352 h 2924917"/>
              <a:gd name="connsiteX14" fmla="*/ 2314833 w 8093917"/>
              <a:gd name="connsiteY14" fmla="*/ 313038 h 2924917"/>
              <a:gd name="connsiteX15" fmla="*/ 3080952 w 8093917"/>
              <a:gd name="connsiteY15" fmla="*/ 82379 h 2924917"/>
              <a:gd name="connsiteX16" fmla="*/ 4102444 w 8093917"/>
              <a:gd name="connsiteY16" fmla="*/ 0 h 2924917"/>
              <a:gd name="connsiteX0" fmla="*/ 4102444 w 8093917"/>
              <a:gd name="connsiteY0" fmla="*/ 0 h 2924917"/>
              <a:gd name="connsiteX1" fmla="*/ 4635500 w 8093917"/>
              <a:gd name="connsiteY1" fmla="*/ 82379 h 2924917"/>
              <a:gd name="connsiteX2" fmla="*/ 5115698 w 8093917"/>
              <a:gd name="connsiteY2" fmla="*/ 197709 h 2924917"/>
              <a:gd name="connsiteX3" fmla="*/ 5667633 w 8093917"/>
              <a:gd name="connsiteY3" fmla="*/ 345990 h 2924917"/>
              <a:gd name="connsiteX4" fmla="*/ 6112476 w 8093917"/>
              <a:gd name="connsiteY4" fmla="*/ 403655 h 2924917"/>
              <a:gd name="connsiteX5" fmla="*/ 6713838 w 8093917"/>
              <a:gd name="connsiteY5" fmla="*/ 378941 h 2924917"/>
              <a:gd name="connsiteX6" fmla="*/ 7924800 w 8093917"/>
              <a:gd name="connsiteY6" fmla="*/ 255373 h 2924917"/>
              <a:gd name="connsiteX7" fmla="*/ 8020074 w 8093917"/>
              <a:gd name="connsiteY7" fmla="*/ 244095 h 2924917"/>
              <a:gd name="connsiteX8" fmla="*/ 8093917 w 8093917"/>
              <a:gd name="connsiteY8" fmla="*/ 234249 h 2924917"/>
              <a:gd name="connsiteX9" fmla="*/ 8093917 w 8093917"/>
              <a:gd name="connsiteY9" fmla="*/ 2924917 h 2924917"/>
              <a:gd name="connsiteX10" fmla="*/ 0 w 8093917"/>
              <a:gd name="connsiteY10" fmla="*/ 2924917 h 2924917"/>
              <a:gd name="connsiteX11" fmla="*/ 0 w 8093917"/>
              <a:gd name="connsiteY11" fmla="*/ 2340409 h 2924917"/>
              <a:gd name="connsiteX12" fmla="*/ 8238 w 8093917"/>
              <a:gd name="connsiteY12" fmla="*/ 2331309 h 2924917"/>
              <a:gd name="connsiteX13" fmla="*/ 1375719 w 8093917"/>
              <a:gd name="connsiteY13" fmla="*/ 947352 h 2924917"/>
              <a:gd name="connsiteX14" fmla="*/ 2314833 w 8093917"/>
              <a:gd name="connsiteY14" fmla="*/ 313038 h 2924917"/>
              <a:gd name="connsiteX15" fmla="*/ 3080952 w 8093917"/>
              <a:gd name="connsiteY15" fmla="*/ 82379 h 2924917"/>
              <a:gd name="connsiteX16" fmla="*/ 4102444 w 8093917"/>
              <a:gd name="connsiteY16" fmla="*/ 0 h 292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3917" h="2924917">
                <a:moveTo>
                  <a:pt x="4102444" y="0"/>
                </a:moveTo>
                <a:cubicBezTo>
                  <a:pt x="4361535" y="0"/>
                  <a:pt x="4466625" y="49428"/>
                  <a:pt x="4635500" y="82379"/>
                </a:cubicBezTo>
                <a:cubicBezTo>
                  <a:pt x="4804375" y="115330"/>
                  <a:pt x="4943676" y="153774"/>
                  <a:pt x="5115698" y="197709"/>
                </a:cubicBezTo>
                <a:cubicBezTo>
                  <a:pt x="5287720" y="241644"/>
                  <a:pt x="5501503" y="311666"/>
                  <a:pt x="5667633" y="345990"/>
                </a:cubicBezTo>
                <a:cubicBezTo>
                  <a:pt x="5833763" y="380314"/>
                  <a:pt x="5938109" y="398163"/>
                  <a:pt x="6112476" y="403655"/>
                </a:cubicBezTo>
                <a:cubicBezTo>
                  <a:pt x="6286843" y="409147"/>
                  <a:pt x="6411784" y="403655"/>
                  <a:pt x="6713838" y="378941"/>
                </a:cubicBezTo>
                <a:cubicBezTo>
                  <a:pt x="7015892" y="354227"/>
                  <a:pt x="7641968" y="286951"/>
                  <a:pt x="7924800" y="255373"/>
                </a:cubicBezTo>
                <a:lnTo>
                  <a:pt x="8020074" y="244095"/>
                </a:lnTo>
                <a:lnTo>
                  <a:pt x="8093917" y="234249"/>
                </a:lnTo>
                <a:lnTo>
                  <a:pt x="8093917" y="2924917"/>
                </a:lnTo>
                <a:lnTo>
                  <a:pt x="0" y="2924917"/>
                </a:lnTo>
                <a:lnTo>
                  <a:pt x="0" y="2340409"/>
                </a:lnTo>
                <a:lnTo>
                  <a:pt x="8238" y="2331309"/>
                </a:lnTo>
                <a:cubicBezTo>
                  <a:pt x="387178" y="1922163"/>
                  <a:pt x="991287" y="1283730"/>
                  <a:pt x="1375719" y="947352"/>
                </a:cubicBezTo>
                <a:cubicBezTo>
                  <a:pt x="1760151" y="610974"/>
                  <a:pt x="2030628" y="457200"/>
                  <a:pt x="2314833" y="313038"/>
                </a:cubicBezTo>
                <a:cubicBezTo>
                  <a:pt x="2599038" y="168876"/>
                  <a:pt x="2783017" y="134552"/>
                  <a:pt x="3080952" y="82379"/>
                </a:cubicBezTo>
                <a:cubicBezTo>
                  <a:pt x="3378887" y="30206"/>
                  <a:pt x="3843353" y="0"/>
                  <a:pt x="4102444" y="0"/>
                </a:cubicBezTo>
                <a:close/>
              </a:path>
            </a:pathLst>
          </a:custGeom>
          <a:gradFill>
            <a:gsLst>
              <a:gs pos="0">
                <a:srgbClr val="37C56E">
                  <a:alpha val="9000"/>
                </a:srgbClr>
              </a:gs>
              <a:gs pos="100000">
                <a:schemeClr val="tx1">
                  <a:alpha val="5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차트 28"/>
          <p:cNvGraphicFramePr/>
          <p:nvPr>
            <p:extLst/>
          </p:nvPr>
        </p:nvGraphicFramePr>
        <p:xfrm>
          <a:off x="1112200" y="2304796"/>
          <a:ext cx="10094631" cy="354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609921" y="1659068"/>
            <a:ext cx="9840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  <a:cs typeface="Aharoni" panose="02010803020104030203" pitchFamily="2" charset="-79"/>
              </a:rPr>
              <a:t>3</a:t>
            </a:r>
            <a:r>
              <a:rPr lang="en-US" altLang="ko-KR" sz="4000" b="1" dirty="0">
                <a:solidFill>
                  <a:prstClr val="white"/>
                </a:solidFill>
                <a:cs typeface="Aharoni" panose="02010803020104030203" pitchFamily="2" charset="-79"/>
              </a:rPr>
              <a:t>5</a:t>
            </a:r>
            <a:r>
              <a:rPr lang="en-US" altLang="ko-KR" sz="20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194776" y="1637411"/>
            <a:ext cx="221814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2" name="타원 31"/>
          <p:cNvSpPr/>
          <p:nvPr/>
        </p:nvSpPr>
        <p:spPr>
          <a:xfrm>
            <a:off x="8256503" y="2890129"/>
            <a:ext cx="186855" cy="186855"/>
          </a:xfrm>
          <a:prstGeom prst="ellipse">
            <a:avLst/>
          </a:prstGeom>
          <a:solidFill>
            <a:schemeClr val="bg1"/>
          </a:solidFill>
          <a:ln w="31750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999551" y="2494450"/>
            <a:ext cx="204790" cy="204790"/>
          </a:xfrm>
          <a:prstGeom prst="ellipse">
            <a:avLst/>
          </a:prstGeom>
          <a:solidFill>
            <a:schemeClr val="bg1"/>
          </a:solidFill>
          <a:ln w="69850" cmpd="dbl">
            <a:solidFill>
              <a:srgbClr val="37C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128164" y="1492547"/>
            <a:ext cx="334126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17513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5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83776" y="1996669"/>
            <a:ext cx="2647184" cy="26471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0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176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80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259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Aharoni</vt:lpstr>
      <vt:lpstr>MS UI Gothic</vt:lpstr>
      <vt:lpstr>맑은 고딕</vt:lpstr>
      <vt:lpstr>Arial</vt:lpstr>
      <vt:lpstr>Impact</vt:lpstr>
      <vt:lpstr>Microsoft Himalaya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3</cp:revision>
  <dcterms:created xsi:type="dcterms:W3CDTF">2021-08-08T04:35:22Z</dcterms:created>
  <dcterms:modified xsi:type="dcterms:W3CDTF">2021-08-08T04:38:38Z</dcterms:modified>
</cp:coreProperties>
</file>