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2" autoAdjust="0"/>
    <p:restoredTop sz="94660"/>
  </p:normalViewPr>
  <p:slideViewPr>
    <p:cSldViewPr snapToGrid="0">
      <p:cViewPr>
        <p:scale>
          <a:sx n="75" d="100"/>
          <a:sy n="75" d="100"/>
        </p:scale>
        <p:origin x="20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srgbClr val="18CA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</a:t>
            </a:r>
          </a:p>
          <a:p>
            <a:pPr algn="ctr" latinLnBrk="0">
              <a:defRPr/>
            </a:pPr>
            <a:r>
              <a:rPr lang="en-US" altLang="ko-KR" sz="105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</a:t>
            </a:r>
            <a:r>
              <a:rPr lang="en-US" altLang="ko-KR" sz="105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BIZCAM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401EB-E237-4A28-9A21-E130C57D3976}"/>
              </a:ext>
            </a:extLst>
          </p:cNvPr>
          <p:cNvSpPr txBox="1"/>
          <p:nvPr/>
        </p:nvSpPr>
        <p:spPr>
          <a:xfrm>
            <a:off x="2990399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2AEE23A-9718-4AA7-ACE2-BF94B9D80945}"/>
              </a:ext>
            </a:extLst>
          </p:cNvPr>
          <p:cNvSpPr/>
          <p:nvPr/>
        </p:nvSpPr>
        <p:spPr>
          <a:xfrm>
            <a:off x="2154786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115E4006-432F-4AB3-9724-14065CF3EFAF}"/>
              </a:ext>
            </a:extLst>
          </p:cNvPr>
          <p:cNvGrpSpPr/>
          <p:nvPr/>
        </p:nvGrpSpPr>
        <p:grpSpPr>
          <a:xfrm>
            <a:off x="1942195" y="2238945"/>
            <a:ext cx="3341009" cy="1742506"/>
            <a:chOff x="1483181" y="2679815"/>
            <a:chExt cx="3341009" cy="174250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E6C2B773-A8F5-4710-96EE-FB57AF154FF7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6" name="오른쪽 대괄호 5">
                <a:extLst>
                  <a:ext uri="{FF2B5EF4-FFF2-40B4-BE49-F238E27FC236}">
                    <a16:creationId xmlns:a16="http://schemas.microsoft.com/office/drawing/2014/main" xmlns="" id="{B8DDCAA4-39FF-405F-8BF4-9D088F5A2532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오른쪽 대괄호 7">
                <a:extLst>
                  <a:ext uri="{FF2B5EF4-FFF2-40B4-BE49-F238E27FC236}">
                    <a16:creationId xmlns:a16="http://schemas.microsoft.com/office/drawing/2014/main" xmlns="" id="{16B884D6-9C7C-4891-9E55-A1FE7FF7E04C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609FFA-D2A8-474A-9318-F70490194E66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71C5C087-0549-478B-AFB7-1652F47B9868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69E36184-0617-4F74-A9D0-5C2F2D4CCB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원호 6">
            <a:extLst>
              <a:ext uri="{FF2B5EF4-FFF2-40B4-BE49-F238E27FC236}">
                <a16:creationId xmlns:a16="http://schemas.microsoft.com/office/drawing/2014/main" xmlns="" id="{E2D9949E-F79C-4420-8297-CEAA98A23615}"/>
              </a:ext>
            </a:extLst>
          </p:cNvPr>
          <p:cNvSpPr/>
          <p:nvPr/>
        </p:nvSpPr>
        <p:spPr>
          <a:xfrm>
            <a:off x="2248054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rgbClr val="18C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DAFBF8-46A8-4774-A09D-CAC9630B4F32}"/>
              </a:ext>
            </a:extLst>
          </p:cNvPr>
          <p:cNvSpPr txBox="1"/>
          <p:nvPr/>
        </p:nvSpPr>
        <p:spPr>
          <a:xfrm>
            <a:off x="7964868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AD0301-C514-4501-91C7-840228F366B8}"/>
              </a:ext>
            </a:extLst>
          </p:cNvPr>
          <p:cNvSpPr/>
          <p:nvPr/>
        </p:nvSpPr>
        <p:spPr>
          <a:xfrm>
            <a:off x="7129255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CC80C58-A2CE-4231-A10B-F75AA53CCF61}"/>
              </a:ext>
            </a:extLst>
          </p:cNvPr>
          <p:cNvGrpSpPr/>
          <p:nvPr/>
        </p:nvGrpSpPr>
        <p:grpSpPr>
          <a:xfrm>
            <a:off x="6916664" y="2238945"/>
            <a:ext cx="3341009" cy="1742506"/>
            <a:chOff x="1483181" y="2679815"/>
            <a:chExt cx="3341009" cy="174250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741F2F05-758A-48AE-B592-A1A9FED3D0D4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28" name="오른쪽 대괄호 27">
                <a:extLst>
                  <a:ext uri="{FF2B5EF4-FFF2-40B4-BE49-F238E27FC236}">
                    <a16:creationId xmlns:a16="http://schemas.microsoft.com/office/drawing/2014/main" xmlns="" id="{23F2D431-0C99-410A-8DAE-143D3E01DDEB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오른쪽 대괄호 28">
                <a:extLst>
                  <a:ext uri="{FF2B5EF4-FFF2-40B4-BE49-F238E27FC236}">
                    <a16:creationId xmlns:a16="http://schemas.microsoft.com/office/drawing/2014/main" xmlns="" id="{81477176-AF4C-440E-A78B-BEDB348391BE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4D6F0EEB-EBE7-4F53-895F-A2991E1D0CEE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32A06F88-C773-4231-89AA-15515C855DF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E54AEB53-D78F-4A3F-A11A-6F0A783C192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8DAA9424-D91C-48C2-B118-3AE3F3E41C05}"/>
              </a:ext>
            </a:extLst>
          </p:cNvPr>
          <p:cNvSpPr/>
          <p:nvPr/>
        </p:nvSpPr>
        <p:spPr>
          <a:xfrm>
            <a:off x="7222523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072821" y="2130424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072821" y="2651124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072821" y="2397124"/>
            <a:ext cx="2520000" cy="0"/>
          </a:xfrm>
          <a:prstGeom prst="line">
            <a:avLst/>
          </a:prstGeom>
          <a:ln w="381000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1D401EB-E237-4A28-9A21-E130C57D3976}"/>
              </a:ext>
            </a:extLst>
          </p:cNvPr>
          <p:cNvSpPr txBox="1"/>
          <p:nvPr/>
        </p:nvSpPr>
        <p:spPr>
          <a:xfrm>
            <a:off x="5585692" y="2104736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D2AEE23A-9718-4AA7-ACE2-BF94B9D80945}"/>
              </a:ext>
            </a:extLst>
          </p:cNvPr>
          <p:cNvSpPr/>
          <p:nvPr/>
        </p:nvSpPr>
        <p:spPr>
          <a:xfrm>
            <a:off x="7165556" y="1985472"/>
            <a:ext cx="381067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81224" y="1732977"/>
            <a:ext cx="107593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212558" y="2130424"/>
            <a:ext cx="530517" cy="530517"/>
            <a:chOff x="1384008" y="5140928"/>
            <a:chExt cx="863042" cy="8630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CB860F58-FD04-4F20-AAC7-A298E6B7D482}"/>
                </a:ext>
              </a:extLst>
            </p:cNvPr>
            <p:cNvSpPr/>
            <p:nvPr/>
          </p:nvSpPr>
          <p:spPr>
            <a:xfrm>
              <a:off x="1384008" y="5140928"/>
              <a:ext cx="863042" cy="86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xmlns="" id="{D2D467E5-ED17-4A86-B78F-793274087C0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597651" y="5375298"/>
              <a:ext cx="425626" cy="37735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196339" y="5347833"/>
            <a:ext cx="530517" cy="530517"/>
            <a:chOff x="7763534" y="5140928"/>
            <a:chExt cx="863042" cy="86304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0C17488B-2557-4F52-9CDD-4DBBB0159946}"/>
                </a:ext>
              </a:extLst>
            </p:cNvPr>
            <p:cNvSpPr/>
            <p:nvPr/>
          </p:nvSpPr>
          <p:spPr>
            <a:xfrm>
              <a:off x="7763534" y="5140928"/>
              <a:ext cx="863042" cy="86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xmlns="" id="{19971FA5-6D75-40D4-BCA1-D1C6DF26E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636" y="5365854"/>
              <a:ext cx="314460" cy="4149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12558" y="3749674"/>
            <a:ext cx="530517" cy="530517"/>
            <a:chOff x="4573771" y="5140928"/>
            <a:chExt cx="863042" cy="86304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2E7FF203-5527-4D20-9537-CBB1F10375C1}"/>
                </a:ext>
              </a:extLst>
            </p:cNvPr>
            <p:cNvSpPr/>
            <p:nvPr/>
          </p:nvSpPr>
          <p:spPr>
            <a:xfrm>
              <a:off x="4573771" y="5140928"/>
              <a:ext cx="863042" cy="86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 23">
              <a:extLst>
                <a:ext uri="{FF2B5EF4-FFF2-40B4-BE49-F238E27FC236}">
                  <a16:creationId xmlns:a16="http://schemas.microsoft.com/office/drawing/2014/main" xmlns="" id="{25213486-405A-44CF-9BDF-2929F9B7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296" y="5395647"/>
              <a:ext cx="421224" cy="36865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5" name="직선 연결선 94"/>
          <p:cNvCxnSpPr/>
          <p:nvPr/>
        </p:nvCxnSpPr>
        <p:spPr>
          <a:xfrm>
            <a:off x="2063215" y="3724820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63215" y="4245520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063215" y="3991520"/>
            <a:ext cx="2520000" cy="0"/>
          </a:xfrm>
          <a:prstGeom prst="line">
            <a:avLst/>
          </a:prstGeom>
          <a:ln w="381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1D401EB-E237-4A28-9A21-E130C57D3976}"/>
              </a:ext>
            </a:extLst>
          </p:cNvPr>
          <p:cNvSpPr txBox="1"/>
          <p:nvPr/>
        </p:nvSpPr>
        <p:spPr>
          <a:xfrm>
            <a:off x="5576086" y="3699132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2AEE23A-9718-4AA7-ACE2-BF94B9D80945}"/>
              </a:ext>
            </a:extLst>
          </p:cNvPr>
          <p:cNvSpPr/>
          <p:nvPr/>
        </p:nvSpPr>
        <p:spPr>
          <a:xfrm>
            <a:off x="7155950" y="3579868"/>
            <a:ext cx="381067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71618" y="3327373"/>
            <a:ext cx="107593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2053609" y="5338266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2053609" y="5858966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053609" y="5604966"/>
            <a:ext cx="2520000" cy="0"/>
          </a:xfrm>
          <a:prstGeom prst="line">
            <a:avLst/>
          </a:prstGeom>
          <a:ln w="381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1D401EB-E237-4A28-9A21-E130C57D3976}"/>
              </a:ext>
            </a:extLst>
          </p:cNvPr>
          <p:cNvSpPr txBox="1"/>
          <p:nvPr/>
        </p:nvSpPr>
        <p:spPr>
          <a:xfrm>
            <a:off x="5566480" y="5312578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2AEE23A-9718-4AA7-ACE2-BF94B9D80945}"/>
              </a:ext>
            </a:extLst>
          </p:cNvPr>
          <p:cNvSpPr/>
          <p:nvPr/>
        </p:nvSpPr>
        <p:spPr>
          <a:xfrm>
            <a:off x="7146344" y="5193314"/>
            <a:ext cx="381067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62012" y="4940819"/>
            <a:ext cx="107593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5353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2212769" y="1972954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2266573" y="2026759"/>
            <a:ext cx="1861319" cy="186131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18CACA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2196" y="2031859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8" name="원호 37"/>
          <p:cNvSpPr/>
          <p:nvPr/>
        </p:nvSpPr>
        <p:spPr>
          <a:xfrm>
            <a:off x="5440918" y="1982450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원호 38"/>
          <p:cNvSpPr/>
          <p:nvPr/>
        </p:nvSpPr>
        <p:spPr>
          <a:xfrm>
            <a:off x="5494722" y="2036255"/>
            <a:ext cx="1861319" cy="186131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accent4">
              <a:lumMod val="40000"/>
              <a:lumOff val="60000"/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0345" y="2041357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1" name="원호 40"/>
          <p:cNvSpPr/>
          <p:nvPr/>
        </p:nvSpPr>
        <p:spPr>
          <a:xfrm>
            <a:off x="8669066" y="1991949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8722871" y="2045753"/>
            <a:ext cx="1861319" cy="186131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18CACA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18494" y="2050854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63687" y="4802144"/>
            <a:ext cx="2467090" cy="110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18CAC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91836" y="4802143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419985" y="4802142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18CAC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70614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42205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578742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083981" y="4252732"/>
            <a:ext cx="210317" cy="233685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</a:t>
            </a: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93859" y="1823413"/>
            <a:ext cx="616838" cy="683709"/>
            <a:chOff x="-2844800" y="1568450"/>
            <a:chExt cx="2284412" cy="2532063"/>
          </a:xfrm>
        </p:grpSpPr>
        <p:grpSp>
          <p:nvGrpSpPr>
            <p:cNvPr id="23" name="그룹 22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2368587" y="3403916"/>
            <a:ext cx="612514" cy="612514"/>
            <a:chOff x="-2139950" y="4700588"/>
            <a:chExt cx="3159125" cy="3159125"/>
          </a:xfrm>
        </p:grpSpPr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60" name="Freeform 22"/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7"/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2363662" y="4966805"/>
            <a:ext cx="612514" cy="513722"/>
            <a:chOff x="8023225" y="4741863"/>
            <a:chExt cx="6299200" cy="5283200"/>
          </a:xfrm>
        </p:grpSpPr>
        <p:sp>
          <p:nvSpPr>
            <p:cNvPr id="70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72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모서리가 둥근 직사각형 79"/>
          <p:cNvSpPr/>
          <p:nvPr/>
        </p:nvSpPr>
        <p:spPr>
          <a:xfrm>
            <a:off x="3598629" y="1876377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24746" y="2561405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2" name="양쪽 모서리가 둥근 사각형 81"/>
          <p:cNvSpPr/>
          <p:nvPr/>
        </p:nvSpPr>
        <p:spPr>
          <a:xfrm rot="5400000">
            <a:off x="8009850" y="1828512"/>
            <a:ext cx="907577" cy="1003308"/>
          </a:xfrm>
          <a:prstGeom prst="round2SameRect">
            <a:avLst/>
          </a:prstGeom>
          <a:solidFill>
            <a:srgbClr val="18CACA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13835" y="2006998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201087" y="4085764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563689" y="3403916"/>
            <a:ext cx="5366664" cy="90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양쪽 모서리가 둥근 사각형 85"/>
          <p:cNvSpPr/>
          <p:nvPr/>
        </p:nvSpPr>
        <p:spPr>
          <a:xfrm rot="5400000">
            <a:off x="7974910" y="3356051"/>
            <a:ext cx="907577" cy="1003308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78895" y="3534537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598629" y="4937826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176374" y="5551010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6181948" y="293073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181948" y="4455096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93" idx="3"/>
            <a:endCxn id="82" idx="3"/>
          </p:cNvCxnSpPr>
          <p:nvPr/>
        </p:nvCxnSpPr>
        <p:spPr>
          <a:xfrm flipV="1">
            <a:off x="8965293" y="2330167"/>
            <a:ext cx="12700" cy="3061449"/>
          </a:xfrm>
          <a:prstGeom prst="bentConnector3">
            <a:avLst>
              <a:gd name="adj1" fmla="val 3148102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양쪽 모서리가 둥근 사각형 92"/>
          <p:cNvSpPr/>
          <p:nvPr/>
        </p:nvSpPr>
        <p:spPr>
          <a:xfrm rot="5400000">
            <a:off x="8009850" y="4889961"/>
            <a:ext cx="907577" cy="1003308"/>
          </a:xfrm>
          <a:prstGeom prst="round2SameRect">
            <a:avLst/>
          </a:prstGeom>
          <a:solidFill>
            <a:srgbClr val="18CACA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13835" y="5068447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599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41076" y="1996669"/>
            <a:ext cx="2647184" cy="2647184"/>
          </a:xfrm>
          <a:prstGeom prst="ellipse">
            <a:avLst/>
          </a:prstGeom>
          <a:solidFill>
            <a:srgbClr val="1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202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54976" y="1996669"/>
            <a:ext cx="2647184" cy="2647184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212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234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232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2021-08-31T03:40:12Z</dcterms:created>
  <dcterms:modified xsi:type="dcterms:W3CDTF">2021-08-31T03:40:25Z</dcterms:modified>
</cp:coreProperties>
</file>