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93"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Coming Soon" panose="020B0604020202020204" charset="0"/>
      <p:regular r:id="rId18"/>
    </p:embeddedFont>
    <p:embeddedFont>
      <p:font typeface="Concert One" pitchFamily="2" charset="0"/>
      <p:regular r:id="rId19"/>
    </p:embeddedFont>
    <p:embeddedFont>
      <p:font typeface="Merriweather" panose="00000500000000000000" pitchFamily="2" charset="0"/>
      <p:regular r:id="rId20"/>
      <p:bold r:id="rId21"/>
      <p:italic r:id="rId22"/>
      <p:boldItalic r:id="rId23"/>
    </p:embeddedFont>
    <p:embeddedFont>
      <p:font typeface="Raleway"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Roboto Mono Medium" panose="00000009000000000000"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AyC9jz+NVjWgHYbXjgviv9BDU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96" autoAdjust="0"/>
  </p:normalViewPr>
  <p:slideViewPr>
    <p:cSldViewPr snapToGrid="0">
      <p:cViewPr varScale="1">
        <p:scale>
          <a:sx n="103" d="100"/>
          <a:sy n="103" d="100"/>
        </p:scale>
        <p:origin x="87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f02c553431_0_1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g2f02c553431_0_10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f02c553431_0_1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2f02c553431_0_10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f02c553431_0_1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2" name="Google Shape;712;g2f02c553431_0_1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f02c553431_0_1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g2f02c553431_0_1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f02c55343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g2f02c55343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f02c55343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6" name="Google Shape;656;g2f02c553431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f02c55343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6" name="Google Shape;666;g2f02c553431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f02c553431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2f02c553431_0_7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f02c553431_0_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2f02c553431_0_10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8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8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8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82"/>
          <p:cNvPicPr preferRelativeResize="0"/>
          <p:nvPr/>
        </p:nvPicPr>
        <p:blipFill rotWithShape="1">
          <a:blip r:embed="rId5">
            <a:alphaModFix/>
          </a:blip>
          <a:srcRect/>
          <a:stretch/>
        </p:blipFill>
        <p:spPr>
          <a:xfrm>
            <a:off x="1593925" y="2989525"/>
            <a:ext cx="1584774" cy="1852801"/>
          </a:xfrm>
          <a:prstGeom prst="rect">
            <a:avLst/>
          </a:prstGeom>
          <a:noFill/>
          <a:ln>
            <a:noFill/>
          </a:ln>
          <a:effectLst>
            <a:outerShdw blurRad="57150" dist="19050" dir="3300000" algn="bl" rotWithShape="0">
              <a:srgbClr val="000000">
                <a:alpha val="33725"/>
              </a:srgbClr>
            </a:outerShdw>
          </a:effectLst>
        </p:spPr>
      </p:pic>
      <p:sp>
        <p:nvSpPr>
          <p:cNvPr id="13" name="Google Shape;13;p82"/>
          <p:cNvSpPr txBox="1">
            <a:spLocks noGrp="1"/>
          </p:cNvSpPr>
          <p:nvPr>
            <p:ph type="ctrTitle"/>
          </p:nvPr>
        </p:nvSpPr>
        <p:spPr>
          <a:xfrm>
            <a:off x="1532100" y="1728423"/>
            <a:ext cx="6079800" cy="16551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82"/>
          <p:cNvSpPr txBox="1">
            <a:spLocks noGrp="1"/>
          </p:cNvSpPr>
          <p:nvPr>
            <p:ph type="subTitle" idx="1"/>
          </p:nvPr>
        </p:nvSpPr>
        <p:spPr>
          <a:xfrm>
            <a:off x="1672763" y="3769325"/>
            <a:ext cx="1427100" cy="7926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2">
    <p:spTree>
      <p:nvGrpSpPr>
        <p:cNvPr id="1" name="Shape 66"/>
        <p:cNvGrpSpPr/>
        <p:nvPr/>
      </p:nvGrpSpPr>
      <p:grpSpPr>
        <a:xfrm>
          <a:off x="0" y="0"/>
          <a:ext cx="0" cy="0"/>
          <a:chOff x="0" y="0"/>
          <a:chExt cx="0" cy="0"/>
        </a:xfrm>
      </p:grpSpPr>
      <p:pic>
        <p:nvPicPr>
          <p:cNvPr id="67" name="Google Shape;67;p9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8" name="Google Shape;68;p91"/>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69" name="Google Shape;69;p91"/>
          <p:cNvSpPr txBox="1">
            <a:spLocks noGrp="1"/>
          </p:cNvSpPr>
          <p:nvPr>
            <p:ph type="body" idx="1"/>
          </p:nvPr>
        </p:nvSpPr>
        <p:spPr>
          <a:xfrm>
            <a:off x="948000" y="2519950"/>
            <a:ext cx="3224400" cy="120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Clr>
                <a:schemeClr val="dk2"/>
              </a:buClr>
              <a:buSzPts val="1400"/>
              <a:buChar char="●"/>
              <a:defRPr sz="1400">
                <a:solidFill>
                  <a:schemeClr val="dk2"/>
                </a:solidFill>
              </a:defRPr>
            </a:lvl1pPr>
            <a:lvl2pPr marL="914400" lvl="1" indent="-317500" algn="l">
              <a:lnSpc>
                <a:spcPct val="100000"/>
              </a:lnSpc>
              <a:spcBef>
                <a:spcPts val="0"/>
              </a:spcBef>
              <a:spcAft>
                <a:spcPts val="0"/>
              </a:spcAft>
              <a:buClr>
                <a:schemeClr val="dk2"/>
              </a:buClr>
              <a:buSzPts val="1400"/>
              <a:buChar char="○"/>
              <a:defRPr>
                <a:solidFill>
                  <a:schemeClr val="dk2"/>
                </a:solidFill>
              </a:defRPr>
            </a:lvl2pPr>
            <a:lvl3pPr marL="1371600" lvl="2" indent="-317500" algn="l">
              <a:lnSpc>
                <a:spcPct val="100000"/>
              </a:lnSpc>
              <a:spcBef>
                <a:spcPts val="1600"/>
              </a:spcBef>
              <a:spcAft>
                <a:spcPts val="0"/>
              </a:spcAft>
              <a:buClr>
                <a:schemeClr val="dk2"/>
              </a:buClr>
              <a:buSzPts val="1400"/>
              <a:buChar char="■"/>
              <a:defRPr>
                <a:solidFill>
                  <a:schemeClr val="dk2"/>
                </a:solidFill>
              </a:defRPr>
            </a:lvl3pPr>
            <a:lvl4pPr marL="1828800" lvl="3" indent="-317500" algn="l">
              <a:lnSpc>
                <a:spcPct val="100000"/>
              </a:lnSpc>
              <a:spcBef>
                <a:spcPts val="1600"/>
              </a:spcBef>
              <a:spcAft>
                <a:spcPts val="0"/>
              </a:spcAft>
              <a:buClr>
                <a:schemeClr val="dk2"/>
              </a:buClr>
              <a:buSzPts val="1400"/>
              <a:buChar char="●"/>
              <a:defRPr>
                <a:solidFill>
                  <a:schemeClr val="dk2"/>
                </a:solidFill>
              </a:defRPr>
            </a:lvl4pPr>
            <a:lvl5pPr marL="2286000" lvl="4" indent="-317500" algn="l">
              <a:lnSpc>
                <a:spcPct val="100000"/>
              </a:lnSpc>
              <a:spcBef>
                <a:spcPts val="1600"/>
              </a:spcBef>
              <a:spcAft>
                <a:spcPts val="0"/>
              </a:spcAft>
              <a:buClr>
                <a:schemeClr val="dk2"/>
              </a:buClr>
              <a:buSzPts val="1400"/>
              <a:buChar char="○"/>
              <a:defRPr>
                <a:solidFill>
                  <a:schemeClr val="dk2"/>
                </a:solidFill>
              </a:defRPr>
            </a:lvl5pPr>
            <a:lvl6pPr marL="2743200" lvl="5" indent="-317500" algn="l">
              <a:lnSpc>
                <a:spcPct val="100000"/>
              </a:lnSpc>
              <a:spcBef>
                <a:spcPts val="1600"/>
              </a:spcBef>
              <a:spcAft>
                <a:spcPts val="0"/>
              </a:spcAft>
              <a:buClr>
                <a:schemeClr val="dk2"/>
              </a:buClr>
              <a:buSzPts val="1400"/>
              <a:buChar char="■"/>
              <a:defRPr>
                <a:solidFill>
                  <a:schemeClr val="dk2"/>
                </a:solidFill>
              </a:defRPr>
            </a:lvl6pPr>
            <a:lvl7pPr marL="3200400" lvl="6" indent="-317500" algn="l">
              <a:lnSpc>
                <a:spcPct val="100000"/>
              </a:lnSpc>
              <a:spcBef>
                <a:spcPts val="1600"/>
              </a:spcBef>
              <a:spcAft>
                <a:spcPts val="0"/>
              </a:spcAft>
              <a:buClr>
                <a:schemeClr val="dk2"/>
              </a:buClr>
              <a:buSzPts val="1400"/>
              <a:buChar char="●"/>
              <a:defRPr>
                <a:solidFill>
                  <a:schemeClr val="dk2"/>
                </a:solidFill>
              </a:defRPr>
            </a:lvl7pPr>
            <a:lvl8pPr marL="3657600" lvl="7" indent="-317500" algn="l">
              <a:lnSpc>
                <a:spcPct val="100000"/>
              </a:lnSpc>
              <a:spcBef>
                <a:spcPts val="1600"/>
              </a:spcBef>
              <a:spcAft>
                <a:spcPts val="0"/>
              </a:spcAft>
              <a:buClr>
                <a:schemeClr val="dk2"/>
              </a:buClr>
              <a:buSzPts val="1400"/>
              <a:buChar char="○"/>
              <a:defRPr>
                <a:solidFill>
                  <a:schemeClr val="dk2"/>
                </a:solidFill>
              </a:defRPr>
            </a:lvl8pPr>
            <a:lvl9pPr marL="4114800" lvl="8" indent="-317500" algn="l">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70" name="Google Shape;70;p91"/>
          <p:cNvSpPr txBox="1">
            <a:spLocks noGrp="1"/>
          </p:cNvSpPr>
          <p:nvPr>
            <p:ph type="title"/>
          </p:nvPr>
        </p:nvSpPr>
        <p:spPr>
          <a:xfrm>
            <a:off x="948000" y="1218000"/>
            <a:ext cx="2755800" cy="1208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2">
    <p:spTree>
      <p:nvGrpSpPr>
        <p:cNvPr id="1" name="Shape 71"/>
        <p:cNvGrpSpPr/>
        <p:nvPr/>
      </p:nvGrpSpPr>
      <p:grpSpPr>
        <a:xfrm>
          <a:off x="0" y="0"/>
          <a:ext cx="0" cy="0"/>
          <a:chOff x="0" y="0"/>
          <a:chExt cx="0" cy="0"/>
        </a:xfrm>
      </p:grpSpPr>
      <p:pic>
        <p:nvPicPr>
          <p:cNvPr id="72" name="Google Shape;72;p9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3" name="Google Shape;73;p92"/>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74" name="Google Shape;74;p92"/>
          <p:cNvSpPr txBox="1">
            <a:spLocks noGrp="1"/>
          </p:cNvSpPr>
          <p:nvPr>
            <p:ph type="title"/>
          </p:nvPr>
        </p:nvSpPr>
        <p:spPr>
          <a:xfrm>
            <a:off x="800975" y="2010025"/>
            <a:ext cx="2459400" cy="488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a:endParaRPr/>
          </a:p>
        </p:txBody>
      </p:sp>
      <p:sp>
        <p:nvSpPr>
          <p:cNvPr id="75" name="Google Shape;75;p92"/>
          <p:cNvSpPr txBox="1">
            <a:spLocks noGrp="1"/>
          </p:cNvSpPr>
          <p:nvPr>
            <p:ph type="subTitle" idx="1"/>
          </p:nvPr>
        </p:nvSpPr>
        <p:spPr>
          <a:xfrm>
            <a:off x="801101" y="2389868"/>
            <a:ext cx="2459400" cy="716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a:endParaRPr/>
          </a:p>
        </p:txBody>
      </p:sp>
      <p:sp>
        <p:nvSpPr>
          <p:cNvPr id="76" name="Google Shape;76;p92"/>
          <p:cNvSpPr txBox="1">
            <a:spLocks noGrp="1"/>
          </p:cNvSpPr>
          <p:nvPr>
            <p:ph type="title" idx="2"/>
          </p:nvPr>
        </p:nvSpPr>
        <p:spPr>
          <a:xfrm>
            <a:off x="5850883" y="2010025"/>
            <a:ext cx="24594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77" name="Google Shape;77;p92"/>
          <p:cNvSpPr txBox="1">
            <a:spLocks noGrp="1"/>
          </p:cNvSpPr>
          <p:nvPr>
            <p:ph type="subTitle" idx="3"/>
          </p:nvPr>
        </p:nvSpPr>
        <p:spPr>
          <a:xfrm>
            <a:off x="5850880" y="2389875"/>
            <a:ext cx="24594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a:endParaRPr/>
          </a:p>
        </p:txBody>
      </p:sp>
      <p:sp>
        <p:nvSpPr>
          <p:cNvPr id="78" name="Google Shape;78;p92"/>
          <p:cNvSpPr txBox="1">
            <a:spLocks noGrp="1"/>
          </p:cNvSpPr>
          <p:nvPr>
            <p:ph type="title" idx="4"/>
          </p:nvPr>
        </p:nvSpPr>
        <p:spPr>
          <a:xfrm>
            <a:off x="800975" y="3449700"/>
            <a:ext cx="2459400" cy="488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a:endParaRPr/>
          </a:p>
        </p:txBody>
      </p:sp>
      <p:sp>
        <p:nvSpPr>
          <p:cNvPr id="79" name="Google Shape;79;p92"/>
          <p:cNvSpPr txBox="1">
            <a:spLocks noGrp="1"/>
          </p:cNvSpPr>
          <p:nvPr>
            <p:ph type="subTitle" idx="5"/>
          </p:nvPr>
        </p:nvSpPr>
        <p:spPr>
          <a:xfrm>
            <a:off x="801101" y="3838273"/>
            <a:ext cx="2459400" cy="716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a:endParaRPr/>
          </a:p>
        </p:txBody>
      </p:sp>
      <p:sp>
        <p:nvSpPr>
          <p:cNvPr id="80" name="Google Shape;80;p92"/>
          <p:cNvSpPr txBox="1">
            <a:spLocks noGrp="1"/>
          </p:cNvSpPr>
          <p:nvPr>
            <p:ph type="title" idx="6"/>
          </p:nvPr>
        </p:nvSpPr>
        <p:spPr>
          <a:xfrm>
            <a:off x="5850883" y="3449699"/>
            <a:ext cx="24594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81" name="Google Shape;81;p92"/>
          <p:cNvSpPr txBox="1">
            <a:spLocks noGrp="1"/>
          </p:cNvSpPr>
          <p:nvPr>
            <p:ph type="subTitle" idx="7"/>
          </p:nvPr>
        </p:nvSpPr>
        <p:spPr>
          <a:xfrm>
            <a:off x="5850880" y="3838276"/>
            <a:ext cx="24594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a:endParaRPr/>
          </a:p>
        </p:txBody>
      </p:sp>
      <p:sp>
        <p:nvSpPr>
          <p:cNvPr id="82" name="Google Shape;82;p92"/>
          <p:cNvSpPr txBox="1">
            <a:spLocks noGrp="1"/>
          </p:cNvSpPr>
          <p:nvPr>
            <p:ph type="title" idx="8"/>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SECTION_TITLE_AND_DESCRIPTION_1_2_1">
    <p:spTree>
      <p:nvGrpSpPr>
        <p:cNvPr id="1" name="Shape 83"/>
        <p:cNvGrpSpPr/>
        <p:nvPr/>
      </p:nvGrpSpPr>
      <p:grpSpPr>
        <a:xfrm>
          <a:off x="0" y="0"/>
          <a:ext cx="0" cy="0"/>
          <a:chOff x="0" y="0"/>
          <a:chExt cx="0" cy="0"/>
        </a:xfrm>
      </p:grpSpPr>
      <p:pic>
        <p:nvPicPr>
          <p:cNvPr id="84" name="Google Shape;84;p9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5" name="Google Shape;85;p93"/>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86" name="Google Shape;86;p93"/>
          <p:cNvSpPr txBox="1">
            <a:spLocks noGrp="1"/>
          </p:cNvSpPr>
          <p:nvPr>
            <p:ph type="title"/>
          </p:nvPr>
        </p:nvSpPr>
        <p:spPr>
          <a:xfrm>
            <a:off x="2598373" y="1548225"/>
            <a:ext cx="1971900" cy="4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a:endParaRPr/>
          </a:p>
        </p:txBody>
      </p:sp>
      <p:sp>
        <p:nvSpPr>
          <p:cNvPr id="87" name="Google Shape;87;p93"/>
          <p:cNvSpPr txBox="1">
            <a:spLocks noGrp="1"/>
          </p:cNvSpPr>
          <p:nvPr>
            <p:ph type="subTitle" idx="1"/>
          </p:nvPr>
        </p:nvSpPr>
        <p:spPr>
          <a:xfrm>
            <a:off x="2598375" y="1928075"/>
            <a:ext cx="19719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a:endParaRPr/>
          </a:p>
        </p:txBody>
      </p:sp>
      <p:sp>
        <p:nvSpPr>
          <p:cNvPr id="88" name="Google Shape;88;p93"/>
          <p:cNvSpPr txBox="1">
            <a:spLocks noGrp="1"/>
          </p:cNvSpPr>
          <p:nvPr>
            <p:ph type="title" idx="2"/>
          </p:nvPr>
        </p:nvSpPr>
        <p:spPr>
          <a:xfrm>
            <a:off x="5835074" y="1548225"/>
            <a:ext cx="1971900" cy="4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89" name="Google Shape;89;p93"/>
          <p:cNvSpPr txBox="1">
            <a:spLocks noGrp="1"/>
          </p:cNvSpPr>
          <p:nvPr>
            <p:ph type="subTitle" idx="3"/>
          </p:nvPr>
        </p:nvSpPr>
        <p:spPr>
          <a:xfrm>
            <a:off x="5835075" y="1928075"/>
            <a:ext cx="19719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a:endParaRPr/>
          </a:p>
        </p:txBody>
      </p:sp>
      <p:sp>
        <p:nvSpPr>
          <p:cNvPr id="90" name="Google Shape;90;p93"/>
          <p:cNvSpPr txBox="1">
            <a:spLocks noGrp="1"/>
          </p:cNvSpPr>
          <p:nvPr>
            <p:ph type="title" idx="4"/>
          </p:nvPr>
        </p:nvSpPr>
        <p:spPr>
          <a:xfrm>
            <a:off x="2598373" y="2987900"/>
            <a:ext cx="1971900" cy="4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a:endParaRPr/>
          </a:p>
        </p:txBody>
      </p:sp>
      <p:sp>
        <p:nvSpPr>
          <p:cNvPr id="91" name="Google Shape;91;p93"/>
          <p:cNvSpPr txBox="1">
            <a:spLocks noGrp="1"/>
          </p:cNvSpPr>
          <p:nvPr>
            <p:ph type="subTitle" idx="5"/>
          </p:nvPr>
        </p:nvSpPr>
        <p:spPr>
          <a:xfrm>
            <a:off x="2598375" y="3369312"/>
            <a:ext cx="19719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a:endParaRPr/>
          </a:p>
        </p:txBody>
      </p:sp>
      <p:sp>
        <p:nvSpPr>
          <p:cNvPr id="92" name="Google Shape;92;p93"/>
          <p:cNvSpPr txBox="1">
            <a:spLocks noGrp="1"/>
          </p:cNvSpPr>
          <p:nvPr>
            <p:ph type="title" idx="6"/>
          </p:nvPr>
        </p:nvSpPr>
        <p:spPr>
          <a:xfrm>
            <a:off x="5835074" y="2987898"/>
            <a:ext cx="1971900" cy="4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93" name="Google Shape;93;p93"/>
          <p:cNvSpPr txBox="1">
            <a:spLocks noGrp="1"/>
          </p:cNvSpPr>
          <p:nvPr>
            <p:ph type="subTitle" idx="7"/>
          </p:nvPr>
        </p:nvSpPr>
        <p:spPr>
          <a:xfrm>
            <a:off x="5835075" y="3369311"/>
            <a:ext cx="1971900" cy="71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a:endParaRPr/>
          </a:p>
        </p:txBody>
      </p:sp>
      <p:sp>
        <p:nvSpPr>
          <p:cNvPr id="94" name="Google Shape;94;p93"/>
          <p:cNvSpPr txBox="1">
            <a:spLocks noGrp="1"/>
          </p:cNvSpPr>
          <p:nvPr>
            <p:ph type="title" idx="8"/>
          </p:nvPr>
        </p:nvSpPr>
        <p:spPr>
          <a:xfrm>
            <a:off x="1926750" y="711175"/>
            <a:ext cx="52905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5"/>
        <p:cNvGrpSpPr/>
        <p:nvPr/>
      </p:nvGrpSpPr>
      <p:grpSpPr>
        <a:xfrm>
          <a:off x="0" y="0"/>
          <a:ext cx="0" cy="0"/>
          <a:chOff x="0" y="0"/>
          <a:chExt cx="0" cy="0"/>
        </a:xfrm>
      </p:grpSpPr>
      <p:pic>
        <p:nvPicPr>
          <p:cNvPr id="96" name="Google Shape;96;p9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7" name="Google Shape;97;p94"/>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98" name="Google Shape;98;p94"/>
          <p:cNvSpPr txBox="1">
            <a:spLocks noGrp="1"/>
          </p:cNvSpPr>
          <p:nvPr>
            <p:ph type="title"/>
          </p:nvPr>
        </p:nvSpPr>
        <p:spPr>
          <a:xfrm>
            <a:off x="534900" y="2495013"/>
            <a:ext cx="3798000" cy="81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99" name="Google Shape;99;p94"/>
          <p:cNvSpPr txBox="1">
            <a:spLocks noGrp="1"/>
          </p:cNvSpPr>
          <p:nvPr>
            <p:ph type="subTitle" idx="1"/>
          </p:nvPr>
        </p:nvSpPr>
        <p:spPr>
          <a:xfrm>
            <a:off x="799650" y="3241096"/>
            <a:ext cx="3268500" cy="6561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600"/>
              <a:buNone/>
              <a:defRPr sz="16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100" name="Google Shape;100;p94"/>
          <p:cNvSpPr txBox="1">
            <a:spLocks noGrp="1"/>
          </p:cNvSpPr>
          <p:nvPr>
            <p:ph type="title" idx="2"/>
          </p:nvPr>
        </p:nvSpPr>
        <p:spPr>
          <a:xfrm>
            <a:off x="1640100" y="1347913"/>
            <a:ext cx="1587600" cy="10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4800"/>
              <a:buNone/>
              <a:defRPr sz="4800" b="0">
                <a:solidFill>
                  <a:schemeClr val="dk1"/>
                </a:solidFill>
              </a:defRPr>
            </a:lvl1pPr>
            <a:lvl2pPr lvl="1" algn="ctr">
              <a:lnSpc>
                <a:spcPct val="100000"/>
              </a:lnSpc>
              <a:spcBef>
                <a:spcPts val="0"/>
              </a:spcBef>
              <a:spcAft>
                <a:spcPts val="0"/>
              </a:spcAft>
              <a:buClr>
                <a:schemeClr val="dk2"/>
              </a:buClr>
              <a:buSzPts val="4800"/>
              <a:buNone/>
              <a:defRPr sz="4800">
                <a:solidFill>
                  <a:schemeClr val="dk2"/>
                </a:solidFill>
              </a:defRPr>
            </a:lvl2pPr>
            <a:lvl3pPr lvl="2" algn="ctr">
              <a:lnSpc>
                <a:spcPct val="100000"/>
              </a:lnSpc>
              <a:spcBef>
                <a:spcPts val="0"/>
              </a:spcBef>
              <a:spcAft>
                <a:spcPts val="0"/>
              </a:spcAft>
              <a:buClr>
                <a:schemeClr val="dk2"/>
              </a:buClr>
              <a:buSzPts val="4800"/>
              <a:buNone/>
              <a:defRPr sz="4800">
                <a:solidFill>
                  <a:schemeClr val="dk2"/>
                </a:solidFill>
              </a:defRPr>
            </a:lvl3pPr>
            <a:lvl4pPr lvl="3" algn="ctr">
              <a:lnSpc>
                <a:spcPct val="100000"/>
              </a:lnSpc>
              <a:spcBef>
                <a:spcPts val="0"/>
              </a:spcBef>
              <a:spcAft>
                <a:spcPts val="0"/>
              </a:spcAft>
              <a:buClr>
                <a:schemeClr val="dk2"/>
              </a:buClr>
              <a:buSzPts val="4800"/>
              <a:buNone/>
              <a:defRPr sz="4800">
                <a:solidFill>
                  <a:schemeClr val="dk2"/>
                </a:solidFill>
              </a:defRPr>
            </a:lvl4pPr>
            <a:lvl5pPr lvl="4" algn="ctr">
              <a:lnSpc>
                <a:spcPct val="100000"/>
              </a:lnSpc>
              <a:spcBef>
                <a:spcPts val="0"/>
              </a:spcBef>
              <a:spcAft>
                <a:spcPts val="0"/>
              </a:spcAft>
              <a:buClr>
                <a:schemeClr val="dk2"/>
              </a:buClr>
              <a:buSzPts val="4800"/>
              <a:buNone/>
              <a:defRPr sz="4800">
                <a:solidFill>
                  <a:schemeClr val="dk2"/>
                </a:solidFill>
              </a:defRPr>
            </a:lvl5pPr>
            <a:lvl6pPr lvl="5" algn="ctr">
              <a:lnSpc>
                <a:spcPct val="100000"/>
              </a:lnSpc>
              <a:spcBef>
                <a:spcPts val="0"/>
              </a:spcBef>
              <a:spcAft>
                <a:spcPts val="0"/>
              </a:spcAft>
              <a:buClr>
                <a:schemeClr val="dk2"/>
              </a:buClr>
              <a:buSzPts val="4800"/>
              <a:buNone/>
              <a:defRPr sz="4800">
                <a:solidFill>
                  <a:schemeClr val="dk2"/>
                </a:solidFill>
              </a:defRPr>
            </a:lvl6pPr>
            <a:lvl7pPr lvl="6" algn="ctr">
              <a:lnSpc>
                <a:spcPct val="100000"/>
              </a:lnSpc>
              <a:spcBef>
                <a:spcPts val="0"/>
              </a:spcBef>
              <a:spcAft>
                <a:spcPts val="0"/>
              </a:spcAft>
              <a:buClr>
                <a:schemeClr val="dk2"/>
              </a:buClr>
              <a:buSzPts val="4800"/>
              <a:buNone/>
              <a:defRPr sz="4800">
                <a:solidFill>
                  <a:schemeClr val="dk2"/>
                </a:solidFill>
              </a:defRPr>
            </a:lvl7pPr>
            <a:lvl8pPr lvl="7" algn="ctr">
              <a:lnSpc>
                <a:spcPct val="100000"/>
              </a:lnSpc>
              <a:spcBef>
                <a:spcPts val="0"/>
              </a:spcBef>
              <a:spcAft>
                <a:spcPts val="0"/>
              </a:spcAft>
              <a:buClr>
                <a:schemeClr val="dk2"/>
              </a:buClr>
              <a:buSzPts val="4800"/>
              <a:buNone/>
              <a:defRPr sz="4800">
                <a:solidFill>
                  <a:schemeClr val="dk2"/>
                </a:solidFill>
              </a:defRPr>
            </a:lvl8pPr>
            <a:lvl9pPr lvl="8" algn="ctr">
              <a:lnSpc>
                <a:spcPct val="100000"/>
              </a:lnSpc>
              <a:spcBef>
                <a:spcPts val="0"/>
              </a:spcBef>
              <a:spcAft>
                <a:spcPts val="0"/>
              </a:spcAft>
              <a:buClr>
                <a:schemeClr val="dk2"/>
              </a:buClr>
              <a:buSzPts val="4800"/>
              <a:buNone/>
              <a:defRPr sz="4800">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SECTION_TITLE_AND_DESCRIPTION_1_1">
    <p:spTree>
      <p:nvGrpSpPr>
        <p:cNvPr id="1" name="Shape 101"/>
        <p:cNvGrpSpPr/>
        <p:nvPr/>
      </p:nvGrpSpPr>
      <p:grpSpPr>
        <a:xfrm>
          <a:off x="0" y="0"/>
          <a:ext cx="0" cy="0"/>
          <a:chOff x="0" y="0"/>
          <a:chExt cx="0" cy="0"/>
        </a:xfrm>
      </p:grpSpPr>
      <p:pic>
        <p:nvPicPr>
          <p:cNvPr id="102" name="Google Shape;102;p9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3" name="Google Shape;103;p95"/>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04" name="Google Shape;104;p95"/>
          <p:cNvSpPr txBox="1">
            <a:spLocks noGrp="1"/>
          </p:cNvSpPr>
          <p:nvPr>
            <p:ph type="title"/>
          </p:nvPr>
        </p:nvSpPr>
        <p:spPr>
          <a:xfrm>
            <a:off x="6013614" y="838400"/>
            <a:ext cx="23331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05" name="Google Shape;105;p95"/>
          <p:cNvSpPr txBox="1">
            <a:spLocks noGrp="1"/>
          </p:cNvSpPr>
          <p:nvPr>
            <p:ph type="subTitle" idx="1"/>
          </p:nvPr>
        </p:nvSpPr>
        <p:spPr>
          <a:xfrm>
            <a:off x="6013614" y="1199352"/>
            <a:ext cx="2333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06" name="Google Shape;106;p95"/>
          <p:cNvSpPr txBox="1">
            <a:spLocks noGrp="1"/>
          </p:cNvSpPr>
          <p:nvPr>
            <p:ph type="title" idx="2"/>
          </p:nvPr>
        </p:nvSpPr>
        <p:spPr>
          <a:xfrm>
            <a:off x="6013603" y="2104924"/>
            <a:ext cx="23331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07" name="Google Shape;107;p95"/>
          <p:cNvSpPr txBox="1">
            <a:spLocks noGrp="1"/>
          </p:cNvSpPr>
          <p:nvPr>
            <p:ph type="subTitle" idx="3"/>
          </p:nvPr>
        </p:nvSpPr>
        <p:spPr>
          <a:xfrm>
            <a:off x="6013601" y="2465876"/>
            <a:ext cx="2333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08" name="Google Shape;108;p95"/>
          <p:cNvSpPr txBox="1">
            <a:spLocks noGrp="1"/>
          </p:cNvSpPr>
          <p:nvPr>
            <p:ph type="title" idx="4"/>
          </p:nvPr>
        </p:nvSpPr>
        <p:spPr>
          <a:xfrm>
            <a:off x="6013618" y="3371448"/>
            <a:ext cx="23331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09" name="Google Shape;109;p95"/>
          <p:cNvSpPr txBox="1">
            <a:spLocks noGrp="1"/>
          </p:cNvSpPr>
          <p:nvPr>
            <p:ph type="subTitle" idx="5"/>
          </p:nvPr>
        </p:nvSpPr>
        <p:spPr>
          <a:xfrm>
            <a:off x="6013615" y="3732400"/>
            <a:ext cx="2333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0" name="Google Shape;110;p95"/>
          <p:cNvSpPr txBox="1">
            <a:spLocks noGrp="1"/>
          </p:cNvSpPr>
          <p:nvPr>
            <p:ph type="title" idx="6"/>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SECTION_TITLE_AND_DESCRIPTION_1_1_4">
    <p:spTree>
      <p:nvGrpSpPr>
        <p:cNvPr id="1" name="Shape 111"/>
        <p:cNvGrpSpPr/>
        <p:nvPr/>
      </p:nvGrpSpPr>
      <p:grpSpPr>
        <a:xfrm>
          <a:off x="0" y="0"/>
          <a:ext cx="0" cy="0"/>
          <a:chOff x="0" y="0"/>
          <a:chExt cx="0" cy="0"/>
        </a:xfrm>
      </p:grpSpPr>
      <p:pic>
        <p:nvPicPr>
          <p:cNvPr id="112" name="Google Shape;112;p9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3" name="Google Shape;113;p9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14" name="Google Shape;114;p96"/>
          <p:cNvSpPr txBox="1">
            <a:spLocks noGrp="1"/>
          </p:cNvSpPr>
          <p:nvPr>
            <p:ph type="title"/>
          </p:nvPr>
        </p:nvSpPr>
        <p:spPr>
          <a:xfrm>
            <a:off x="3628589" y="2942625"/>
            <a:ext cx="23331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5" name="Google Shape;115;p96"/>
          <p:cNvSpPr txBox="1">
            <a:spLocks noGrp="1"/>
          </p:cNvSpPr>
          <p:nvPr>
            <p:ph type="subTitle" idx="1"/>
          </p:nvPr>
        </p:nvSpPr>
        <p:spPr>
          <a:xfrm>
            <a:off x="3628600" y="3303578"/>
            <a:ext cx="2333100" cy="83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6" name="Google Shape;116;p96"/>
          <p:cNvSpPr txBox="1">
            <a:spLocks noGrp="1"/>
          </p:cNvSpPr>
          <p:nvPr>
            <p:ph type="title" idx="2"/>
          </p:nvPr>
        </p:nvSpPr>
        <p:spPr>
          <a:xfrm>
            <a:off x="1295503" y="2130949"/>
            <a:ext cx="23331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7" name="Google Shape;117;p96"/>
          <p:cNvSpPr txBox="1">
            <a:spLocks noGrp="1"/>
          </p:cNvSpPr>
          <p:nvPr>
            <p:ph type="subTitle" idx="3"/>
          </p:nvPr>
        </p:nvSpPr>
        <p:spPr>
          <a:xfrm>
            <a:off x="1295511" y="2491901"/>
            <a:ext cx="2333100" cy="83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8" name="Google Shape;118;p96"/>
          <p:cNvSpPr txBox="1">
            <a:spLocks noGrp="1"/>
          </p:cNvSpPr>
          <p:nvPr>
            <p:ph type="title" idx="4"/>
          </p:nvPr>
        </p:nvSpPr>
        <p:spPr>
          <a:xfrm>
            <a:off x="5964918" y="2130948"/>
            <a:ext cx="23331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9" name="Google Shape;119;p96"/>
          <p:cNvSpPr txBox="1">
            <a:spLocks noGrp="1"/>
          </p:cNvSpPr>
          <p:nvPr>
            <p:ph type="subTitle" idx="5"/>
          </p:nvPr>
        </p:nvSpPr>
        <p:spPr>
          <a:xfrm>
            <a:off x="5964925" y="2491900"/>
            <a:ext cx="2333100" cy="83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0" name="Google Shape;120;p96"/>
          <p:cNvSpPr txBox="1">
            <a:spLocks noGrp="1"/>
          </p:cNvSpPr>
          <p:nvPr>
            <p:ph type="title" idx="6"/>
          </p:nvPr>
        </p:nvSpPr>
        <p:spPr>
          <a:xfrm>
            <a:off x="2569750" y="711175"/>
            <a:ext cx="4004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BIG_NUMBER_1_3">
    <p:spTree>
      <p:nvGrpSpPr>
        <p:cNvPr id="1" name="Shape 121"/>
        <p:cNvGrpSpPr/>
        <p:nvPr/>
      </p:nvGrpSpPr>
      <p:grpSpPr>
        <a:xfrm>
          <a:off x="0" y="0"/>
          <a:ext cx="0" cy="0"/>
          <a:chOff x="0" y="0"/>
          <a:chExt cx="0" cy="0"/>
        </a:xfrm>
      </p:grpSpPr>
      <p:pic>
        <p:nvPicPr>
          <p:cNvPr id="122" name="Google Shape;122;p9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3" name="Google Shape;123;p97"/>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24" name="Google Shape;124;p97"/>
          <p:cNvSpPr txBox="1">
            <a:spLocks noGrp="1"/>
          </p:cNvSpPr>
          <p:nvPr>
            <p:ph type="title"/>
          </p:nvPr>
        </p:nvSpPr>
        <p:spPr>
          <a:xfrm>
            <a:off x="5097100" y="965775"/>
            <a:ext cx="3042000" cy="49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6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25" name="Google Shape;125;p97"/>
          <p:cNvSpPr txBox="1">
            <a:spLocks noGrp="1"/>
          </p:cNvSpPr>
          <p:nvPr>
            <p:ph type="subTitle" idx="1"/>
          </p:nvPr>
        </p:nvSpPr>
        <p:spPr>
          <a:xfrm>
            <a:off x="5097050" y="1461113"/>
            <a:ext cx="3042000" cy="53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26" name="Google Shape;126;p97"/>
          <p:cNvSpPr txBox="1">
            <a:spLocks noGrp="1"/>
          </p:cNvSpPr>
          <p:nvPr>
            <p:ph type="title" idx="2"/>
          </p:nvPr>
        </p:nvSpPr>
        <p:spPr>
          <a:xfrm>
            <a:off x="5097100" y="2148512"/>
            <a:ext cx="3042000" cy="49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6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27" name="Google Shape;127;p97"/>
          <p:cNvSpPr txBox="1">
            <a:spLocks noGrp="1"/>
          </p:cNvSpPr>
          <p:nvPr>
            <p:ph type="subTitle" idx="3"/>
          </p:nvPr>
        </p:nvSpPr>
        <p:spPr>
          <a:xfrm>
            <a:off x="5097050" y="2643851"/>
            <a:ext cx="3042000" cy="53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28" name="Google Shape;128;p97"/>
          <p:cNvSpPr txBox="1">
            <a:spLocks noGrp="1"/>
          </p:cNvSpPr>
          <p:nvPr>
            <p:ph type="title" idx="4"/>
          </p:nvPr>
        </p:nvSpPr>
        <p:spPr>
          <a:xfrm>
            <a:off x="5097100" y="3331249"/>
            <a:ext cx="3042000" cy="49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6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29" name="Google Shape;129;p97"/>
          <p:cNvSpPr txBox="1">
            <a:spLocks noGrp="1"/>
          </p:cNvSpPr>
          <p:nvPr>
            <p:ph type="subTitle" idx="5"/>
          </p:nvPr>
        </p:nvSpPr>
        <p:spPr>
          <a:xfrm>
            <a:off x="5097050" y="3826588"/>
            <a:ext cx="3042000" cy="53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30" name="Google Shape;130;p97"/>
          <p:cNvSpPr txBox="1">
            <a:spLocks noGrp="1"/>
          </p:cNvSpPr>
          <p:nvPr>
            <p:ph type="title" idx="6"/>
          </p:nvPr>
        </p:nvSpPr>
        <p:spPr>
          <a:xfrm>
            <a:off x="1002325" y="711175"/>
            <a:ext cx="3042000" cy="810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131"/>
        <p:cNvGrpSpPr/>
        <p:nvPr/>
      </p:nvGrpSpPr>
      <p:grpSpPr>
        <a:xfrm>
          <a:off x="0" y="0"/>
          <a:ext cx="0" cy="0"/>
          <a:chOff x="0" y="0"/>
          <a:chExt cx="0" cy="0"/>
        </a:xfrm>
      </p:grpSpPr>
      <p:pic>
        <p:nvPicPr>
          <p:cNvPr id="132" name="Google Shape;132;p9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3" name="Google Shape;133;p98"/>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34" name="Google Shape;134;p98"/>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35" name="Google Shape;135;p98"/>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36" name="Google Shape;136;p98"/>
          <p:cNvSpPr txBox="1">
            <a:spLocks noGrp="1"/>
          </p:cNvSpPr>
          <p:nvPr>
            <p:ph type="title"/>
          </p:nvPr>
        </p:nvSpPr>
        <p:spPr>
          <a:xfrm>
            <a:off x="1301450" y="2719788"/>
            <a:ext cx="2101200" cy="66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200" b="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7" name="Google Shape;137;p98"/>
          <p:cNvSpPr txBox="1">
            <a:spLocks noGrp="1"/>
          </p:cNvSpPr>
          <p:nvPr>
            <p:ph type="subTitle" idx="1"/>
          </p:nvPr>
        </p:nvSpPr>
        <p:spPr>
          <a:xfrm>
            <a:off x="1301450" y="3383388"/>
            <a:ext cx="21012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38" name="Google Shape;138;p98"/>
          <p:cNvSpPr txBox="1">
            <a:spLocks noGrp="1"/>
          </p:cNvSpPr>
          <p:nvPr>
            <p:ph type="title" idx="2"/>
          </p:nvPr>
        </p:nvSpPr>
        <p:spPr>
          <a:xfrm>
            <a:off x="3521400" y="2719788"/>
            <a:ext cx="2101200" cy="66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200" b="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9" name="Google Shape;139;p98"/>
          <p:cNvSpPr txBox="1">
            <a:spLocks noGrp="1"/>
          </p:cNvSpPr>
          <p:nvPr>
            <p:ph type="subTitle" idx="3"/>
          </p:nvPr>
        </p:nvSpPr>
        <p:spPr>
          <a:xfrm>
            <a:off x="3521400" y="3383388"/>
            <a:ext cx="21012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40" name="Google Shape;140;p98"/>
          <p:cNvSpPr txBox="1">
            <a:spLocks noGrp="1"/>
          </p:cNvSpPr>
          <p:nvPr>
            <p:ph type="title" idx="4"/>
          </p:nvPr>
        </p:nvSpPr>
        <p:spPr>
          <a:xfrm>
            <a:off x="5741350" y="2719788"/>
            <a:ext cx="2101200" cy="66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200" b="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1" name="Google Shape;141;p98"/>
          <p:cNvSpPr txBox="1">
            <a:spLocks noGrp="1"/>
          </p:cNvSpPr>
          <p:nvPr>
            <p:ph type="subTitle" idx="5"/>
          </p:nvPr>
        </p:nvSpPr>
        <p:spPr>
          <a:xfrm>
            <a:off x="5741350" y="3383388"/>
            <a:ext cx="21012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BIG_NUMBER_1_2">
    <p:spTree>
      <p:nvGrpSpPr>
        <p:cNvPr id="1" name="Shape 142"/>
        <p:cNvGrpSpPr/>
        <p:nvPr/>
      </p:nvGrpSpPr>
      <p:grpSpPr>
        <a:xfrm>
          <a:off x="0" y="0"/>
          <a:ext cx="0" cy="0"/>
          <a:chOff x="0" y="0"/>
          <a:chExt cx="0" cy="0"/>
        </a:xfrm>
      </p:grpSpPr>
      <p:pic>
        <p:nvPicPr>
          <p:cNvPr id="143" name="Google Shape;143;p9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4" name="Google Shape;144;p99"/>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45" name="Google Shape;145;p99"/>
          <p:cNvSpPr txBox="1">
            <a:spLocks noGrp="1"/>
          </p:cNvSpPr>
          <p:nvPr>
            <p:ph type="title"/>
          </p:nvPr>
        </p:nvSpPr>
        <p:spPr>
          <a:xfrm>
            <a:off x="2216050" y="1141288"/>
            <a:ext cx="2101200" cy="6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6" name="Google Shape;146;p99"/>
          <p:cNvSpPr txBox="1">
            <a:spLocks noGrp="1"/>
          </p:cNvSpPr>
          <p:nvPr>
            <p:ph type="subTitle" idx="1"/>
          </p:nvPr>
        </p:nvSpPr>
        <p:spPr>
          <a:xfrm>
            <a:off x="2216050" y="1740988"/>
            <a:ext cx="2101200" cy="53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99"/>
          <p:cNvSpPr txBox="1">
            <a:spLocks noGrp="1"/>
          </p:cNvSpPr>
          <p:nvPr>
            <p:ph type="title" idx="2"/>
          </p:nvPr>
        </p:nvSpPr>
        <p:spPr>
          <a:xfrm>
            <a:off x="2216050" y="2830963"/>
            <a:ext cx="2101200" cy="6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8" name="Google Shape;148;p99"/>
          <p:cNvSpPr txBox="1">
            <a:spLocks noGrp="1"/>
          </p:cNvSpPr>
          <p:nvPr>
            <p:ph type="subTitle" idx="3"/>
          </p:nvPr>
        </p:nvSpPr>
        <p:spPr>
          <a:xfrm>
            <a:off x="2216050" y="3430676"/>
            <a:ext cx="2101200" cy="53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49" name="Google Shape;149;p99"/>
          <p:cNvSpPr txBox="1">
            <a:spLocks noGrp="1"/>
          </p:cNvSpPr>
          <p:nvPr>
            <p:ph type="title" idx="4"/>
          </p:nvPr>
        </p:nvSpPr>
        <p:spPr>
          <a:xfrm>
            <a:off x="6348050" y="2830963"/>
            <a:ext cx="2101200" cy="6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50" name="Google Shape;150;p99"/>
          <p:cNvSpPr txBox="1">
            <a:spLocks noGrp="1"/>
          </p:cNvSpPr>
          <p:nvPr>
            <p:ph type="subTitle" idx="5"/>
          </p:nvPr>
        </p:nvSpPr>
        <p:spPr>
          <a:xfrm>
            <a:off x="6348050" y="3430676"/>
            <a:ext cx="2101200" cy="53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151" name="Google Shape;151;p99"/>
          <p:cNvSpPr txBox="1">
            <a:spLocks noGrp="1"/>
          </p:cNvSpPr>
          <p:nvPr>
            <p:ph type="title" idx="6"/>
          </p:nvPr>
        </p:nvSpPr>
        <p:spPr>
          <a:xfrm>
            <a:off x="6348050" y="1141288"/>
            <a:ext cx="2101200" cy="6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b="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52" name="Google Shape;152;p99"/>
          <p:cNvSpPr txBox="1">
            <a:spLocks noGrp="1"/>
          </p:cNvSpPr>
          <p:nvPr>
            <p:ph type="subTitle" idx="7"/>
          </p:nvPr>
        </p:nvSpPr>
        <p:spPr>
          <a:xfrm>
            <a:off x="6348050" y="1740988"/>
            <a:ext cx="2101200" cy="53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SECTION_TITLE_AND_DESCRIPTION_1_1_2">
    <p:spTree>
      <p:nvGrpSpPr>
        <p:cNvPr id="1" name="Shape 153"/>
        <p:cNvGrpSpPr/>
        <p:nvPr/>
      </p:nvGrpSpPr>
      <p:grpSpPr>
        <a:xfrm>
          <a:off x="0" y="0"/>
          <a:ext cx="0" cy="0"/>
          <a:chOff x="0" y="0"/>
          <a:chExt cx="0" cy="0"/>
        </a:xfrm>
      </p:grpSpPr>
      <p:pic>
        <p:nvPicPr>
          <p:cNvPr id="154" name="Google Shape;154;p10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5" name="Google Shape;155;p100"/>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56" name="Google Shape;156;p100"/>
          <p:cNvSpPr txBox="1">
            <a:spLocks noGrp="1"/>
          </p:cNvSpPr>
          <p:nvPr>
            <p:ph type="title"/>
          </p:nvPr>
        </p:nvSpPr>
        <p:spPr>
          <a:xfrm>
            <a:off x="6166050" y="1183210"/>
            <a:ext cx="21402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57" name="Google Shape;157;p100"/>
          <p:cNvSpPr txBox="1">
            <a:spLocks noGrp="1"/>
          </p:cNvSpPr>
          <p:nvPr>
            <p:ph type="subTitle" idx="1"/>
          </p:nvPr>
        </p:nvSpPr>
        <p:spPr>
          <a:xfrm>
            <a:off x="6166050" y="1620375"/>
            <a:ext cx="2140200" cy="92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8" name="Google Shape;158;p100"/>
          <p:cNvSpPr txBox="1">
            <a:spLocks noGrp="1"/>
          </p:cNvSpPr>
          <p:nvPr>
            <p:ph type="title" idx="2"/>
          </p:nvPr>
        </p:nvSpPr>
        <p:spPr>
          <a:xfrm>
            <a:off x="6166040" y="2678335"/>
            <a:ext cx="2140200" cy="488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59" name="Google Shape;159;p100"/>
          <p:cNvSpPr txBox="1">
            <a:spLocks noGrp="1"/>
          </p:cNvSpPr>
          <p:nvPr>
            <p:ph type="subTitle" idx="3"/>
          </p:nvPr>
        </p:nvSpPr>
        <p:spPr>
          <a:xfrm>
            <a:off x="6166050" y="3115508"/>
            <a:ext cx="2140200" cy="92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60" name="Google Shape;160;p100"/>
          <p:cNvSpPr txBox="1">
            <a:spLocks noGrp="1"/>
          </p:cNvSpPr>
          <p:nvPr>
            <p:ph type="title" idx="4"/>
          </p:nvPr>
        </p:nvSpPr>
        <p:spPr>
          <a:xfrm>
            <a:off x="1002325" y="711175"/>
            <a:ext cx="2666700" cy="11664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8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83"/>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8" name="Google Shape;18;p83"/>
          <p:cNvSpPr txBox="1">
            <a:spLocks noGrp="1"/>
          </p:cNvSpPr>
          <p:nvPr>
            <p:ph type="title"/>
          </p:nvPr>
        </p:nvSpPr>
        <p:spPr>
          <a:xfrm>
            <a:off x="1836900" y="711175"/>
            <a:ext cx="54702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19" name="Google Shape;19;p83"/>
          <p:cNvSpPr txBox="1">
            <a:spLocks noGrp="1"/>
          </p:cNvSpPr>
          <p:nvPr>
            <p:ph type="body" idx="1"/>
          </p:nvPr>
        </p:nvSpPr>
        <p:spPr>
          <a:xfrm>
            <a:off x="1398275" y="1401825"/>
            <a:ext cx="6963300" cy="3063000"/>
          </a:xfrm>
          <a:prstGeom prst="rect">
            <a:avLst/>
          </a:prstGeom>
          <a:noFill/>
          <a:ln>
            <a:noFill/>
          </a:ln>
        </p:spPr>
        <p:txBody>
          <a:bodyPr spcFirstLastPara="1" wrap="square" lIns="91425" tIns="91425" rIns="91425" bIns="91425" anchor="t" anchorCtr="0">
            <a:noAutofit/>
          </a:bodyPr>
          <a:lstStyle>
            <a:lvl1pPr marL="457200" lvl="0" indent="-307975" algn="l">
              <a:lnSpc>
                <a:spcPct val="100000"/>
              </a:lnSpc>
              <a:spcBef>
                <a:spcPts val="0"/>
              </a:spcBef>
              <a:spcAft>
                <a:spcPts val="0"/>
              </a:spcAft>
              <a:buSzPts val="1250"/>
              <a:buFont typeface="Concert One"/>
              <a:buAutoNum type="arabicPeriod"/>
              <a:defRPr sz="950">
                <a:solidFill>
                  <a:schemeClr val="dk2"/>
                </a:solidFill>
              </a:defRPr>
            </a:lvl1pPr>
            <a:lvl2pPr marL="914400" lvl="1" indent="-292100" algn="l">
              <a:lnSpc>
                <a:spcPct val="100000"/>
              </a:lnSpc>
              <a:spcBef>
                <a:spcPts val="1600"/>
              </a:spcBef>
              <a:spcAft>
                <a:spcPts val="0"/>
              </a:spcAft>
              <a:buClr>
                <a:srgbClr val="4D719D"/>
              </a:buClr>
              <a:buSzPts val="1000"/>
              <a:buFont typeface="Arial"/>
              <a:buAutoNum type="alphaLcPeriod"/>
              <a:defRPr sz="950">
                <a:solidFill>
                  <a:schemeClr val="dk2"/>
                </a:solidFill>
              </a:defRPr>
            </a:lvl2pPr>
            <a:lvl3pPr marL="1371600" lvl="2" indent="-292100" algn="l">
              <a:lnSpc>
                <a:spcPct val="100000"/>
              </a:lnSpc>
              <a:spcBef>
                <a:spcPts val="1600"/>
              </a:spcBef>
              <a:spcAft>
                <a:spcPts val="0"/>
              </a:spcAft>
              <a:buClr>
                <a:srgbClr val="4D719D"/>
              </a:buClr>
              <a:buSzPts val="1000"/>
              <a:buFont typeface="Arial"/>
              <a:buAutoNum type="romanLcPeriod"/>
              <a:defRPr sz="950">
                <a:solidFill>
                  <a:schemeClr val="dk2"/>
                </a:solidFill>
              </a:defRPr>
            </a:lvl3pPr>
            <a:lvl4pPr marL="1828800" lvl="3" indent="-292100" algn="l">
              <a:lnSpc>
                <a:spcPct val="100000"/>
              </a:lnSpc>
              <a:spcBef>
                <a:spcPts val="1600"/>
              </a:spcBef>
              <a:spcAft>
                <a:spcPts val="0"/>
              </a:spcAft>
              <a:buClr>
                <a:srgbClr val="4D719D"/>
              </a:buClr>
              <a:buSzPts val="1000"/>
              <a:buFont typeface="Arial"/>
              <a:buAutoNum type="arabicPeriod"/>
              <a:defRPr sz="950">
                <a:solidFill>
                  <a:schemeClr val="dk2"/>
                </a:solidFill>
              </a:defRPr>
            </a:lvl4pPr>
            <a:lvl5pPr marL="2286000" lvl="4" indent="-292100" algn="l">
              <a:lnSpc>
                <a:spcPct val="100000"/>
              </a:lnSpc>
              <a:spcBef>
                <a:spcPts val="1600"/>
              </a:spcBef>
              <a:spcAft>
                <a:spcPts val="0"/>
              </a:spcAft>
              <a:buClr>
                <a:srgbClr val="4D719D"/>
              </a:buClr>
              <a:buSzPts val="1000"/>
              <a:buFont typeface="Arial"/>
              <a:buAutoNum type="alphaLcPeriod"/>
              <a:defRPr sz="950">
                <a:solidFill>
                  <a:schemeClr val="dk2"/>
                </a:solidFill>
              </a:defRPr>
            </a:lvl5pPr>
            <a:lvl6pPr marL="2743200" lvl="5" indent="-292100" algn="l">
              <a:lnSpc>
                <a:spcPct val="100000"/>
              </a:lnSpc>
              <a:spcBef>
                <a:spcPts val="1600"/>
              </a:spcBef>
              <a:spcAft>
                <a:spcPts val="0"/>
              </a:spcAft>
              <a:buClr>
                <a:srgbClr val="4D719D"/>
              </a:buClr>
              <a:buSzPts val="1000"/>
              <a:buFont typeface="Arial"/>
              <a:buAutoNum type="romanLcPeriod"/>
              <a:defRPr sz="950">
                <a:solidFill>
                  <a:schemeClr val="dk2"/>
                </a:solidFill>
              </a:defRPr>
            </a:lvl6pPr>
            <a:lvl7pPr marL="3200400" lvl="6" indent="-292100" algn="l">
              <a:lnSpc>
                <a:spcPct val="100000"/>
              </a:lnSpc>
              <a:spcBef>
                <a:spcPts val="1600"/>
              </a:spcBef>
              <a:spcAft>
                <a:spcPts val="0"/>
              </a:spcAft>
              <a:buClr>
                <a:srgbClr val="4D719D"/>
              </a:buClr>
              <a:buSzPts val="1000"/>
              <a:buFont typeface="Arial"/>
              <a:buAutoNum type="arabicPeriod"/>
              <a:defRPr sz="950">
                <a:solidFill>
                  <a:schemeClr val="dk2"/>
                </a:solidFill>
              </a:defRPr>
            </a:lvl7pPr>
            <a:lvl8pPr marL="3657600" lvl="7" indent="-292100" algn="l">
              <a:lnSpc>
                <a:spcPct val="100000"/>
              </a:lnSpc>
              <a:spcBef>
                <a:spcPts val="1600"/>
              </a:spcBef>
              <a:spcAft>
                <a:spcPts val="0"/>
              </a:spcAft>
              <a:buClr>
                <a:srgbClr val="4D719D"/>
              </a:buClr>
              <a:buSzPts val="1000"/>
              <a:buFont typeface="Arial"/>
              <a:buAutoNum type="alphaLcPeriod"/>
              <a:defRPr sz="950">
                <a:solidFill>
                  <a:schemeClr val="dk2"/>
                </a:solidFill>
              </a:defRPr>
            </a:lvl8pPr>
            <a:lvl9pPr marL="4114800" lvl="8" indent="-292100" algn="l">
              <a:lnSpc>
                <a:spcPct val="100000"/>
              </a:lnSpc>
              <a:spcBef>
                <a:spcPts val="1600"/>
              </a:spcBef>
              <a:spcAft>
                <a:spcPts val="1600"/>
              </a:spcAft>
              <a:buClr>
                <a:srgbClr val="4D719D"/>
              </a:buClr>
              <a:buSzPts val="1000"/>
              <a:buFont typeface="Arial"/>
              <a:buAutoNum type="romanLcPeriod"/>
              <a:defRPr sz="950">
                <a:solidFill>
                  <a:schemeClr val="dk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pic>
        <p:nvPicPr>
          <p:cNvPr id="162" name="Google Shape;162;p10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3" name="Google Shape;163;p101"/>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64" name="Google Shape;164;p101"/>
          <p:cNvSpPr txBox="1">
            <a:spLocks noGrp="1"/>
          </p:cNvSpPr>
          <p:nvPr>
            <p:ph type="title"/>
          </p:nvPr>
        </p:nvSpPr>
        <p:spPr>
          <a:xfrm>
            <a:off x="1002325" y="711175"/>
            <a:ext cx="3273900" cy="8124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pic>
        <p:nvPicPr>
          <p:cNvPr id="166" name="Google Shape;166;p10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102"/>
          <p:cNvPicPr preferRelativeResize="0"/>
          <p:nvPr/>
        </p:nvPicPr>
        <p:blipFill rotWithShape="1">
          <a:blip r:embed="rId3">
            <a:alphaModFix/>
          </a:blip>
          <a:srcRect t="16733" r="8891" b="18299"/>
          <a:stretch/>
        </p:blipFill>
        <p:spPr>
          <a:xfrm rot="-5400000">
            <a:off x="4748475" y="480657"/>
            <a:ext cx="2036850" cy="846042"/>
          </a:xfrm>
          <a:prstGeom prst="rect">
            <a:avLst/>
          </a:prstGeom>
          <a:noFill/>
          <a:ln>
            <a:noFill/>
          </a:ln>
        </p:spPr>
      </p:pic>
      <p:pic>
        <p:nvPicPr>
          <p:cNvPr id="168" name="Google Shape;168;p102"/>
          <p:cNvPicPr preferRelativeResize="0"/>
          <p:nvPr/>
        </p:nvPicPr>
        <p:blipFill rotWithShape="1">
          <a:blip r:embed="rId3">
            <a:alphaModFix/>
          </a:blip>
          <a:srcRect t="16733" r="8891" b="18299"/>
          <a:stretch/>
        </p:blipFill>
        <p:spPr>
          <a:xfrm rot="-5400000">
            <a:off x="5339025" y="595407"/>
            <a:ext cx="2036850" cy="846042"/>
          </a:xfrm>
          <a:prstGeom prst="rect">
            <a:avLst/>
          </a:prstGeom>
          <a:noFill/>
          <a:ln>
            <a:noFill/>
          </a:ln>
        </p:spPr>
      </p:pic>
      <p:pic>
        <p:nvPicPr>
          <p:cNvPr id="169" name="Google Shape;169;p102"/>
          <p:cNvPicPr preferRelativeResize="0"/>
          <p:nvPr/>
        </p:nvPicPr>
        <p:blipFill rotWithShape="1">
          <a:blip r:embed="rId4">
            <a:alphaModFix/>
          </a:blip>
          <a:srcRect b="7122"/>
          <a:stretch/>
        </p:blipFill>
        <p:spPr>
          <a:xfrm>
            <a:off x="1974100" y="324738"/>
            <a:ext cx="5195775" cy="4494025"/>
          </a:xfrm>
          <a:prstGeom prst="rect">
            <a:avLst/>
          </a:prstGeom>
          <a:noFill/>
          <a:ln>
            <a:noFill/>
          </a:ln>
        </p:spPr>
      </p:pic>
      <p:sp>
        <p:nvSpPr>
          <p:cNvPr id="170" name="Google Shape;170;p102"/>
          <p:cNvSpPr txBox="1">
            <a:spLocks noGrp="1"/>
          </p:cNvSpPr>
          <p:nvPr>
            <p:ph type="title" hasCustomPrompt="1"/>
          </p:nvPr>
        </p:nvSpPr>
        <p:spPr>
          <a:xfrm>
            <a:off x="2838275" y="1645347"/>
            <a:ext cx="4001700" cy="113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7200"/>
              <a:buNone/>
              <a:defRPr sz="7200" b="0">
                <a:solidFill>
                  <a:schemeClr val="dk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171" name="Google Shape;171;p102"/>
          <p:cNvSpPr txBox="1">
            <a:spLocks noGrp="1"/>
          </p:cNvSpPr>
          <p:nvPr>
            <p:ph type="body" idx="1"/>
          </p:nvPr>
        </p:nvSpPr>
        <p:spPr>
          <a:xfrm>
            <a:off x="3335675" y="3062950"/>
            <a:ext cx="30069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Clr>
                <a:schemeClr val="dk2"/>
              </a:buClr>
              <a:buSzPts val="1800"/>
              <a:buChar char="●"/>
              <a:defRPr>
                <a:solidFill>
                  <a:schemeClr val="dk2"/>
                </a:solidFill>
              </a:defRPr>
            </a:lvl1pPr>
            <a:lvl2pPr marL="914400" lvl="1" indent="-342900" algn="ctr">
              <a:lnSpc>
                <a:spcPct val="100000"/>
              </a:lnSpc>
              <a:spcBef>
                <a:spcPts val="1600"/>
              </a:spcBef>
              <a:spcAft>
                <a:spcPts val="0"/>
              </a:spcAft>
              <a:buClr>
                <a:schemeClr val="dk2"/>
              </a:buClr>
              <a:buSzPts val="1800"/>
              <a:buChar char="○"/>
              <a:defRPr sz="1800">
                <a:solidFill>
                  <a:schemeClr val="dk2"/>
                </a:solidFill>
              </a:defRPr>
            </a:lvl2pPr>
            <a:lvl3pPr marL="1371600" lvl="2" indent="-342900" algn="ctr">
              <a:lnSpc>
                <a:spcPct val="100000"/>
              </a:lnSpc>
              <a:spcBef>
                <a:spcPts val="1600"/>
              </a:spcBef>
              <a:spcAft>
                <a:spcPts val="0"/>
              </a:spcAft>
              <a:buClr>
                <a:schemeClr val="dk2"/>
              </a:buClr>
              <a:buSzPts val="1800"/>
              <a:buChar char="■"/>
              <a:defRPr sz="1800">
                <a:solidFill>
                  <a:schemeClr val="dk2"/>
                </a:solidFill>
              </a:defRPr>
            </a:lvl3pPr>
            <a:lvl4pPr marL="1828800" lvl="3" indent="-342900" algn="ctr">
              <a:lnSpc>
                <a:spcPct val="100000"/>
              </a:lnSpc>
              <a:spcBef>
                <a:spcPts val="1600"/>
              </a:spcBef>
              <a:spcAft>
                <a:spcPts val="0"/>
              </a:spcAft>
              <a:buClr>
                <a:schemeClr val="dk2"/>
              </a:buClr>
              <a:buSzPts val="1800"/>
              <a:buChar char="●"/>
              <a:defRPr sz="1800">
                <a:solidFill>
                  <a:schemeClr val="dk2"/>
                </a:solidFill>
              </a:defRPr>
            </a:lvl4pPr>
            <a:lvl5pPr marL="2286000" lvl="4" indent="-342900" algn="ctr">
              <a:lnSpc>
                <a:spcPct val="100000"/>
              </a:lnSpc>
              <a:spcBef>
                <a:spcPts val="1600"/>
              </a:spcBef>
              <a:spcAft>
                <a:spcPts val="0"/>
              </a:spcAft>
              <a:buClr>
                <a:schemeClr val="dk2"/>
              </a:buClr>
              <a:buSzPts val="1800"/>
              <a:buChar char="○"/>
              <a:defRPr sz="1800">
                <a:solidFill>
                  <a:schemeClr val="dk2"/>
                </a:solidFill>
              </a:defRPr>
            </a:lvl5pPr>
            <a:lvl6pPr marL="2743200" lvl="5" indent="-342900" algn="ctr">
              <a:lnSpc>
                <a:spcPct val="100000"/>
              </a:lnSpc>
              <a:spcBef>
                <a:spcPts val="1600"/>
              </a:spcBef>
              <a:spcAft>
                <a:spcPts val="0"/>
              </a:spcAft>
              <a:buClr>
                <a:schemeClr val="dk2"/>
              </a:buClr>
              <a:buSzPts val="1800"/>
              <a:buChar char="■"/>
              <a:defRPr sz="1800">
                <a:solidFill>
                  <a:schemeClr val="dk2"/>
                </a:solidFill>
              </a:defRPr>
            </a:lvl6pPr>
            <a:lvl7pPr marL="3200400" lvl="6" indent="-342900" algn="ctr">
              <a:lnSpc>
                <a:spcPct val="100000"/>
              </a:lnSpc>
              <a:spcBef>
                <a:spcPts val="1600"/>
              </a:spcBef>
              <a:spcAft>
                <a:spcPts val="0"/>
              </a:spcAft>
              <a:buClr>
                <a:schemeClr val="dk2"/>
              </a:buClr>
              <a:buSzPts val="1800"/>
              <a:buChar char="●"/>
              <a:defRPr sz="1800">
                <a:solidFill>
                  <a:schemeClr val="dk2"/>
                </a:solidFill>
              </a:defRPr>
            </a:lvl7pPr>
            <a:lvl8pPr marL="3657600" lvl="7" indent="-342900" algn="ctr">
              <a:lnSpc>
                <a:spcPct val="100000"/>
              </a:lnSpc>
              <a:spcBef>
                <a:spcPts val="1600"/>
              </a:spcBef>
              <a:spcAft>
                <a:spcPts val="0"/>
              </a:spcAft>
              <a:buClr>
                <a:schemeClr val="dk2"/>
              </a:buClr>
              <a:buSzPts val="1800"/>
              <a:buChar char="○"/>
              <a:defRPr sz="1800">
                <a:solidFill>
                  <a:schemeClr val="dk2"/>
                </a:solidFill>
              </a:defRPr>
            </a:lvl8pPr>
            <a:lvl9pPr marL="4114800" lvl="8" indent="-342900" algn="ctr">
              <a:lnSpc>
                <a:spcPct val="100000"/>
              </a:lnSpc>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p:cSld name="BIG_NUMBER_2">
    <p:spTree>
      <p:nvGrpSpPr>
        <p:cNvPr id="1" name="Shape 172"/>
        <p:cNvGrpSpPr/>
        <p:nvPr/>
      </p:nvGrpSpPr>
      <p:grpSpPr>
        <a:xfrm>
          <a:off x="0" y="0"/>
          <a:ext cx="0" cy="0"/>
          <a:chOff x="0" y="0"/>
          <a:chExt cx="0" cy="0"/>
        </a:xfrm>
      </p:grpSpPr>
      <p:pic>
        <p:nvPicPr>
          <p:cNvPr id="173" name="Google Shape;173;p10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4" name="Google Shape;174;p103"/>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175" name="Google Shape;175;p103"/>
          <p:cNvSpPr txBox="1">
            <a:spLocks noGrp="1"/>
          </p:cNvSpPr>
          <p:nvPr>
            <p:ph type="title"/>
          </p:nvPr>
        </p:nvSpPr>
        <p:spPr>
          <a:xfrm>
            <a:off x="5040600" y="1012388"/>
            <a:ext cx="2826000" cy="113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7200"/>
              <a:buNone/>
              <a:defRPr sz="7200" b="0">
                <a:solidFill>
                  <a:schemeClr val="dk1"/>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76" name="Google Shape;176;p103"/>
          <p:cNvSpPr txBox="1">
            <a:spLocks noGrp="1"/>
          </p:cNvSpPr>
          <p:nvPr>
            <p:ph type="body" idx="1"/>
          </p:nvPr>
        </p:nvSpPr>
        <p:spPr>
          <a:xfrm>
            <a:off x="4973225" y="3061013"/>
            <a:ext cx="3006900" cy="10701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Clr>
                <a:schemeClr val="dk2"/>
              </a:buClr>
              <a:buSzPts val="1800"/>
              <a:buChar char="●"/>
              <a:defRPr>
                <a:solidFill>
                  <a:schemeClr val="dk1"/>
                </a:solidFill>
              </a:defRPr>
            </a:lvl1pPr>
            <a:lvl2pPr marL="914400" lvl="1" indent="-342900" algn="ctr">
              <a:lnSpc>
                <a:spcPct val="100000"/>
              </a:lnSpc>
              <a:spcBef>
                <a:spcPts val="0"/>
              </a:spcBef>
              <a:spcAft>
                <a:spcPts val="0"/>
              </a:spcAft>
              <a:buClr>
                <a:schemeClr val="dk2"/>
              </a:buClr>
              <a:buSzPts val="1800"/>
              <a:buChar char="○"/>
              <a:defRPr sz="1800">
                <a:solidFill>
                  <a:schemeClr val="dk2"/>
                </a:solidFill>
              </a:defRPr>
            </a:lvl2pPr>
            <a:lvl3pPr marL="1371600" lvl="2" indent="-342900" algn="ctr">
              <a:lnSpc>
                <a:spcPct val="100000"/>
              </a:lnSpc>
              <a:spcBef>
                <a:spcPts val="1600"/>
              </a:spcBef>
              <a:spcAft>
                <a:spcPts val="0"/>
              </a:spcAft>
              <a:buClr>
                <a:schemeClr val="dk2"/>
              </a:buClr>
              <a:buSzPts val="1800"/>
              <a:buChar char="■"/>
              <a:defRPr sz="1800">
                <a:solidFill>
                  <a:schemeClr val="dk2"/>
                </a:solidFill>
              </a:defRPr>
            </a:lvl3pPr>
            <a:lvl4pPr marL="1828800" lvl="3" indent="-342900" algn="ctr">
              <a:lnSpc>
                <a:spcPct val="100000"/>
              </a:lnSpc>
              <a:spcBef>
                <a:spcPts val="1600"/>
              </a:spcBef>
              <a:spcAft>
                <a:spcPts val="0"/>
              </a:spcAft>
              <a:buClr>
                <a:schemeClr val="dk2"/>
              </a:buClr>
              <a:buSzPts val="1800"/>
              <a:buChar char="●"/>
              <a:defRPr sz="1800">
                <a:solidFill>
                  <a:schemeClr val="dk2"/>
                </a:solidFill>
              </a:defRPr>
            </a:lvl4pPr>
            <a:lvl5pPr marL="2286000" lvl="4" indent="-342900" algn="ctr">
              <a:lnSpc>
                <a:spcPct val="100000"/>
              </a:lnSpc>
              <a:spcBef>
                <a:spcPts val="1600"/>
              </a:spcBef>
              <a:spcAft>
                <a:spcPts val="0"/>
              </a:spcAft>
              <a:buClr>
                <a:schemeClr val="dk2"/>
              </a:buClr>
              <a:buSzPts val="1800"/>
              <a:buChar char="○"/>
              <a:defRPr sz="1800">
                <a:solidFill>
                  <a:schemeClr val="dk2"/>
                </a:solidFill>
              </a:defRPr>
            </a:lvl5pPr>
            <a:lvl6pPr marL="2743200" lvl="5" indent="-342900" algn="ctr">
              <a:lnSpc>
                <a:spcPct val="100000"/>
              </a:lnSpc>
              <a:spcBef>
                <a:spcPts val="1600"/>
              </a:spcBef>
              <a:spcAft>
                <a:spcPts val="0"/>
              </a:spcAft>
              <a:buClr>
                <a:schemeClr val="dk2"/>
              </a:buClr>
              <a:buSzPts val="1800"/>
              <a:buChar char="■"/>
              <a:defRPr sz="1800">
                <a:solidFill>
                  <a:schemeClr val="dk2"/>
                </a:solidFill>
              </a:defRPr>
            </a:lvl6pPr>
            <a:lvl7pPr marL="3200400" lvl="6" indent="-342900" algn="ctr">
              <a:lnSpc>
                <a:spcPct val="100000"/>
              </a:lnSpc>
              <a:spcBef>
                <a:spcPts val="1600"/>
              </a:spcBef>
              <a:spcAft>
                <a:spcPts val="0"/>
              </a:spcAft>
              <a:buClr>
                <a:schemeClr val="dk2"/>
              </a:buClr>
              <a:buSzPts val="1800"/>
              <a:buChar char="●"/>
              <a:defRPr sz="1800">
                <a:solidFill>
                  <a:schemeClr val="dk2"/>
                </a:solidFill>
              </a:defRPr>
            </a:lvl7pPr>
            <a:lvl8pPr marL="3657600" lvl="7" indent="-342900" algn="ctr">
              <a:lnSpc>
                <a:spcPct val="100000"/>
              </a:lnSpc>
              <a:spcBef>
                <a:spcPts val="1600"/>
              </a:spcBef>
              <a:spcAft>
                <a:spcPts val="0"/>
              </a:spcAft>
              <a:buClr>
                <a:schemeClr val="dk2"/>
              </a:buClr>
              <a:buSzPts val="1800"/>
              <a:buChar char="○"/>
              <a:defRPr sz="1800">
                <a:solidFill>
                  <a:schemeClr val="dk2"/>
                </a:solidFill>
              </a:defRPr>
            </a:lvl8pPr>
            <a:lvl9pPr marL="4114800" lvl="8" indent="-342900" algn="ctr">
              <a:lnSpc>
                <a:spcPct val="100000"/>
              </a:lnSpc>
              <a:spcBef>
                <a:spcPts val="1600"/>
              </a:spcBef>
              <a:spcAft>
                <a:spcPts val="1600"/>
              </a:spcAft>
              <a:buClr>
                <a:schemeClr val="dk2"/>
              </a:buClr>
              <a:buSzPts val="1800"/>
              <a:buChar char="■"/>
              <a:defRPr sz="1800">
                <a:solidFill>
                  <a:schemeClr val="dk2"/>
                </a:solidFill>
              </a:defRPr>
            </a:lvl9pPr>
          </a:lstStyle>
          <a:p>
            <a:endParaRPr/>
          </a:p>
        </p:txBody>
      </p:sp>
      <p:sp>
        <p:nvSpPr>
          <p:cNvPr id="177" name="Google Shape;177;p103"/>
          <p:cNvSpPr txBox="1">
            <a:spLocks noGrp="1"/>
          </p:cNvSpPr>
          <p:nvPr>
            <p:ph type="subTitle" idx="2"/>
          </p:nvPr>
        </p:nvSpPr>
        <p:spPr>
          <a:xfrm>
            <a:off x="4973225" y="2278000"/>
            <a:ext cx="3006900" cy="78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100" b="1">
                <a:latin typeface="Concert One"/>
                <a:ea typeface="Concert One"/>
                <a:cs typeface="Concert One"/>
                <a:sym typeface="Concert 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s 1">
  <p:cSld name="CAPTION_ONLY_1">
    <p:spTree>
      <p:nvGrpSpPr>
        <p:cNvPr id="1" name="Shape 178"/>
        <p:cNvGrpSpPr/>
        <p:nvPr/>
      </p:nvGrpSpPr>
      <p:grpSpPr>
        <a:xfrm>
          <a:off x="0" y="0"/>
          <a:ext cx="0" cy="0"/>
          <a:chOff x="0" y="0"/>
          <a:chExt cx="0" cy="0"/>
        </a:xfrm>
      </p:grpSpPr>
      <p:pic>
        <p:nvPicPr>
          <p:cNvPr id="179" name="Google Shape;179;p10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80" name="Google Shape;180;p104"/>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181" name="Google Shape;181;p104"/>
          <p:cNvSpPr txBox="1">
            <a:spLocks noGrp="1"/>
          </p:cNvSpPr>
          <p:nvPr>
            <p:ph type="title"/>
          </p:nvPr>
        </p:nvSpPr>
        <p:spPr>
          <a:xfrm>
            <a:off x="907470" y="2765032"/>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182" name="Google Shape;182;p104"/>
          <p:cNvSpPr txBox="1">
            <a:spLocks noGrp="1"/>
          </p:cNvSpPr>
          <p:nvPr>
            <p:ph type="subTitle" idx="1"/>
          </p:nvPr>
        </p:nvSpPr>
        <p:spPr>
          <a:xfrm>
            <a:off x="1137850" y="3229817"/>
            <a:ext cx="2457000" cy="11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83" name="Google Shape;183;p104"/>
          <p:cNvSpPr txBox="1">
            <a:spLocks noGrp="1"/>
          </p:cNvSpPr>
          <p:nvPr>
            <p:ph type="title" idx="2"/>
          </p:nvPr>
        </p:nvSpPr>
        <p:spPr>
          <a:xfrm>
            <a:off x="5318730" y="2765032"/>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184" name="Google Shape;184;p104"/>
          <p:cNvSpPr txBox="1">
            <a:spLocks noGrp="1"/>
          </p:cNvSpPr>
          <p:nvPr>
            <p:ph type="subTitle" idx="3"/>
          </p:nvPr>
        </p:nvSpPr>
        <p:spPr>
          <a:xfrm>
            <a:off x="5549120" y="3229817"/>
            <a:ext cx="2457000" cy="11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BIG_NUMBER_1_1">
    <p:spTree>
      <p:nvGrpSpPr>
        <p:cNvPr id="1" name="Shape 185"/>
        <p:cNvGrpSpPr/>
        <p:nvPr/>
      </p:nvGrpSpPr>
      <p:grpSpPr>
        <a:xfrm>
          <a:off x="0" y="0"/>
          <a:ext cx="0" cy="0"/>
          <a:chOff x="0" y="0"/>
          <a:chExt cx="0" cy="0"/>
        </a:xfrm>
      </p:grpSpPr>
      <p:pic>
        <p:nvPicPr>
          <p:cNvPr id="186" name="Google Shape;186;p10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87" name="Google Shape;187;p105"/>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88" name="Google Shape;188;p105"/>
          <p:cNvSpPr txBox="1">
            <a:spLocks noGrp="1"/>
          </p:cNvSpPr>
          <p:nvPr>
            <p:ph type="title"/>
          </p:nvPr>
        </p:nvSpPr>
        <p:spPr>
          <a:xfrm>
            <a:off x="1761575" y="711175"/>
            <a:ext cx="56208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89"/>
        <p:cNvGrpSpPr/>
        <p:nvPr/>
      </p:nvGrpSpPr>
      <p:grpSpPr>
        <a:xfrm>
          <a:off x="0" y="0"/>
          <a:ext cx="0" cy="0"/>
          <a:chOff x="0" y="0"/>
          <a:chExt cx="0" cy="0"/>
        </a:xfrm>
      </p:grpSpPr>
      <p:pic>
        <p:nvPicPr>
          <p:cNvPr id="190" name="Google Shape;190;p10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91" name="Google Shape;191;p106"/>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192" name="Google Shape;192;p106"/>
          <p:cNvSpPr txBox="1">
            <a:spLocks noGrp="1"/>
          </p:cNvSpPr>
          <p:nvPr>
            <p:ph type="title"/>
          </p:nvPr>
        </p:nvSpPr>
        <p:spPr>
          <a:xfrm>
            <a:off x="1002325" y="711175"/>
            <a:ext cx="3082200" cy="9420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pic>
        <p:nvPicPr>
          <p:cNvPr id="194" name="Google Shape;194;p10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95" name="Google Shape;195;p107"/>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196" name="Google Shape;196;p107"/>
          <p:cNvSpPr txBox="1">
            <a:spLocks noGrp="1"/>
          </p:cNvSpPr>
          <p:nvPr>
            <p:ph type="title"/>
          </p:nvPr>
        </p:nvSpPr>
        <p:spPr>
          <a:xfrm>
            <a:off x="1002325" y="711173"/>
            <a:ext cx="2403900" cy="1385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7"/>
        <p:cNvGrpSpPr/>
        <p:nvPr/>
      </p:nvGrpSpPr>
      <p:grpSpPr>
        <a:xfrm>
          <a:off x="0" y="0"/>
          <a:ext cx="0" cy="0"/>
          <a:chOff x="0" y="0"/>
          <a:chExt cx="0" cy="0"/>
        </a:xfrm>
      </p:grpSpPr>
      <p:pic>
        <p:nvPicPr>
          <p:cNvPr id="198" name="Google Shape;198;p10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99" name="Google Shape;199;p108"/>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00" name="Google Shape;200;p108"/>
          <p:cNvSpPr txBox="1">
            <a:spLocks noGrp="1"/>
          </p:cNvSpPr>
          <p:nvPr>
            <p:ph type="title"/>
          </p:nvPr>
        </p:nvSpPr>
        <p:spPr>
          <a:xfrm>
            <a:off x="1781550" y="711175"/>
            <a:ext cx="5933700" cy="609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CAPTION_ONLY_1_2">
    <p:spTree>
      <p:nvGrpSpPr>
        <p:cNvPr id="1" name="Shape 201"/>
        <p:cNvGrpSpPr/>
        <p:nvPr/>
      </p:nvGrpSpPr>
      <p:grpSpPr>
        <a:xfrm>
          <a:off x="0" y="0"/>
          <a:ext cx="0" cy="0"/>
          <a:chOff x="0" y="0"/>
          <a:chExt cx="0" cy="0"/>
        </a:xfrm>
      </p:grpSpPr>
      <p:pic>
        <p:nvPicPr>
          <p:cNvPr id="202" name="Google Shape;202;p10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03" name="Google Shape;203;p109"/>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204" name="Google Shape;204;p109"/>
          <p:cNvSpPr txBox="1">
            <a:spLocks noGrp="1"/>
          </p:cNvSpPr>
          <p:nvPr>
            <p:ph type="title"/>
          </p:nvPr>
        </p:nvSpPr>
        <p:spPr>
          <a:xfrm>
            <a:off x="1687410" y="2127912"/>
            <a:ext cx="1600800" cy="84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05" name="Google Shape;205;p109"/>
          <p:cNvSpPr txBox="1">
            <a:spLocks noGrp="1"/>
          </p:cNvSpPr>
          <p:nvPr>
            <p:ph type="subTitle" idx="1"/>
          </p:nvPr>
        </p:nvSpPr>
        <p:spPr>
          <a:xfrm>
            <a:off x="1472443" y="3203876"/>
            <a:ext cx="24570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06" name="Google Shape;206;p109"/>
          <p:cNvSpPr txBox="1">
            <a:spLocks noGrp="1"/>
          </p:cNvSpPr>
          <p:nvPr>
            <p:ph type="title" idx="2"/>
          </p:nvPr>
        </p:nvSpPr>
        <p:spPr>
          <a:xfrm>
            <a:off x="5946969" y="2127900"/>
            <a:ext cx="1600800" cy="842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07" name="Google Shape;207;p109"/>
          <p:cNvSpPr txBox="1">
            <a:spLocks noGrp="1"/>
          </p:cNvSpPr>
          <p:nvPr>
            <p:ph type="subTitle" idx="3"/>
          </p:nvPr>
        </p:nvSpPr>
        <p:spPr>
          <a:xfrm>
            <a:off x="5745267" y="3203876"/>
            <a:ext cx="24570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08" name="Google Shape;208;p109"/>
          <p:cNvSpPr txBox="1">
            <a:spLocks noGrp="1"/>
          </p:cNvSpPr>
          <p:nvPr>
            <p:ph type="title" idx="4"/>
          </p:nvPr>
        </p:nvSpPr>
        <p:spPr>
          <a:xfrm>
            <a:off x="1002325" y="711175"/>
            <a:ext cx="2517600" cy="912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209"/>
        <p:cNvGrpSpPr/>
        <p:nvPr/>
      </p:nvGrpSpPr>
      <p:grpSpPr>
        <a:xfrm>
          <a:off x="0" y="0"/>
          <a:ext cx="0" cy="0"/>
          <a:chOff x="0" y="0"/>
          <a:chExt cx="0" cy="0"/>
        </a:xfrm>
      </p:grpSpPr>
      <p:pic>
        <p:nvPicPr>
          <p:cNvPr id="210" name="Google Shape;210;p1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11" name="Google Shape;211;p110"/>
          <p:cNvPicPr preferRelativeResize="0"/>
          <p:nvPr/>
        </p:nvPicPr>
        <p:blipFill rotWithShape="1">
          <a:blip r:embed="rId3">
            <a:alphaModFix/>
          </a:blip>
          <a:srcRect b="61089"/>
          <a:stretch/>
        </p:blipFill>
        <p:spPr>
          <a:xfrm rot="1142343">
            <a:off x="6222976" y="2291982"/>
            <a:ext cx="2068425" cy="1772790"/>
          </a:xfrm>
          <a:prstGeom prst="rect">
            <a:avLst/>
          </a:prstGeom>
          <a:noFill/>
          <a:ln>
            <a:noFill/>
          </a:ln>
        </p:spPr>
      </p:pic>
      <p:pic>
        <p:nvPicPr>
          <p:cNvPr id="212" name="Google Shape;212;p110"/>
          <p:cNvPicPr preferRelativeResize="0"/>
          <p:nvPr/>
        </p:nvPicPr>
        <p:blipFill rotWithShape="1">
          <a:blip r:embed="rId3">
            <a:alphaModFix/>
          </a:blip>
          <a:srcRect b="61089"/>
          <a:stretch/>
        </p:blipFill>
        <p:spPr>
          <a:xfrm rot="-1920292">
            <a:off x="925352" y="1011382"/>
            <a:ext cx="2068424" cy="1772792"/>
          </a:xfrm>
          <a:prstGeom prst="rect">
            <a:avLst/>
          </a:prstGeom>
          <a:noFill/>
          <a:ln>
            <a:noFill/>
          </a:ln>
        </p:spPr>
      </p:pic>
      <p:pic>
        <p:nvPicPr>
          <p:cNvPr id="213" name="Google Shape;213;p110"/>
          <p:cNvPicPr preferRelativeResize="0"/>
          <p:nvPr/>
        </p:nvPicPr>
        <p:blipFill rotWithShape="1">
          <a:blip r:embed="rId4">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3"/>
              </a:srgbClr>
            </a:outerShdw>
          </a:effectLst>
        </p:spPr>
      </p:pic>
      <p:sp>
        <p:nvSpPr>
          <p:cNvPr id="214" name="Google Shape;214;p110"/>
          <p:cNvSpPr txBox="1">
            <a:spLocks noGrp="1"/>
          </p:cNvSpPr>
          <p:nvPr>
            <p:ph type="title"/>
          </p:nvPr>
        </p:nvSpPr>
        <p:spPr>
          <a:xfrm>
            <a:off x="2426100" y="1386676"/>
            <a:ext cx="4291800" cy="247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600"/>
              <a:buNone/>
              <a:defRPr sz="82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20"/>
        <p:cNvGrpSpPr/>
        <p:nvPr/>
      </p:nvGrpSpPr>
      <p:grpSpPr>
        <a:xfrm>
          <a:off x="0" y="0"/>
          <a:ext cx="0" cy="0"/>
          <a:chOff x="0" y="0"/>
          <a:chExt cx="0" cy="0"/>
        </a:xfrm>
      </p:grpSpPr>
      <p:pic>
        <p:nvPicPr>
          <p:cNvPr id="21" name="Google Shape;21;p8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2" name="Google Shape;22;p84"/>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23" name="Google Shape;23;p84"/>
          <p:cNvSpPr txBox="1">
            <a:spLocks noGrp="1"/>
          </p:cNvSpPr>
          <p:nvPr>
            <p:ph type="title"/>
          </p:nvPr>
        </p:nvSpPr>
        <p:spPr>
          <a:xfrm>
            <a:off x="907470" y="1705233"/>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4" name="Google Shape;24;p84"/>
          <p:cNvSpPr txBox="1">
            <a:spLocks noGrp="1"/>
          </p:cNvSpPr>
          <p:nvPr>
            <p:ph type="subTitle" idx="1"/>
          </p:nvPr>
        </p:nvSpPr>
        <p:spPr>
          <a:xfrm>
            <a:off x="929350" y="2161275"/>
            <a:ext cx="28740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5" name="Google Shape;25;p84"/>
          <p:cNvSpPr txBox="1">
            <a:spLocks noGrp="1"/>
          </p:cNvSpPr>
          <p:nvPr>
            <p:ph type="title" idx="2"/>
          </p:nvPr>
        </p:nvSpPr>
        <p:spPr>
          <a:xfrm>
            <a:off x="5318730" y="1705233"/>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6" name="Google Shape;26;p84"/>
          <p:cNvSpPr txBox="1">
            <a:spLocks noGrp="1"/>
          </p:cNvSpPr>
          <p:nvPr>
            <p:ph type="subTitle" idx="3"/>
          </p:nvPr>
        </p:nvSpPr>
        <p:spPr>
          <a:xfrm>
            <a:off x="5340612" y="2161275"/>
            <a:ext cx="28740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7" name="Google Shape;27;p84"/>
          <p:cNvSpPr txBox="1">
            <a:spLocks noGrp="1"/>
          </p:cNvSpPr>
          <p:nvPr>
            <p:ph type="title" idx="4"/>
          </p:nvPr>
        </p:nvSpPr>
        <p:spPr>
          <a:xfrm>
            <a:off x="907470" y="3221098"/>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8" name="Google Shape;28;p84"/>
          <p:cNvSpPr txBox="1">
            <a:spLocks noGrp="1"/>
          </p:cNvSpPr>
          <p:nvPr>
            <p:ph type="subTitle" idx="5"/>
          </p:nvPr>
        </p:nvSpPr>
        <p:spPr>
          <a:xfrm>
            <a:off x="929350" y="3685875"/>
            <a:ext cx="28740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9" name="Google Shape;29;p84"/>
          <p:cNvSpPr txBox="1">
            <a:spLocks noGrp="1"/>
          </p:cNvSpPr>
          <p:nvPr>
            <p:ph type="title" idx="6"/>
          </p:nvPr>
        </p:nvSpPr>
        <p:spPr>
          <a:xfrm>
            <a:off x="5318730" y="3221098"/>
            <a:ext cx="29178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30" name="Google Shape;30;p84"/>
          <p:cNvSpPr txBox="1">
            <a:spLocks noGrp="1"/>
          </p:cNvSpPr>
          <p:nvPr>
            <p:ph type="subTitle" idx="7"/>
          </p:nvPr>
        </p:nvSpPr>
        <p:spPr>
          <a:xfrm>
            <a:off x="5340612" y="3685874"/>
            <a:ext cx="2874000" cy="71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 name="Google Shape;31;p84"/>
          <p:cNvSpPr txBox="1">
            <a:spLocks noGrp="1"/>
          </p:cNvSpPr>
          <p:nvPr>
            <p:ph type="title" idx="8"/>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5"/>
        <p:cNvGrpSpPr/>
        <p:nvPr/>
      </p:nvGrpSpPr>
      <p:grpSpPr>
        <a:xfrm>
          <a:off x="0" y="0"/>
          <a:ext cx="0" cy="0"/>
          <a:chOff x="0" y="0"/>
          <a:chExt cx="0" cy="0"/>
        </a:xfrm>
      </p:grpSpPr>
      <p:pic>
        <p:nvPicPr>
          <p:cNvPr id="216" name="Google Shape;216;p111"/>
          <p:cNvPicPr preferRelativeResize="0"/>
          <p:nvPr/>
        </p:nvPicPr>
        <p:blipFill rotWithShape="1">
          <a:blip r:embed="rId2">
            <a:alphaModFix/>
          </a:blip>
          <a:srcRect/>
          <a:stretch/>
        </p:blipFill>
        <p:spPr>
          <a:xfrm rot="896489">
            <a:off x="6092370" y="-1056710"/>
            <a:ext cx="2878009" cy="3364796"/>
          </a:xfrm>
          <a:prstGeom prst="rect">
            <a:avLst/>
          </a:prstGeom>
          <a:noFill/>
          <a:ln>
            <a:noFill/>
          </a:ln>
          <a:effectLst>
            <a:outerShdw blurRad="85725" dist="57150" dir="5400000" algn="bl" rotWithShape="0">
              <a:srgbClr val="000000">
                <a:alpha val="38823"/>
              </a:srgbClr>
            </a:outerShdw>
          </a:effectLst>
        </p:spPr>
      </p:pic>
      <p:sp>
        <p:nvSpPr>
          <p:cNvPr id="217" name="Google Shape;217;p111"/>
          <p:cNvSpPr txBox="1">
            <a:spLocks noGrp="1"/>
          </p:cNvSpPr>
          <p:nvPr>
            <p:ph type="title"/>
          </p:nvPr>
        </p:nvSpPr>
        <p:spPr>
          <a:xfrm rot="877333">
            <a:off x="6289345" y="436639"/>
            <a:ext cx="2155721" cy="1510808"/>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600" b="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1">
  <p:cSld name="CAPTION_ONLY_2">
    <p:spTree>
      <p:nvGrpSpPr>
        <p:cNvPr id="1" name="Shape 218"/>
        <p:cNvGrpSpPr/>
        <p:nvPr/>
      </p:nvGrpSpPr>
      <p:grpSpPr>
        <a:xfrm>
          <a:off x="0" y="0"/>
          <a:ext cx="0" cy="0"/>
          <a:chOff x="0" y="0"/>
          <a:chExt cx="0" cy="0"/>
        </a:xfrm>
      </p:grpSpPr>
      <p:pic>
        <p:nvPicPr>
          <p:cNvPr id="219" name="Google Shape;219;p11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20" name="Google Shape;220;p112"/>
          <p:cNvPicPr preferRelativeResize="0"/>
          <p:nvPr/>
        </p:nvPicPr>
        <p:blipFill rotWithShape="1">
          <a:blip r:embed="rId3">
            <a:alphaModFix/>
          </a:blip>
          <a:srcRect b="7122"/>
          <a:stretch/>
        </p:blipFill>
        <p:spPr>
          <a:xfrm>
            <a:off x="3685063" y="388513"/>
            <a:ext cx="5195775" cy="4494025"/>
          </a:xfrm>
          <a:prstGeom prst="rect">
            <a:avLst/>
          </a:prstGeom>
          <a:noFill/>
          <a:ln>
            <a:noFill/>
          </a:ln>
        </p:spPr>
      </p:pic>
      <p:sp>
        <p:nvSpPr>
          <p:cNvPr id="221" name="Google Shape;221;p112"/>
          <p:cNvSpPr txBox="1">
            <a:spLocks noGrp="1"/>
          </p:cNvSpPr>
          <p:nvPr>
            <p:ph type="title"/>
          </p:nvPr>
        </p:nvSpPr>
        <p:spPr>
          <a:xfrm>
            <a:off x="4996075" y="999550"/>
            <a:ext cx="2749500" cy="11991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222" name="Google Shape;222;p112"/>
          <p:cNvSpPr txBox="1">
            <a:spLocks noGrp="1"/>
          </p:cNvSpPr>
          <p:nvPr>
            <p:ph type="subTitle" idx="1"/>
          </p:nvPr>
        </p:nvSpPr>
        <p:spPr>
          <a:xfrm rot="-321082">
            <a:off x="5129970" y="3250327"/>
            <a:ext cx="2280640" cy="924717"/>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IG_NUMBER_1_1_1">
    <p:spTree>
      <p:nvGrpSpPr>
        <p:cNvPr id="1" name="Shape 223"/>
        <p:cNvGrpSpPr/>
        <p:nvPr/>
      </p:nvGrpSpPr>
      <p:grpSpPr>
        <a:xfrm>
          <a:off x="0" y="0"/>
          <a:ext cx="0" cy="0"/>
          <a:chOff x="0" y="0"/>
          <a:chExt cx="0" cy="0"/>
        </a:xfrm>
      </p:grpSpPr>
      <p:pic>
        <p:nvPicPr>
          <p:cNvPr id="224" name="Google Shape;224;p1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25" name="Google Shape;225;p113"/>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26" name="Google Shape;226;p113"/>
          <p:cNvSpPr txBox="1">
            <a:spLocks noGrp="1"/>
          </p:cNvSpPr>
          <p:nvPr>
            <p:ph type="title"/>
          </p:nvPr>
        </p:nvSpPr>
        <p:spPr>
          <a:xfrm>
            <a:off x="2308050" y="711175"/>
            <a:ext cx="45279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227" name="Google Shape;227;p113"/>
          <p:cNvSpPr txBox="1">
            <a:spLocks noGrp="1"/>
          </p:cNvSpPr>
          <p:nvPr>
            <p:ph type="title" idx="2"/>
          </p:nvPr>
        </p:nvSpPr>
        <p:spPr>
          <a:xfrm>
            <a:off x="1664325"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28" name="Google Shape;228;p113"/>
          <p:cNvSpPr txBox="1">
            <a:spLocks noGrp="1"/>
          </p:cNvSpPr>
          <p:nvPr>
            <p:ph type="subTitle" idx="1"/>
          </p:nvPr>
        </p:nvSpPr>
        <p:spPr>
          <a:xfrm>
            <a:off x="1664334"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29" name="Google Shape;229;p113"/>
          <p:cNvSpPr txBox="1">
            <a:spLocks noGrp="1"/>
          </p:cNvSpPr>
          <p:nvPr>
            <p:ph type="title" idx="3"/>
          </p:nvPr>
        </p:nvSpPr>
        <p:spPr>
          <a:xfrm>
            <a:off x="3817459"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30" name="Google Shape;230;p113"/>
          <p:cNvSpPr txBox="1">
            <a:spLocks noGrp="1"/>
          </p:cNvSpPr>
          <p:nvPr>
            <p:ph type="subTitle" idx="4"/>
          </p:nvPr>
        </p:nvSpPr>
        <p:spPr>
          <a:xfrm>
            <a:off x="3817468"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31" name="Google Shape;231;p113"/>
          <p:cNvSpPr txBox="1">
            <a:spLocks noGrp="1"/>
          </p:cNvSpPr>
          <p:nvPr>
            <p:ph type="title" idx="5"/>
          </p:nvPr>
        </p:nvSpPr>
        <p:spPr>
          <a:xfrm>
            <a:off x="5970592"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32" name="Google Shape;232;p113"/>
          <p:cNvSpPr txBox="1">
            <a:spLocks noGrp="1"/>
          </p:cNvSpPr>
          <p:nvPr>
            <p:ph type="subTitle" idx="6"/>
          </p:nvPr>
        </p:nvSpPr>
        <p:spPr>
          <a:xfrm>
            <a:off x="5970602"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33" name="Google Shape;233;p113"/>
          <p:cNvSpPr txBox="1">
            <a:spLocks noGrp="1"/>
          </p:cNvSpPr>
          <p:nvPr>
            <p:ph type="title" idx="7"/>
          </p:nvPr>
        </p:nvSpPr>
        <p:spPr>
          <a:xfrm>
            <a:off x="1664325"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34" name="Google Shape;234;p113"/>
          <p:cNvSpPr txBox="1">
            <a:spLocks noGrp="1"/>
          </p:cNvSpPr>
          <p:nvPr>
            <p:ph type="subTitle" idx="8"/>
          </p:nvPr>
        </p:nvSpPr>
        <p:spPr>
          <a:xfrm>
            <a:off x="1664334"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35" name="Google Shape;235;p113"/>
          <p:cNvSpPr txBox="1">
            <a:spLocks noGrp="1"/>
          </p:cNvSpPr>
          <p:nvPr>
            <p:ph type="title" idx="9"/>
          </p:nvPr>
        </p:nvSpPr>
        <p:spPr>
          <a:xfrm>
            <a:off x="3817459"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36" name="Google Shape;236;p113"/>
          <p:cNvSpPr txBox="1">
            <a:spLocks noGrp="1"/>
          </p:cNvSpPr>
          <p:nvPr>
            <p:ph type="subTitle" idx="13"/>
          </p:nvPr>
        </p:nvSpPr>
        <p:spPr>
          <a:xfrm>
            <a:off x="3817468"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37" name="Google Shape;237;p113"/>
          <p:cNvSpPr txBox="1">
            <a:spLocks noGrp="1"/>
          </p:cNvSpPr>
          <p:nvPr>
            <p:ph type="title" idx="14"/>
          </p:nvPr>
        </p:nvSpPr>
        <p:spPr>
          <a:xfrm>
            <a:off x="5970592"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38" name="Google Shape;238;p113"/>
          <p:cNvSpPr txBox="1">
            <a:spLocks noGrp="1"/>
          </p:cNvSpPr>
          <p:nvPr>
            <p:ph type="subTitle" idx="15"/>
          </p:nvPr>
        </p:nvSpPr>
        <p:spPr>
          <a:xfrm>
            <a:off x="5970602"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1">
  <p:cSld name="BIG_NUMBER_1_1_1_1">
    <p:spTree>
      <p:nvGrpSpPr>
        <p:cNvPr id="1" name="Shape 239"/>
        <p:cNvGrpSpPr/>
        <p:nvPr/>
      </p:nvGrpSpPr>
      <p:grpSpPr>
        <a:xfrm>
          <a:off x="0" y="0"/>
          <a:ext cx="0" cy="0"/>
          <a:chOff x="0" y="0"/>
          <a:chExt cx="0" cy="0"/>
        </a:xfrm>
      </p:grpSpPr>
      <p:pic>
        <p:nvPicPr>
          <p:cNvPr id="240" name="Google Shape;240;p1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41" name="Google Shape;241;p114"/>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242" name="Google Shape;242;p114"/>
          <p:cNvSpPr txBox="1">
            <a:spLocks noGrp="1"/>
          </p:cNvSpPr>
          <p:nvPr>
            <p:ph type="title"/>
          </p:nvPr>
        </p:nvSpPr>
        <p:spPr>
          <a:xfrm>
            <a:off x="1002325" y="711175"/>
            <a:ext cx="32628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243" name="Google Shape;243;p114"/>
          <p:cNvSpPr txBox="1">
            <a:spLocks noGrp="1"/>
          </p:cNvSpPr>
          <p:nvPr>
            <p:ph type="title" idx="2"/>
          </p:nvPr>
        </p:nvSpPr>
        <p:spPr>
          <a:xfrm>
            <a:off x="1782625" y="1406874"/>
            <a:ext cx="1908900" cy="39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44" name="Google Shape;244;p114"/>
          <p:cNvSpPr txBox="1">
            <a:spLocks noGrp="1"/>
          </p:cNvSpPr>
          <p:nvPr>
            <p:ph type="subTitle" idx="1"/>
          </p:nvPr>
        </p:nvSpPr>
        <p:spPr>
          <a:xfrm>
            <a:off x="1782625" y="1719827"/>
            <a:ext cx="1908900" cy="56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45" name="Google Shape;245;p114"/>
          <p:cNvSpPr txBox="1">
            <a:spLocks noGrp="1"/>
          </p:cNvSpPr>
          <p:nvPr>
            <p:ph type="title" idx="3"/>
          </p:nvPr>
        </p:nvSpPr>
        <p:spPr>
          <a:xfrm>
            <a:off x="6120353" y="1406874"/>
            <a:ext cx="1908900" cy="39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46" name="Google Shape;246;p114"/>
          <p:cNvSpPr txBox="1">
            <a:spLocks noGrp="1"/>
          </p:cNvSpPr>
          <p:nvPr>
            <p:ph type="subTitle" idx="4"/>
          </p:nvPr>
        </p:nvSpPr>
        <p:spPr>
          <a:xfrm>
            <a:off x="6120370" y="1719827"/>
            <a:ext cx="1908900" cy="56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47" name="Google Shape;247;p114"/>
          <p:cNvSpPr txBox="1">
            <a:spLocks noGrp="1"/>
          </p:cNvSpPr>
          <p:nvPr>
            <p:ph type="title" idx="5"/>
          </p:nvPr>
        </p:nvSpPr>
        <p:spPr>
          <a:xfrm>
            <a:off x="6120348" y="2473545"/>
            <a:ext cx="1908900" cy="39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48" name="Google Shape;248;p114"/>
          <p:cNvSpPr txBox="1">
            <a:spLocks noGrp="1"/>
          </p:cNvSpPr>
          <p:nvPr>
            <p:ph type="subTitle" idx="6"/>
          </p:nvPr>
        </p:nvSpPr>
        <p:spPr>
          <a:xfrm>
            <a:off x="6120348" y="2787719"/>
            <a:ext cx="190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49" name="Google Shape;249;p114"/>
          <p:cNvSpPr txBox="1">
            <a:spLocks noGrp="1"/>
          </p:cNvSpPr>
          <p:nvPr>
            <p:ph type="title" idx="7"/>
          </p:nvPr>
        </p:nvSpPr>
        <p:spPr>
          <a:xfrm>
            <a:off x="1782625" y="2473545"/>
            <a:ext cx="1908900" cy="39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50" name="Google Shape;250;p114"/>
          <p:cNvSpPr txBox="1">
            <a:spLocks noGrp="1"/>
          </p:cNvSpPr>
          <p:nvPr>
            <p:ph type="subTitle" idx="8"/>
          </p:nvPr>
        </p:nvSpPr>
        <p:spPr>
          <a:xfrm>
            <a:off x="1782625" y="2787719"/>
            <a:ext cx="190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51" name="Google Shape;251;p114"/>
          <p:cNvSpPr txBox="1">
            <a:spLocks noGrp="1"/>
          </p:cNvSpPr>
          <p:nvPr>
            <p:ph type="title" idx="9"/>
          </p:nvPr>
        </p:nvSpPr>
        <p:spPr>
          <a:xfrm>
            <a:off x="1782625" y="3540220"/>
            <a:ext cx="1908900" cy="39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52" name="Google Shape;252;p114"/>
          <p:cNvSpPr txBox="1">
            <a:spLocks noGrp="1"/>
          </p:cNvSpPr>
          <p:nvPr>
            <p:ph type="subTitle" idx="13"/>
          </p:nvPr>
        </p:nvSpPr>
        <p:spPr>
          <a:xfrm>
            <a:off x="1782625" y="3854394"/>
            <a:ext cx="190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53" name="Google Shape;253;p114"/>
          <p:cNvSpPr txBox="1">
            <a:spLocks noGrp="1"/>
          </p:cNvSpPr>
          <p:nvPr>
            <p:ph type="title" idx="14"/>
          </p:nvPr>
        </p:nvSpPr>
        <p:spPr>
          <a:xfrm>
            <a:off x="6120374" y="3540220"/>
            <a:ext cx="1908900" cy="39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1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54" name="Google Shape;254;p114"/>
          <p:cNvSpPr txBox="1">
            <a:spLocks noGrp="1"/>
          </p:cNvSpPr>
          <p:nvPr>
            <p:ph type="subTitle" idx="15"/>
          </p:nvPr>
        </p:nvSpPr>
        <p:spPr>
          <a:xfrm>
            <a:off x="6120374" y="3854394"/>
            <a:ext cx="1908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3">
  <p:cSld name="CAPTION_ONLY_1_3">
    <p:spTree>
      <p:nvGrpSpPr>
        <p:cNvPr id="1" name="Shape 255"/>
        <p:cNvGrpSpPr/>
        <p:nvPr/>
      </p:nvGrpSpPr>
      <p:grpSpPr>
        <a:xfrm>
          <a:off x="0" y="0"/>
          <a:ext cx="0" cy="0"/>
          <a:chOff x="0" y="0"/>
          <a:chExt cx="0" cy="0"/>
        </a:xfrm>
      </p:grpSpPr>
      <p:pic>
        <p:nvPicPr>
          <p:cNvPr id="256" name="Google Shape;256;p1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57" name="Google Shape;257;p115"/>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258" name="Google Shape;258;p115"/>
          <p:cNvSpPr txBox="1">
            <a:spLocks noGrp="1"/>
          </p:cNvSpPr>
          <p:nvPr>
            <p:ph type="title"/>
          </p:nvPr>
        </p:nvSpPr>
        <p:spPr>
          <a:xfrm>
            <a:off x="1344124" y="3330950"/>
            <a:ext cx="20445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59" name="Google Shape;259;p115"/>
          <p:cNvSpPr txBox="1">
            <a:spLocks noGrp="1"/>
          </p:cNvSpPr>
          <p:nvPr>
            <p:ph type="subTitle" idx="1"/>
          </p:nvPr>
        </p:nvSpPr>
        <p:spPr>
          <a:xfrm>
            <a:off x="1344150" y="3693775"/>
            <a:ext cx="2044500" cy="75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60" name="Google Shape;260;p115"/>
          <p:cNvSpPr txBox="1">
            <a:spLocks noGrp="1"/>
          </p:cNvSpPr>
          <p:nvPr>
            <p:ph type="title" idx="2"/>
          </p:nvPr>
        </p:nvSpPr>
        <p:spPr>
          <a:xfrm>
            <a:off x="5755376" y="3330950"/>
            <a:ext cx="20445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3900"/>
              <a:buNone/>
              <a:defRPr sz="3900"/>
            </a:lvl2pPr>
            <a:lvl3pPr lvl="2" algn="ctr">
              <a:lnSpc>
                <a:spcPct val="100000"/>
              </a:lnSpc>
              <a:spcBef>
                <a:spcPts val="0"/>
              </a:spcBef>
              <a:spcAft>
                <a:spcPts val="0"/>
              </a:spcAft>
              <a:buSzPts val="3900"/>
              <a:buNone/>
              <a:defRPr sz="3900"/>
            </a:lvl3pPr>
            <a:lvl4pPr lvl="3" algn="ctr">
              <a:lnSpc>
                <a:spcPct val="100000"/>
              </a:lnSpc>
              <a:spcBef>
                <a:spcPts val="0"/>
              </a:spcBef>
              <a:spcAft>
                <a:spcPts val="0"/>
              </a:spcAft>
              <a:buSzPts val="3900"/>
              <a:buNone/>
              <a:defRPr sz="3900"/>
            </a:lvl4pPr>
            <a:lvl5pPr lvl="4" algn="ctr">
              <a:lnSpc>
                <a:spcPct val="100000"/>
              </a:lnSpc>
              <a:spcBef>
                <a:spcPts val="0"/>
              </a:spcBef>
              <a:spcAft>
                <a:spcPts val="0"/>
              </a:spcAft>
              <a:buSzPts val="3900"/>
              <a:buNone/>
              <a:defRPr sz="3900"/>
            </a:lvl5pPr>
            <a:lvl6pPr lvl="5" algn="ctr">
              <a:lnSpc>
                <a:spcPct val="100000"/>
              </a:lnSpc>
              <a:spcBef>
                <a:spcPts val="0"/>
              </a:spcBef>
              <a:spcAft>
                <a:spcPts val="0"/>
              </a:spcAft>
              <a:buSzPts val="3900"/>
              <a:buNone/>
              <a:defRPr sz="3900"/>
            </a:lvl6pPr>
            <a:lvl7pPr lvl="6" algn="ctr">
              <a:lnSpc>
                <a:spcPct val="100000"/>
              </a:lnSpc>
              <a:spcBef>
                <a:spcPts val="0"/>
              </a:spcBef>
              <a:spcAft>
                <a:spcPts val="0"/>
              </a:spcAft>
              <a:buSzPts val="3900"/>
              <a:buNone/>
              <a:defRPr sz="3900"/>
            </a:lvl7pPr>
            <a:lvl8pPr lvl="7" algn="ctr">
              <a:lnSpc>
                <a:spcPct val="100000"/>
              </a:lnSpc>
              <a:spcBef>
                <a:spcPts val="0"/>
              </a:spcBef>
              <a:spcAft>
                <a:spcPts val="0"/>
              </a:spcAft>
              <a:buSzPts val="3900"/>
              <a:buNone/>
              <a:defRPr sz="3900"/>
            </a:lvl8pPr>
            <a:lvl9pPr lvl="8" algn="ctr">
              <a:lnSpc>
                <a:spcPct val="100000"/>
              </a:lnSpc>
              <a:spcBef>
                <a:spcPts val="0"/>
              </a:spcBef>
              <a:spcAft>
                <a:spcPts val="0"/>
              </a:spcAft>
              <a:buSzPts val="3900"/>
              <a:buNone/>
              <a:defRPr sz="3900"/>
            </a:lvl9pPr>
          </a:lstStyle>
          <a:p>
            <a:endParaRPr/>
          </a:p>
        </p:txBody>
      </p:sp>
      <p:sp>
        <p:nvSpPr>
          <p:cNvPr id="261" name="Google Shape;261;p115"/>
          <p:cNvSpPr txBox="1">
            <a:spLocks noGrp="1"/>
          </p:cNvSpPr>
          <p:nvPr>
            <p:ph type="subTitle" idx="3"/>
          </p:nvPr>
        </p:nvSpPr>
        <p:spPr>
          <a:xfrm>
            <a:off x="5755375" y="3693775"/>
            <a:ext cx="2044500" cy="75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62" name="Google Shape;262;p115"/>
          <p:cNvSpPr txBox="1">
            <a:spLocks noGrp="1"/>
          </p:cNvSpPr>
          <p:nvPr>
            <p:ph type="title" idx="4"/>
          </p:nvPr>
        </p:nvSpPr>
        <p:spPr>
          <a:xfrm>
            <a:off x="1002325" y="711175"/>
            <a:ext cx="2666700" cy="549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SECTION_TITLE_AND_DESCRIPTION_1_1_3">
    <p:spTree>
      <p:nvGrpSpPr>
        <p:cNvPr id="1" name="Shape 263"/>
        <p:cNvGrpSpPr/>
        <p:nvPr/>
      </p:nvGrpSpPr>
      <p:grpSpPr>
        <a:xfrm>
          <a:off x="0" y="0"/>
          <a:ext cx="0" cy="0"/>
          <a:chOff x="0" y="0"/>
          <a:chExt cx="0" cy="0"/>
        </a:xfrm>
      </p:grpSpPr>
      <p:pic>
        <p:nvPicPr>
          <p:cNvPr id="264" name="Google Shape;264;p1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65" name="Google Shape;265;p116"/>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266" name="Google Shape;266;p116"/>
          <p:cNvSpPr txBox="1">
            <a:spLocks noGrp="1"/>
          </p:cNvSpPr>
          <p:nvPr>
            <p:ph type="title"/>
          </p:nvPr>
        </p:nvSpPr>
        <p:spPr>
          <a:xfrm>
            <a:off x="1041650" y="1003422"/>
            <a:ext cx="2802600" cy="7224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67" name="Google Shape;267;p116"/>
          <p:cNvSpPr txBox="1">
            <a:spLocks noGrp="1"/>
          </p:cNvSpPr>
          <p:nvPr>
            <p:ph type="subTitle" idx="1"/>
          </p:nvPr>
        </p:nvSpPr>
        <p:spPr>
          <a:xfrm>
            <a:off x="1058450" y="1757352"/>
            <a:ext cx="2769000" cy="137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a:endParaRPr/>
          </a:p>
        </p:txBody>
      </p:sp>
      <p:pic>
        <p:nvPicPr>
          <p:cNvPr id="268" name="Google Shape;268;p116"/>
          <p:cNvPicPr preferRelativeResize="0"/>
          <p:nvPr/>
        </p:nvPicPr>
        <p:blipFill rotWithShape="1">
          <a:blip r:embed="rId4">
            <a:alphaModFix/>
          </a:blip>
          <a:srcRect/>
          <a:stretch/>
        </p:blipFill>
        <p:spPr>
          <a:xfrm rot="-405240">
            <a:off x="6284102" y="2385388"/>
            <a:ext cx="1961516" cy="2293291"/>
          </a:xfrm>
          <a:prstGeom prst="rect">
            <a:avLst/>
          </a:prstGeom>
          <a:noFill/>
          <a:ln>
            <a:noFill/>
          </a:ln>
        </p:spPr>
      </p:pic>
      <p:pic>
        <p:nvPicPr>
          <p:cNvPr id="269" name="Google Shape;269;p116"/>
          <p:cNvPicPr preferRelativeResize="0"/>
          <p:nvPr/>
        </p:nvPicPr>
        <p:blipFill rotWithShape="1">
          <a:blip r:embed="rId4">
            <a:alphaModFix/>
          </a:blip>
          <a:srcRect/>
          <a:stretch/>
        </p:blipFill>
        <p:spPr>
          <a:xfrm rot="417625">
            <a:off x="4378962" y="1324630"/>
            <a:ext cx="2803901" cy="2815133"/>
          </a:xfrm>
          <a:prstGeom prst="rect">
            <a:avLst/>
          </a:prstGeom>
          <a:noFill/>
          <a:ln>
            <a:noFill/>
          </a:ln>
        </p:spPr>
      </p:pic>
      <p:sp>
        <p:nvSpPr>
          <p:cNvPr id="270" name="Google Shape;270;p116"/>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dk2"/>
                </a:solidFill>
                <a:latin typeface="Roboto Mono"/>
                <a:ea typeface="Roboto Mono"/>
                <a:cs typeface="Roboto Mono"/>
                <a:sym typeface="Roboto Mono"/>
              </a:rPr>
              <a:t>CREDITS: This presentation template was created by </a:t>
            </a:r>
            <a:r>
              <a:rPr lang="en" sz="1200" b="0" i="0" u="none" strike="noStrike" cap="none">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Slidesgo</a:t>
            </a:r>
            <a:r>
              <a:rPr lang="en" sz="1200" b="0" i="0" u="none" strike="noStrike" cap="none">
                <a:solidFill>
                  <a:schemeClr val="dk2"/>
                </a:solidFill>
                <a:latin typeface="Roboto Mono"/>
                <a:ea typeface="Roboto Mono"/>
                <a:cs typeface="Roboto Mono"/>
                <a:sym typeface="Roboto Mono"/>
              </a:rPr>
              <a:t>, including icons by </a:t>
            </a:r>
            <a:r>
              <a:rPr lang="en" sz="1200" b="0" i="0" u="none" strike="noStrike" cap="none">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val="tx"/>
                    </a:ext>
                  </a:extLst>
                </a:hlinkClick>
              </a:rPr>
              <a:t>Flaticon</a:t>
            </a:r>
            <a:r>
              <a:rPr lang="en" sz="1200" b="0" i="0" u="none" strike="noStrike" cap="none">
                <a:solidFill>
                  <a:schemeClr val="dk2"/>
                </a:solidFill>
                <a:latin typeface="Roboto Mono"/>
                <a:ea typeface="Roboto Mono"/>
                <a:cs typeface="Roboto Mono"/>
                <a:sym typeface="Roboto Mono"/>
              </a:rPr>
              <a:t>, and infographics &amp; images by </a:t>
            </a:r>
            <a:r>
              <a:rPr lang="en" sz="1200" b="0" i="0" u="none" strike="noStrike" cap="none">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val="tx"/>
                    </a:ext>
                  </a:extLst>
                </a:hlinkClick>
              </a:rPr>
              <a:t>Freepik</a:t>
            </a:r>
            <a:r>
              <a:rPr lang="en" sz="1200" b="0" i="0" u="none" strike="noStrike" cap="none">
                <a:solidFill>
                  <a:schemeClr val="dk2"/>
                </a:solidFill>
                <a:latin typeface="Roboto Mono"/>
                <a:ea typeface="Roboto Mono"/>
                <a:cs typeface="Roboto Mono"/>
                <a:sym typeface="Roboto Mono"/>
              </a:rPr>
              <a:t>. </a:t>
            </a:r>
            <a:endParaRPr sz="1200" b="0" i="0" u="none" strike="noStrike" cap="none">
              <a:solidFill>
                <a:schemeClr val="dk2"/>
              </a:solidFill>
              <a:latin typeface="Roboto Mono"/>
              <a:ea typeface="Roboto Mono"/>
              <a:cs typeface="Roboto Mono"/>
              <a:sym typeface="Roboto Mono"/>
            </a:endParaRPr>
          </a:p>
          <a:p>
            <a:pPr marL="0" marR="0" lvl="0" indent="0" algn="ctr" rtl="0">
              <a:lnSpc>
                <a:spcPct val="100000"/>
              </a:lnSpc>
              <a:spcBef>
                <a:spcPts val="300"/>
              </a:spcBef>
              <a:spcAft>
                <a:spcPts val="0"/>
              </a:spcAft>
              <a:buClr>
                <a:srgbClr val="000000"/>
              </a:buClr>
              <a:buSzPts val="1200"/>
              <a:buFont typeface="Arial"/>
              <a:buNone/>
            </a:pPr>
            <a:endParaRPr sz="1200" b="0" i="0" u="none" strike="noStrike" cap="none">
              <a:solidFill>
                <a:schemeClr val="dk2"/>
              </a:solidFill>
              <a:latin typeface="Roboto Mono"/>
              <a:ea typeface="Roboto Mono"/>
              <a:cs typeface="Roboto Mono"/>
              <a:sym typeface="Roboto Mon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1"/>
        <p:cNvGrpSpPr/>
        <p:nvPr/>
      </p:nvGrpSpPr>
      <p:grpSpPr>
        <a:xfrm>
          <a:off x="0" y="0"/>
          <a:ext cx="0" cy="0"/>
          <a:chOff x="0" y="0"/>
          <a:chExt cx="0" cy="0"/>
        </a:xfrm>
      </p:grpSpPr>
      <p:pic>
        <p:nvPicPr>
          <p:cNvPr id="272" name="Google Shape;272;p1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73" name="Google Shape;273;p117"/>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274" name="Google Shape;274;p117"/>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275" name="Google Shape;275;p117"/>
          <p:cNvSpPr txBox="1">
            <a:spLocks noGrp="1"/>
          </p:cNvSpPr>
          <p:nvPr>
            <p:ph type="body" idx="1"/>
          </p:nvPr>
        </p:nvSpPr>
        <p:spPr>
          <a:xfrm>
            <a:off x="744675" y="1551725"/>
            <a:ext cx="3593400" cy="2822100"/>
          </a:xfrm>
          <a:prstGeom prst="rect">
            <a:avLst/>
          </a:prstGeom>
          <a:noFill/>
          <a:ln>
            <a:noFill/>
          </a:ln>
        </p:spPr>
        <p:txBody>
          <a:bodyPr spcFirstLastPara="1" wrap="square" lIns="91425" tIns="91425" rIns="91425" bIns="91425" anchor="b" anchorCtr="0">
            <a:noAutofit/>
          </a:bodyPr>
          <a:lstStyle>
            <a:lvl1pPr marL="457200" lvl="0" indent="-317500" algn="l">
              <a:lnSpc>
                <a:spcPct val="100000"/>
              </a:lnSpc>
              <a:spcBef>
                <a:spcPts val="0"/>
              </a:spcBef>
              <a:spcAft>
                <a:spcPts val="0"/>
              </a:spcAft>
              <a:buClr>
                <a:schemeClr val="dk2"/>
              </a:buClr>
              <a:buSzPts val="1400"/>
              <a:buChar char="●"/>
              <a:defRPr sz="1400">
                <a:solidFill>
                  <a:schemeClr val="dk2"/>
                </a:solidFill>
              </a:defRPr>
            </a:lvl1pPr>
            <a:lvl2pPr marL="914400" lvl="1" indent="-317500" algn="l">
              <a:lnSpc>
                <a:spcPct val="100000"/>
              </a:lnSpc>
              <a:spcBef>
                <a:spcPts val="1600"/>
              </a:spcBef>
              <a:spcAft>
                <a:spcPts val="0"/>
              </a:spcAft>
              <a:buClr>
                <a:schemeClr val="dk2"/>
              </a:buClr>
              <a:buSzPts val="1400"/>
              <a:buChar char="○"/>
              <a:defRPr>
                <a:solidFill>
                  <a:schemeClr val="dk2"/>
                </a:solidFill>
              </a:defRPr>
            </a:lvl2pPr>
            <a:lvl3pPr marL="1371600" lvl="2" indent="-317500" algn="l">
              <a:lnSpc>
                <a:spcPct val="100000"/>
              </a:lnSpc>
              <a:spcBef>
                <a:spcPts val="1600"/>
              </a:spcBef>
              <a:spcAft>
                <a:spcPts val="0"/>
              </a:spcAft>
              <a:buClr>
                <a:schemeClr val="dk2"/>
              </a:buClr>
              <a:buSzPts val="1400"/>
              <a:buChar char="■"/>
              <a:defRPr>
                <a:solidFill>
                  <a:schemeClr val="dk2"/>
                </a:solidFill>
              </a:defRPr>
            </a:lvl3pPr>
            <a:lvl4pPr marL="1828800" lvl="3" indent="-317500" algn="l">
              <a:lnSpc>
                <a:spcPct val="100000"/>
              </a:lnSpc>
              <a:spcBef>
                <a:spcPts val="1600"/>
              </a:spcBef>
              <a:spcAft>
                <a:spcPts val="0"/>
              </a:spcAft>
              <a:buClr>
                <a:schemeClr val="dk2"/>
              </a:buClr>
              <a:buSzPts val="1400"/>
              <a:buChar char="●"/>
              <a:defRPr>
                <a:solidFill>
                  <a:schemeClr val="dk2"/>
                </a:solidFill>
              </a:defRPr>
            </a:lvl4pPr>
            <a:lvl5pPr marL="2286000" lvl="4" indent="-317500" algn="l">
              <a:lnSpc>
                <a:spcPct val="100000"/>
              </a:lnSpc>
              <a:spcBef>
                <a:spcPts val="1600"/>
              </a:spcBef>
              <a:spcAft>
                <a:spcPts val="0"/>
              </a:spcAft>
              <a:buClr>
                <a:schemeClr val="dk2"/>
              </a:buClr>
              <a:buSzPts val="1400"/>
              <a:buChar char="○"/>
              <a:defRPr>
                <a:solidFill>
                  <a:schemeClr val="dk2"/>
                </a:solidFill>
              </a:defRPr>
            </a:lvl5pPr>
            <a:lvl6pPr marL="2743200" lvl="5" indent="-317500" algn="l">
              <a:lnSpc>
                <a:spcPct val="100000"/>
              </a:lnSpc>
              <a:spcBef>
                <a:spcPts val="1600"/>
              </a:spcBef>
              <a:spcAft>
                <a:spcPts val="0"/>
              </a:spcAft>
              <a:buClr>
                <a:schemeClr val="dk2"/>
              </a:buClr>
              <a:buSzPts val="1400"/>
              <a:buChar char="■"/>
              <a:defRPr>
                <a:solidFill>
                  <a:schemeClr val="dk2"/>
                </a:solidFill>
              </a:defRPr>
            </a:lvl6pPr>
            <a:lvl7pPr marL="3200400" lvl="6" indent="-317500" algn="l">
              <a:lnSpc>
                <a:spcPct val="100000"/>
              </a:lnSpc>
              <a:spcBef>
                <a:spcPts val="1600"/>
              </a:spcBef>
              <a:spcAft>
                <a:spcPts val="0"/>
              </a:spcAft>
              <a:buClr>
                <a:schemeClr val="dk2"/>
              </a:buClr>
              <a:buSzPts val="1400"/>
              <a:buChar char="●"/>
              <a:defRPr>
                <a:solidFill>
                  <a:schemeClr val="dk2"/>
                </a:solidFill>
              </a:defRPr>
            </a:lvl7pPr>
            <a:lvl8pPr marL="3657600" lvl="7" indent="-317500" algn="l">
              <a:lnSpc>
                <a:spcPct val="100000"/>
              </a:lnSpc>
              <a:spcBef>
                <a:spcPts val="1600"/>
              </a:spcBef>
              <a:spcAft>
                <a:spcPts val="0"/>
              </a:spcAft>
              <a:buClr>
                <a:schemeClr val="dk2"/>
              </a:buClr>
              <a:buSzPts val="1400"/>
              <a:buChar char="○"/>
              <a:defRPr>
                <a:solidFill>
                  <a:schemeClr val="dk2"/>
                </a:solidFill>
              </a:defRPr>
            </a:lvl8pPr>
            <a:lvl9pPr marL="4114800" lvl="8" indent="-317500" algn="l">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276" name="Google Shape;276;p117"/>
          <p:cNvSpPr txBox="1">
            <a:spLocks noGrp="1"/>
          </p:cNvSpPr>
          <p:nvPr>
            <p:ph type="body" idx="2"/>
          </p:nvPr>
        </p:nvSpPr>
        <p:spPr>
          <a:xfrm>
            <a:off x="4805925" y="1551725"/>
            <a:ext cx="3593400" cy="2822100"/>
          </a:xfrm>
          <a:prstGeom prst="rect">
            <a:avLst/>
          </a:prstGeom>
          <a:noFill/>
          <a:ln>
            <a:noFill/>
          </a:ln>
        </p:spPr>
        <p:txBody>
          <a:bodyPr spcFirstLastPara="1" wrap="square" lIns="91425" tIns="91425" rIns="91425" bIns="91425" anchor="b" anchorCtr="0">
            <a:noAutofit/>
          </a:bodyPr>
          <a:lstStyle>
            <a:lvl1pPr marL="457200" lvl="0" indent="-317500" algn="l">
              <a:lnSpc>
                <a:spcPct val="100000"/>
              </a:lnSpc>
              <a:spcBef>
                <a:spcPts val="0"/>
              </a:spcBef>
              <a:spcAft>
                <a:spcPts val="0"/>
              </a:spcAft>
              <a:buClr>
                <a:schemeClr val="dk2"/>
              </a:buClr>
              <a:buSzPts val="1400"/>
              <a:buChar char="●"/>
              <a:defRPr sz="1400">
                <a:solidFill>
                  <a:schemeClr val="dk2"/>
                </a:solidFill>
              </a:defRPr>
            </a:lvl1pPr>
            <a:lvl2pPr marL="914400" lvl="1" indent="-317500" algn="l">
              <a:lnSpc>
                <a:spcPct val="100000"/>
              </a:lnSpc>
              <a:spcBef>
                <a:spcPts val="1600"/>
              </a:spcBef>
              <a:spcAft>
                <a:spcPts val="0"/>
              </a:spcAft>
              <a:buClr>
                <a:schemeClr val="dk2"/>
              </a:buClr>
              <a:buSzPts val="1400"/>
              <a:buChar char="○"/>
              <a:defRPr>
                <a:solidFill>
                  <a:schemeClr val="dk2"/>
                </a:solidFill>
              </a:defRPr>
            </a:lvl2pPr>
            <a:lvl3pPr marL="1371600" lvl="2" indent="-317500" algn="l">
              <a:lnSpc>
                <a:spcPct val="100000"/>
              </a:lnSpc>
              <a:spcBef>
                <a:spcPts val="1600"/>
              </a:spcBef>
              <a:spcAft>
                <a:spcPts val="0"/>
              </a:spcAft>
              <a:buClr>
                <a:schemeClr val="dk2"/>
              </a:buClr>
              <a:buSzPts val="1400"/>
              <a:buChar char="■"/>
              <a:defRPr>
                <a:solidFill>
                  <a:schemeClr val="dk2"/>
                </a:solidFill>
              </a:defRPr>
            </a:lvl3pPr>
            <a:lvl4pPr marL="1828800" lvl="3" indent="-317500" algn="l">
              <a:lnSpc>
                <a:spcPct val="100000"/>
              </a:lnSpc>
              <a:spcBef>
                <a:spcPts val="1600"/>
              </a:spcBef>
              <a:spcAft>
                <a:spcPts val="0"/>
              </a:spcAft>
              <a:buClr>
                <a:schemeClr val="dk2"/>
              </a:buClr>
              <a:buSzPts val="1400"/>
              <a:buChar char="●"/>
              <a:defRPr>
                <a:solidFill>
                  <a:schemeClr val="dk2"/>
                </a:solidFill>
              </a:defRPr>
            </a:lvl4pPr>
            <a:lvl5pPr marL="2286000" lvl="4" indent="-317500" algn="l">
              <a:lnSpc>
                <a:spcPct val="100000"/>
              </a:lnSpc>
              <a:spcBef>
                <a:spcPts val="1600"/>
              </a:spcBef>
              <a:spcAft>
                <a:spcPts val="0"/>
              </a:spcAft>
              <a:buClr>
                <a:schemeClr val="dk2"/>
              </a:buClr>
              <a:buSzPts val="1400"/>
              <a:buChar char="○"/>
              <a:defRPr>
                <a:solidFill>
                  <a:schemeClr val="dk2"/>
                </a:solidFill>
              </a:defRPr>
            </a:lvl5pPr>
            <a:lvl6pPr marL="2743200" lvl="5" indent="-317500" algn="l">
              <a:lnSpc>
                <a:spcPct val="100000"/>
              </a:lnSpc>
              <a:spcBef>
                <a:spcPts val="1600"/>
              </a:spcBef>
              <a:spcAft>
                <a:spcPts val="0"/>
              </a:spcAft>
              <a:buClr>
                <a:schemeClr val="dk2"/>
              </a:buClr>
              <a:buSzPts val="1400"/>
              <a:buChar char="■"/>
              <a:defRPr>
                <a:solidFill>
                  <a:schemeClr val="dk2"/>
                </a:solidFill>
              </a:defRPr>
            </a:lvl6pPr>
            <a:lvl7pPr marL="3200400" lvl="6" indent="-317500" algn="l">
              <a:lnSpc>
                <a:spcPct val="100000"/>
              </a:lnSpc>
              <a:spcBef>
                <a:spcPts val="1600"/>
              </a:spcBef>
              <a:spcAft>
                <a:spcPts val="0"/>
              </a:spcAft>
              <a:buClr>
                <a:schemeClr val="dk2"/>
              </a:buClr>
              <a:buSzPts val="1400"/>
              <a:buChar char="●"/>
              <a:defRPr>
                <a:solidFill>
                  <a:schemeClr val="dk2"/>
                </a:solidFill>
              </a:defRPr>
            </a:lvl7pPr>
            <a:lvl8pPr marL="3657600" lvl="7" indent="-317500" algn="l">
              <a:lnSpc>
                <a:spcPct val="100000"/>
              </a:lnSpc>
              <a:spcBef>
                <a:spcPts val="1600"/>
              </a:spcBef>
              <a:spcAft>
                <a:spcPts val="0"/>
              </a:spcAft>
              <a:buClr>
                <a:schemeClr val="dk2"/>
              </a:buClr>
              <a:buSzPts val="1400"/>
              <a:buChar char="○"/>
              <a:defRPr>
                <a:solidFill>
                  <a:schemeClr val="dk2"/>
                </a:solidFill>
              </a:defRPr>
            </a:lvl8pPr>
            <a:lvl9pPr marL="4114800" lvl="8" indent="-317500" algn="l">
              <a:lnSpc>
                <a:spcPct val="100000"/>
              </a:lnSpc>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p:cSld name="ONE_COLUMN_TEXT_2">
    <p:spTree>
      <p:nvGrpSpPr>
        <p:cNvPr id="1" name="Shape 277"/>
        <p:cNvGrpSpPr/>
        <p:nvPr/>
      </p:nvGrpSpPr>
      <p:grpSpPr>
        <a:xfrm>
          <a:off x="0" y="0"/>
          <a:ext cx="0" cy="0"/>
          <a:chOff x="0" y="0"/>
          <a:chExt cx="0" cy="0"/>
        </a:xfrm>
      </p:grpSpPr>
      <p:pic>
        <p:nvPicPr>
          <p:cNvPr id="278" name="Google Shape;278;p1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79" name="Google Shape;279;p118"/>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280" name="Google Shape;280;p118"/>
          <p:cNvSpPr txBox="1">
            <a:spLocks noGrp="1"/>
          </p:cNvSpPr>
          <p:nvPr>
            <p:ph type="body" idx="1"/>
          </p:nvPr>
        </p:nvSpPr>
        <p:spPr>
          <a:xfrm>
            <a:off x="996375" y="1623775"/>
            <a:ext cx="3158700" cy="2783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2"/>
              </a:buClr>
              <a:buSzPts val="1600"/>
              <a:buChar char="●"/>
              <a:defRPr sz="1600">
                <a:solidFill>
                  <a:schemeClr val="dk2"/>
                </a:solidFill>
              </a:defRPr>
            </a:lvl1pPr>
            <a:lvl2pPr marL="914400" lvl="1" indent="-330200" algn="l">
              <a:lnSpc>
                <a:spcPct val="100000"/>
              </a:lnSpc>
              <a:spcBef>
                <a:spcPts val="1600"/>
              </a:spcBef>
              <a:spcAft>
                <a:spcPts val="0"/>
              </a:spcAft>
              <a:buClr>
                <a:schemeClr val="dk2"/>
              </a:buClr>
              <a:buSzPts val="1600"/>
              <a:buChar char="○"/>
              <a:defRPr sz="1600">
                <a:solidFill>
                  <a:schemeClr val="dk2"/>
                </a:solidFill>
              </a:defRPr>
            </a:lvl2pPr>
            <a:lvl3pPr marL="1371600" lvl="2" indent="-330200" algn="l">
              <a:lnSpc>
                <a:spcPct val="100000"/>
              </a:lnSpc>
              <a:spcBef>
                <a:spcPts val="1600"/>
              </a:spcBef>
              <a:spcAft>
                <a:spcPts val="0"/>
              </a:spcAft>
              <a:buClr>
                <a:schemeClr val="dk2"/>
              </a:buClr>
              <a:buSzPts val="1600"/>
              <a:buChar char="■"/>
              <a:defRPr sz="1600">
                <a:solidFill>
                  <a:schemeClr val="dk2"/>
                </a:solidFill>
              </a:defRPr>
            </a:lvl3pPr>
            <a:lvl4pPr marL="1828800" lvl="3" indent="-330200" algn="l">
              <a:lnSpc>
                <a:spcPct val="100000"/>
              </a:lnSpc>
              <a:spcBef>
                <a:spcPts val="1600"/>
              </a:spcBef>
              <a:spcAft>
                <a:spcPts val="0"/>
              </a:spcAft>
              <a:buClr>
                <a:schemeClr val="dk2"/>
              </a:buClr>
              <a:buSzPts val="1600"/>
              <a:buChar char="●"/>
              <a:defRPr sz="1600">
                <a:solidFill>
                  <a:schemeClr val="dk2"/>
                </a:solidFill>
              </a:defRPr>
            </a:lvl4pPr>
            <a:lvl5pPr marL="2286000" lvl="4" indent="-330200" algn="l">
              <a:lnSpc>
                <a:spcPct val="100000"/>
              </a:lnSpc>
              <a:spcBef>
                <a:spcPts val="1600"/>
              </a:spcBef>
              <a:spcAft>
                <a:spcPts val="0"/>
              </a:spcAft>
              <a:buClr>
                <a:schemeClr val="dk2"/>
              </a:buClr>
              <a:buSzPts val="1600"/>
              <a:buChar char="○"/>
              <a:defRPr sz="1600">
                <a:solidFill>
                  <a:schemeClr val="dk2"/>
                </a:solidFill>
              </a:defRPr>
            </a:lvl5pPr>
            <a:lvl6pPr marL="2743200" lvl="5" indent="-330200" algn="l">
              <a:lnSpc>
                <a:spcPct val="100000"/>
              </a:lnSpc>
              <a:spcBef>
                <a:spcPts val="1600"/>
              </a:spcBef>
              <a:spcAft>
                <a:spcPts val="0"/>
              </a:spcAft>
              <a:buClr>
                <a:schemeClr val="dk2"/>
              </a:buClr>
              <a:buSzPts val="1600"/>
              <a:buChar char="■"/>
              <a:defRPr sz="1600">
                <a:solidFill>
                  <a:schemeClr val="dk2"/>
                </a:solidFill>
              </a:defRPr>
            </a:lvl6pPr>
            <a:lvl7pPr marL="3200400" lvl="6" indent="-330200" algn="l">
              <a:lnSpc>
                <a:spcPct val="100000"/>
              </a:lnSpc>
              <a:spcBef>
                <a:spcPts val="1600"/>
              </a:spcBef>
              <a:spcAft>
                <a:spcPts val="0"/>
              </a:spcAft>
              <a:buClr>
                <a:schemeClr val="dk2"/>
              </a:buClr>
              <a:buSzPts val="1600"/>
              <a:buChar char="●"/>
              <a:defRPr sz="1600">
                <a:solidFill>
                  <a:schemeClr val="dk2"/>
                </a:solidFill>
              </a:defRPr>
            </a:lvl7pPr>
            <a:lvl8pPr marL="3657600" lvl="7" indent="-330200" algn="l">
              <a:lnSpc>
                <a:spcPct val="100000"/>
              </a:lnSpc>
              <a:spcBef>
                <a:spcPts val="1600"/>
              </a:spcBef>
              <a:spcAft>
                <a:spcPts val="0"/>
              </a:spcAft>
              <a:buClr>
                <a:schemeClr val="dk2"/>
              </a:buClr>
              <a:buSzPts val="1600"/>
              <a:buChar char="○"/>
              <a:defRPr sz="1600">
                <a:solidFill>
                  <a:schemeClr val="dk2"/>
                </a:solidFill>
              </a:defRPr>
            </a:lvl8pPr>
            <a:lvl9pPr marL="4114800" lvl="8" indent="-330200" algn="l">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281" name="Google Shape;281;p118"/>
          <p:cNvSpPr txBox="1">
            <a:spLocks noGrp="1"/>
          </p:cNvSpPr>
          <p:nvPr>
            <p:ph type="title"/>
          </p:nvPr>
        </p:nvSpPr>
        <p:spPr>
          <a:xfrm>
            <a:off x="1002325" y="711175"/>
            <a:ext cx="3057300" cy="912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282" name="Google Shape;282;p118"/>
          <p:cNvSpPr txBox="1">
            <a:spLocks noGrp="1"/>
          </p:cNvSpPr>
          <p:nvPr>
            <p:ph type="body" idx="2"/>
          </p:nvPr>
        </p:nvSpPr>
        <p:spPr>
          <a:xfrm>
            <a:off x="4896525" y="1623775"/>
            <a:ext cx="3158700" cy="2783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2"/>
              </a:buClr>
              <a:buSzPts val="1600"/>
              <a:buChar char="●"/>
              <a:defRPr sz="1400" u="sng">
                <a:solidFill>
                  <a:schemeClr val="dk2"/>
                </a:solidFill>
              </a:defRPr>
            </a:lvl1pPr>
            <a:lvl2pPr marL="914400" lvl="1" indent="-330200" algn="l">
              <a:lnSpc>
                <a:spcPct val="100000"/>
              </a:lnSpc>
              <a:spcBef>
                <a:spcPts val="1600"/>
              </a:spcBef>
              <a:spcAft>
                <a:spcPts val="0"/>
              </a:spcAft>
              <a:buClr>
                <a:schemeClr val="dk2"/>
              </a:buClr>
              <a:buSzPts val="1600"/>
              <a:buChar char="○"/>
              <a:defRPr sz="1600">
                <a:solidFill>
                  <a:schemeClr val="dk2"/>
                </a:solidFill>
              </a:defRPr>
            </a:lvl2pPr>
            <a:lvl3pPr marL="1371600" lvl="2" indent="-330200" algn="l">
              <a:lnSpc>
                <a:spcPct val="100000"/>
              </a:lnSpc>
              <a:spcBef>
                <a:spcPts val="1600"/>
              </a:spcBef>
              <a:spcAft>
                <a:spcPts val="0"/>
              </a:spcAft>
              <a:buClr>
                <a:schemeClr val="dk2"/>
              </a:buClr>
              <a:buSzPts val="1600"/>
              <a:buChar char="■"/>
              <a:defRPr sz="1600">
                <a:solidFill>
                  <a:schemeClr val="dk2"/>
                </a:solidFill>
              </a:defRPr>
            </a:lvl3pPr>
            <a:lvl4pPr marL="1828800" lvl="3" indent="-330200" algn="l">
              <a:lnSpc>
                <a:spcPct val="100000"/>
              </a:lnSpc>
              <a:spcBef>
                <a:spcPts val="1600"/>
              </a:spcBef>
              <a:spcAft>
                <a:spcPts val="0"/>
              </a:spcAft>
              <a:buClr>
                <a:schemeClr val="dk2"/>
              </a:buClr>
              <a:buSzPts val="1600"/>
              <a:buChar char="●"/>
              <a:defRPr sz="1600">
                <a:solidFill>
                  <a:schemeClr val="dk2"/>
                </a:solidFill>
              </a:defRPr>
            </a:lvl4pPr>
            <a:lvl5pPr marL="2286000" lvl="4" indent="-330200" algn="l">
              <a:lnSpc>
                <a:spcPct val="100000"/>
              </a:lnSpc>
              <a:spcBef>
                <a:spcPts val="1600"/>
              </a:spcBef>
              <a:spcAft>
                <a:spcPts val="0"/>
              </a:spcAft>
              <a:buClr>
                <a:schemeClr val="dk2"/>
              </a:buClr>
              <a:buSzPts val="1600"/>
              <a:buChar char="○"/>
              <a:defRPr sz="1600">
                <a:solidFill>
                  <a:schemeClr val="dk2"/>
                </a:solidFill>
              </a:defRPr>
            </a:lvl5pPr>
            <a:lvl6pPr marL="2743200" lvl="5" indent="-330200" algn="l">
              <a:lnSpc>
                <a:spcPct val="100000"/>
              </a:lnSpc>
              <a:spcBef>
                <a:spcPts val="1600"/>
              </a:spcBef>
              <a:spcAft>
                <a:spcPts val="0"/>
              </a:spcAft>
              <a:buClr>
                <a:schemeClr val="dk2"/>
              </a:buClr>
              <a:buSzPts val="1600"/>
              <a:buChar char="■"/>
              <a:defRPr sz="1600">
                <a:solidFill>
                  <a:schemeClr val="dk2"/>
                </a:solidFill>
              </a:defRPr>
            </a:lvl6pPr>
            <a:lvl7pPr marL="3200400" lvl="6" indent="-330200" algn="l">
              <a:lnSpc>
                <a:spcPct val="100000"/>
              </a:lnSpc>
              <a:spcBef>
                <a:spcPts val="1600"/>
              </a:spcBef>
              <a:spcAft>
                <a:spcPts val="0"/>
              </a:spcAft>
              <a:buClr>
                <a:schemeClr val="dk2"/>
              </a:buClr>
              <a:buSzPts val="1600"/>
              <a:buChar char="●"/>
              <a:defRPr sz="1600">
                <a:solidFill>
                  <a:schemeClr val="dk2"/>
                </a:solidFill>
              </a:defRPr>
            </a:lvl7pPr>
            <a:lvl8pPr marL="3657600" lvl="7" indent="-330200" algn="l">
              <a:lnSpc>
                <a:spcPct val="100000"/>
              </a:lnSpc>
              <a:spcBef>
                <a:spcPts val="1600"/>
              </a:spcBef>
              <a:spcAft>
                <a:spcPts val="0"/>
              </a:spcAft>
              <a:buClr>
                <a:schemeClr val="dk2"/>
              </a:buClr>
              <a:buSzPts val="1600"/>
              <a:buChar char="○"/>
              <a:defRPr sz="1600">
                <a:solidFill>
                  <a:schemeClr val="dk2"/>
                </a:solidFill>
              </a:defRPr>
            </a:lvl8pPr>
            <a:lvl9pPr marL="4114800" lvl="8" indent="-330200" algn="l">
              <a:lnSpc>
                <a:spcPct val="100000"/>
              </a:lnSpc>
              <a:spcBef>
                <a:spcPts val="1600"/>
              </a:spcBef>
              <a:spcAft>
                <a:spcPts val="1600"/>
              </a:spcAft>
              <a:buClr>
                <a:schemeClr val="dk2"/>
              </a:buClr>
              <a:buSzPts val="1600"/>
              <a:buChar char="■"/>
              <a:defRPr sz="16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ONE_COLUMN_TEXT_2_1">
    <p:spTree>
      <p:nvGrpSpPr>
        <p:cNvPr id="1" name="Shape 283"/>
        <p:cNvGrpSpPr/>
        <p:nvPr/>
      </p:nvGrpSpPr>
      <p:grpSpPr>
        <a:xfrm>
          <a:off x="0" y="0"/>
          <a:ext cx="0" cy="0"/>
          <a:chOff x="0" y="0"/>
          <a:chExt cx="0" cy="0"/>
        </a:xfrm>
      </p:grpSpPr>
      <p:pic>
        <p:nvPicPr>
          <p:cNvPr id="284" name="Google Shape;284;p1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5" name="Google Shape;285;p119"/>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286" name="Google Shape;286;p119"/>
          <p:cNvSpPr txBox="1">
            <a:spLocks noGrp="1"/>
          </p:cNvSpPr>
          <p:nvPr>
            <p:ph type="body" idx="1"/>
          </p:nvPr>
        </p:nvSpPr>
        <p:spPr>
          <a:xfrm>
            <a:off x="996375" y="1623775"/>
            <a:ext cx="3158700" cy="30033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2"/>
              </a:buClr>
              <a:buSzPts val="1600"/>
              <a:buChar char="●"/>
              <a:defRPr sz="1600">
                <a:solidFill>
                  <a:schemeClr val="dk2"/>
                </a:solidFill>
              </a:defRPr>
            </a:lvl1pPr>
            <a:lvl2pPr marL="914400" lvl="1" indent="-330200" algn="l">
              <a:lnSpc>
                <a:spcPct val="100000"/>
              </a:lnSpc>
              <a:spcBef>
                <a:spcPts val="1600"/>
              </a:spcBef>
              <a:spcAft>
                <a:spcPts val="0"/>
              </a:spcAft>
              <a:buClr>
                <a:schemeClr val="dk2"/>
              </a:buClr>
              <a:buSzPts val="1600"/>
              <a:buChar char="○"/>
              <a:defRPr sz="1600">
                <a:solidFill>
                  <a:schemeClr val="dk2"/>
                </a:solidFill>
              </a:defRPr>
            </a:lvl2pPr>
            <a:lvl3pPr marL="1371600" lvl="2" indent="-330200" algn="l">
              <a:lnSpc>
                <a:spcPct val="100000"/>
              </a:lnSpc>
              <a:spcBef>
                <a:spcPts val="1600"/>
              </a:spcBef>
              <a:spcAft>
                <a:spcPts val="0"/>
              </a:spcAft>
              <a:buClr>
                <a:schemeClr val="dk2"/>
              </a:buClr>
              <a:buSzPts val="1600"/>
              <a:buChar char="■"/>
              <a:defRPr sz="1600">
                <a:solidFill>
                  <a:schemeClr val="dk2"/>
                </a:solidFill>
              </a:defRPr>
            </a:lvl3pPr>
            <a:lvl4pPr marL="1828800" lvl="3" indent="-330200" algn="l">
              <a:lnSpc>
                <a:spcPct val="100000"/>
              </a:lnSpc>
              <a:spcBef>
                <a:spcPts val="1600"/>
              </a:spcBef>
              <a:spcAft>
                <a:spcPts val="0"/>
              </a:spcAft>
              <a:buClr>
                <a:schemeClr val="dk2"/>
              </a:buClr>
              <a:buSzPts val="1600"/>
              <a:buChar char="●"/>
              <a:defRPr sz="1600">
                <a:solidFill>
                  <a:schemeClr val="dk2"/>
                </a:solidFill>
              </a:defRPr>
            </a:lvl4pPr>
            <a:lvl5pPr marL="2286000" lvl="4" indent="-330200" algn="l">
              <a:lnSpc>
                <a:spcPct val="100000"/>
              </a:lnSpc>
              <a:spcBef>
                <a:spcPts val="1600"/>
              </a:spcBef>
              <a:spcAft>
                <a:spcPts val="0"/>
              </a:spcAft>
              <a:buClr>
                <a:schemeClr val="dk2"/>
              </a:buClr>
              <a:buSzPts val="1600"/>
              <a:buChar char="○"/>
              <a:defRPr sz="1600">
                <a:solidFill>
                  <a:schemeClr val="dk2"/>
                </a:solidFill>
              </a:defRPr>
            </a:lvl5pPr>
            <a:lvl6pPr marL="2743200" lvl="5" indent="-330200" algn="l">
              <a:lnSpc>
                <a:spcPct val="100000"/>
              </a:lnSpc>
              <a:spcBef>
                <a:spcPts val="1600"/>
              </a:spcBef>
              <a:spcAft>
                <a:spcPts val="0"/>
              </a:spcAft>
              <a:buClr>
                <a:schemeClr val="dk2"/>
              </a:buClr>
              <a:buSzPts val="1600"/>
              <a:buChar char="■"/>
              <a:defRPr sz="1600">
                <a:solidFill>
                  <a:schemeClr val="dk2"/>
                </a:solidFill>
              </a:defRPr>
            </a:lvl6pPr>
            <a:lvl7pPr marL="3200400" lvl="6" indent="-330200" algn="l">
              <a:lnSpc>
                <a:spcPct val="100000"/>
              </a:lnSpc>
              <a:spcBef>
                <a:spcPts val="1600"/>
              </a:spcBef>
              <a:spcAft>
                <a:spcPts val="0"/>
              </a:spcAft>
              <a:buClr>
                <a:schemeClr val="dk2"/>
              </a:buClr>
              <a:buSzPts val="1600"/>
              <a:buChar char="●"/>
              <a:defRPr sz="1600">
                <a:solidFill>
                  <a:schemeClr val="dk2"/>
                </a:solidFill>
              </a:defRPr>
            </a:lvl7pPr>
            <a:lvl8pPr marL="3657600" lvl="7" indent="-330200" algn="l">
              <a:lnSpc>
                <a:spcPct val="100000"/>
              </a:lnSpc>
              <a:spcBef>
                <a:spcPts val="1600"/>
              </a:spcBef>
              <a:spcAft>
                <a:spcPts val="0"/>
              </a:spcAft>
              <a:buClr>
                <a:schemeClr val="dk2"/>
              </a:buClr>
              <a:buSzPts val="1600"/>
              <a:buChar char="○"/>
              <a:defRPr sz="1600">
                <a:solidFill>
                  <a:schemeClr val="dk2"/>
                </a:solidFill>
              </a:defRPr>
            </a:lvl8pPr>
            <a:lvl9pPr marL="4114800" lvl="8" indent="-330200" algn="l">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287" name="Google Shape;287;p119"/>
          <p:cNvSpPr txBox="1">
            <a:spLocks noGrp="1"/>
          </p:cNvSpPr>
          <p:nvPr>
            <p:ph type="title"/>
          </p:nvPr>
        </p:nvSpPr>
        <p:spPr>
          <a:xfrm>
            <a:off x="1002325" y="711175"/>
            <a:ext cx="3057300" cy="912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8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85"/>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3"/>
              </a:srgbClr>
            </a:outerShdw>
          </a:effectLst>
        </p:spPr>
      </p:pic>
      <p:sp>
        <p:nvSpPr>
          <p:cNvPr id="35" name="Google Shape;35;p85"/>
          <p:cNvSpPr txBox="1">
            <a:spLocks noGrp="1"/>
          </p:cNvSpPr>
          <p:nvPr>
            <p:ph type="title"/>
          </p:nvPr>
        </p:nvSpPr>
        <p:spPr>
          <a:xfrm>
            <a:off x="2673000" y="2550900"/>
            <a:ext cx="3798000" cy="81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6" name="Google Shape;36;p85"/>
          <p:cNvSpPr txBox="1">
            <a:spLocks noGrp="1"/>
          </p:cNvSpPr>
          <p:nvPr>
            <p:ph type="subTitle" idx="1"/>
          </p:nvPr>
        </p:nvSpPr>
        <p:spPr>
          <a:xfrm>
            <a:off x="2937741" y="3307350"/>
            <a:ext cx="3268500" cy="7926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600"/>
              <a:buNone/>
              <a:defRPr sz="16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37" name="Google Shape;37;p85"/>
          <p:cNvSpPr txBox="1">
            <a:spLocks noGrp="1"/>
          </p:cNvSpPr>
          <p:nvPr>
            <p:ph type="title" idx="2"/>
          </p:nvPr>
        </p:nvSpPr>
        <p:spPr>
          <a:xfrm>
            <a:off x="3778200" y="1403800"/>
            <a:ext cx="1587600" cy="10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4800"/>
              <a:buNone/>
              <a:defRPr sz="4800" b="0">
                <a:solidFill>
                  <a:schemeClr val="dk1"/>
                </a:solidFill>
              </a:defRPr>
            </a:lvl1pPr>
            <a:lvl2pPr lvl="1" algn="ctr">
              <a:lnSpc>
                <a:spcPct val="100000"/>
              </a:lnSpc>
              <a:spcBef>
                <a:spcPts val="0"/>
              </a:spcBef>
              <a:spcAft>
                <a:spcPts val="0"/>
              </a:spcAft>
              <a:buClr>
                <a:schemeClr val="dk2"/>
              </a:buClr>
              <a:buSzPts val="4800"/>
              <a:buNone/>
              <a:defRPr sz="4800">
                <a:solidFill>
                  <a:schemeClr val="dk2"/>
                </a:solidFill>
              </a:defRPr>
            </a:lvl2pPr>
            <a:lvl3pPr lvl="2" algn="ctr">
              <a:lnSpc>
                <a:spcPct val="100000"/>
              </a:lnSpc>
              <a:spcBef>
                <a:spcPts val="0"/>
              </a:spcBef>
              <a:spcAft>
                <a:spcPts val="0"/>
              </a:spcAft>
              <a:buClr>
                <a:schemeClr val="dk2"/>
              </a:buClr>
              <a:buSzPts val="4800"/>
              <a:buNone/>
              <a:defRPr sz="4800">
                <a:solidFill>
                  <a:schemeClr val="dk2"/>
                </a:solidFill>
              </a:defRPr>
            </a:lvl3pPr>
            <a:lvl4pPr lvl="3" algn="ctr">
              <a:lnSpc>
                <a:spcPct val="100000"/>
              </a:lnSpc>
              <a:spcBef>
                <a:spcPts val="0"/>
              </a:spcBef>
              <a:spcAft>
                <a:spcPts val="0"/>
              </a:spcAft>
              <a:buClr>
                <a:schemeClr val="dk2"/>
              </a:buClr>
              <a:buSzPts val="4800"/>
              <a:buNone/>
              <a:defRPr sz="4800">
                <a:solidFill>
                  <a:schemeClr val="dk2"/>
                </a:solidFill>
              </a:defRPr>
            </a:lvl4pPr>
            <a:lvl5pPr lvl="4" algn="ctr">
              <a:lnSpc>
                <a:spcPct val="100000"/>
              </a:lnSpc>
              <a:spcBef>
                <a:spcPts val="0"/>
              </a:spcBef>
              <a:spcAft>
                <a:spcPts val="0"/>
              </a:spcAft>
              <a:buClr>
                <a:schemeClr val="dk2"/>
              </a:buClr>
              <a:buSzPts val="4800"/>
              <a:buNone/>
              <a:defRPr sz="4800">
                <a:solidFill>
                  <a:schemeClr val="dk2"/>
                </a:solidFill>
              </a:defRPr>
            </a:lvl5pPr>
            <a:lvl6pPr lvl="5" algn="ctr">
              <a:lnSpc>
                <a:spcPct val="100000"/>
              </a:lnSpc>
              <a:spcBef>
                <a:spcPts val="0"/>
              </a:spcBef>
              <a:spcAft>
                <a:spcPts val="0"/>
              </a:spcAft>
              <a:buClr>
                <a:schemeClr val="dk2"/>
              </a:buClr>
              <a:buSzPts val="4800"/>
              <a:buNone/>
              <a:defRPr sz="4800">
                <a:solidFill>
                  <a:schemeClr val="dk2"/>
                </a:solidFill>
              </a:defRPr>
            </a:lvl6pPr>
            <a:lvl7pPr lvl="6" algn="ctr">
              <a:lnSpc>
                <a:spcPct val="100000"/>
              </a:lnSpc>
              <a:spcBef>
                <a:spcPts val="0"/>
              </a:spcBef>
              <a:spcAft>
                <a:spcPts val="0"/>
              </a:spcAft>
              <a:buClr>
                <a:schemeClr val="dk2"/>
              </a:buClr>
              <a:buSzPts val="4800"/>
              <a:buNone/>
              <a:defRPr sz="4800">
                <a:solidFill>
                  <a:schemeClr val="dk2"/>
                </a:solidFill>
              </a:defRPr>
            </a:lvl7pPr>
            <a:lvl8pPr lvl="7" algn="ctr">
              <a:lnSpc>
                <a:spcPct val="100000"/>
              </a:lnSpc>
              <a:spcBef>
                <a:spcPts val="0"/>
              </a:spcBef>
              <a:spcAft>
                <a:spcPts val="0"/>
              </a:spcAft>
              <a:buClr>
                <a:schemeClr val="dk2"/>
              </a:buClr>
              <a:buSzPts val="4800"/>
              <a:buNone/>
              <a:defRPr sz="4800">
                <a:solidFill>
                  <a:schemeClr val="dk2"/>
                </a:solidFill>
              </a:defRPr>
            </a:lvl8pPr>
            <a:lvl9pPr lvl="8" algn="ctr">
              <a:lnSpc>
                <a:spcPct val="100000"/>
              </a:lnSpc>
              <a:spcBef>
                <a:spcPts val="0"/>
              </a:spcBef>
              <a:spcAft>
                <a:spcPts val="0"/>
              </a:spcAft>
              <a:buClr>
                <a:schemeClr val="dk2"/>
              </a:buClr>
              <a:buSzPts val="4800"/>
              <a:buNone/>
              <a:defRPr sz="4800">
                <a:solidFill>
                  <a:schemeClr val="dk2"/>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1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12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127"/>
          <p:cNvPicPr preferRelativeResize="0"/>
          <p:nvPr/>
        </p:nvPicPr>
        <p:blipFill rotWithShape="1">
          <a:blip r:embed="rId3">
            <a:alphaModFix/>
          </a:blip>
          <a:srcRect/>
          <a:stretch/>
        </p:blipFill>
        <p:spPr>
          <a:xfrm>
            <a:off x="255775" y="186275"/>
            <a:ext cx="8632448" cy="4770949"/>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12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128"/>
          <p:cNvPicPr preferRelativeResize="0"/>
          <p:nvPr/>
        </p:nvPicPr>
        <p:blipFill rotWithShape="1">
          <a:blip r:embed="rId3">
            <a:alphaModFix/>
          </a:blip>
          <a:srcRect/>
          <a:stretch/>
        </p:blipFill>
        <p:spPr>
          <a:xfrm>
            <a:off x="254425" y="201113"/>
            <a:ext cx="8635149" cy="474127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12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129"/>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1">
  <p:cSld name="SECTION_TITLE_AND_DESCRIPTION_1_3">
    <p:spTree>
      <p:nvGrpSpPr>
        <p:cNvPr id="1" name="Shape 300"/>
        <p:cNvGrpSpPr/>
        <p:nvPr/>
      </p:nvGrpSpPr>
      <p:grpSpPr>
        <a:xfrm>
          <a:off x="0" y="0"/>
          <a:ext cx="0" cy="0"/>
          <a:chOff x="0" y="0"/>
          <a:chExt cx="0" cy="0"/>
        </a:xfrm>
      </p:grpSpPr>
      <p:sp>
        <p:nvSpPr>
          <p:cNvPr id="301" name="Google Shape;301;g2f02c553431_0_450"/>
          <p:cNvSpPr txBox="1">
            <a:spLocks noGrp="1"/>
          </p:cNvSpPr>
          <p:nvPr>
            <p:ph type="subTitle" idx="1"/>
          </p:nvPr>
        </p:nvSpPr>
        <p:spPr>
          <a:xfrm>
            <a:off x="2404800" y="2607700"/>
            <a:ext cx="4334400" cy="99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302" name="Google Shape;302;g2f02c553431_0_450"/>
          <p:cNvSpPr txBox="1"/>
          <p:nvPr/>
        </p:nvSpPr>
        <p:spPr>
          <a:xfrm>
            <a:off x="2646900" y="3670900"/>
            <a:ext cx="3850200" cy="6468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a:solidFill>
                  <a:schemeClr val="lt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000">
                <a:solidFill>
                  <a:schemeClr val="lt1"/>
                </a:solidFill>
                <a:latin typeface="Raleway"/>
                <a:ea typeface="Raleway"/>
                <a:cs typeface="Raleway"/>
                <a:sym typeface="Raleway"/>
              </a:rPr>
              <a:t>, including icons by </a:t>
            </a:r>
            <a:r>
              <a:rPr lang="en" sz="1000" b="1">
                <a:solidFill>
                  <a:schemeClr val="lt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000">
                <a:solidFill>
                  <a:schemeClr val="lt1"/>
                </a:solidFill>
                <a:latin typeface="Raleway"/>
                <a:ea typeface="Raleway"/>
                <a:cs typeface="Raleway"/>
                <a:sym typeface="Raleway"/>
              </a:rPr>
              <a:t>, infographics &amp; images by </a:t>
            </a:r>
            <a:r>
              <a:rPr lang="en" sz="1000" b="1">
                <a:solidFill>
                  <a:schemeClr val="lt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000">
                <a:solidFill>
                  <a:schemeClr val="lt1"/>
                </a:solidFill>
                <a:latin typeface="Raleway"/>
                <a:ea typeface="Raleway"/>
                <a:cs typeface="Raleway"/>
                <a:sym typeface="Raleway"/>
              </a:rPr>
              <a:t> and illustrations by </a:t>
            </a:r>
            <a:r>
              <a:rPr lang="en" sz="10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1000">
              <a:solidFill>
                <a:schemeClr val="lt1"/>
              </a:solidFill>
              <a:latin typeface="Raleway"/>
              <a:ea typeface="Raleway"/>
              <a:cs typeface="Raleway"/>
              <a:sym typeface="Raleway"/>
            </a:endParaRPr>
          </a:p>
          <a:p>
            <a:pPr marL="0" lvl="0" indent="0" algn="ctr" rtl="0">
              <a:spcBef>
                <a:spcPts val="300"/>
              </a:spcBef>
              <a:spcAft>
                <a:spcPts val="0"/>
              </a:spcAft>
              <a:buNone/>
            </a:pPr>
            <a:endParaRPr sz="900">
              <a:solidFill>
                <a:schemeClr val="lt1"/>
              </a:solidFill>
              <a:latin typeface="Raleway"/>
              <a:ea typeface="Raleway"/>
              <a:cs typeface="Raleway"/>
              <a:sym typeface="Raleway"/>
            </a:endParaRPr>
          </a:p>
        </p:txBody>
      </p:sp>
      <p:sp>
        <p:nvSpPr>
          <p:cNvPr id="303" name="Google Shape;303;g2f02c553431_0_450"/>
          <p:cNvSpPr txBox="1">
            <a:spLocks noGrp="1"/>
          </p:cNvSpPr>
          <p:nvPr>
            <p:ph type="title"/>
          </p:nvPr>
        </p:nvSpPr>
        <p:spPr>
          <a:xfrm>
            <a:off x="2553500" y="406325"/>
            <a:ext cx="4037100" cy="1287600"/>
          </a:xfrm>
          <a:prstGeom prst="rect">
            <a:avLst/>
          </a:prstGeom>
          <a:effectLst>
            <a:outerShdw dist="47625" dir="3300000" algn="bl" rotWithShape="0">
              <a:schemeClr val="dk1"/>
            </a:outerShdw>
          </a:effectLst>
        </p:spPr>
        <p:txBody>
          <a:bodyPr spcFirstLastPara="1" wrap="square" lIns="91425" tIns="91425" rIns="91425" bIns="91425" anchor="t" anchorCtr="0">
            <a:noAutofit/>
          </a:bodyPr>
          <a:lstStyle>
            <a:lvl1pPr lvl="0" algn="ctr" rtl="0">
              <a:spcBef>
                <a:spcPts val="0"/>
              </a:spcBef>
              <a:spcAft>
                <a:spcPts val="0"/>
              </a:spcAft>
              <a:buSzPts val="2800"/>
              <a:buNone/>
              <a:defRPr sz="8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4" name="Google Shape;304;g2f02c553431_0_450"/>
          <p:cNvSpPr txBox="1">
            <a:spLocks noGrp="1"/>
          </p:cNvSpPr>
          <p:nvPr>
            <p:ph type="ctrTitle" idx="2"/>
          </p:nvPr>
        </p:nvSpPr>
        <p:spPr>
          <a:xfrm>
            <a:off x="5014625" y="1175104"/>
            <a:ext cx="1079100" cy="81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05" name="Google Shape;305;g2f02c553431_0_450"/>
          <p:cNvGrpSpPr/>
          <p:nvPr/>
        </p:nvGrpSpPr>
        <p:grpSpPr>
          <a:xfrm>
            <a:off x="-3032845" y="-3526287"/>
            <a:ext cx="18558584" cy="12249694"/>
            <a:chOff x="-3032845" y="-3526287"/>
            <a:chExt cx="18558584" cy="12249694"/>
          </a:xfrm>
        </p:grpSpPr>
        <p:sp>
          <p:nvSpPr>
            <p:cNvPr id="306" name="Google Shape;306;g2f02c553431_0_450"/>
            <p:cNvSpPr/>
            <p:nvPr/>
          </p:nvSpPr>
          <p:spPr>
            <a:xfrm rot="779327">
              <a:off x="-2168391" y="-714053"/>
              <a:ext cx="8202335" cy="8626031"/>
            </a:xfrm>
            <a:custGeom>
              <a:avLst/>
              <a:gdLst/>
              <a:ahLst/>
              <a:cxnLst/>
              <a:rect l="l" t="t" r="r" b="b"/>
              <a:pathLst>
                <a:path w="21149" h="22240" extrusionOk="0">
                  <a:moveTo>
                    <a:pt x="10007" y="11232"/>
                  </a:moveTo>
                  <a:cubicBezTo>
                    <a:pt x="11175" y="11232"/>
                    <a:pt x="12342" y="11799"/>
                    <a:pt x="13143" y="12733"/>
                  </a:cubicBezTo>
                  <a:cubicBezTo>
                    <a:pt x="13510" y="13233"/>
                    <a:pt x="13777" y="13834"/>
                    <a:pt x="13877" y="14501"/>
                  </a:cubicBezTo>
                  <a:lnTo>
                    <a:pt x="13143" y="14734"/>
                  </a:lnTo>
                  <a:cubicBezTo>
                    <a:pt x="12142" y="15134"/>
                    <a:pt x="11175" y="15468"/>
                    <a:pt x="10174" y="15535"/>
                  </a:cubicBezTo>
                  <a:cubicBezTo>
                    <a:pt x="10069" y="15545"/>
                    <a:pt x="9963" y="15550"/>
                    <a:pt x="9856" y="15550"/>
                  </a:cubicBezTo>
                  <a:cubicBezTo>
                    <a:pt x="8602" y="15550"/>
                    <a:pt x="7259" y="14845"/>
                    <a:pt x="7105" y="13800"/>
                  </a:cubicBezTo>
                  <a:cubicBezTo>
                    <a:pt x="6972" y="13000"/>
                    <a:pt x="7539" y="12199"/>
                    <a:pt x="8173" y="11799"/>
                  </a:cubicBezTo>
                  <a:cubicBezTo>
                    <a:pt x="8707" y="11398"/>
                    <a:pt x="9340" y="11232"/>
                    <a:pt x="10007" y="11232"/>
                  </a:cubicBezTo>
                  <a:close/>
                  <a:moveTo>
                    <a:pt x="6999" y="0"/>
                  </a:moveTo>
                  <a:cubicBezTo>
                    <a:pt x="5977" y="0"/>
                    <a:pt x="4930" y="348"/>
                    <a:pt x="4037" y="1024"/>
                  </a:cubicBezTo>
                  <a:cubicBezTo>
                    <a:pt x="3002" y="1792"/>
                    <a:pt x="2335" y="2892"/>
                    <a:pt x="2202" y="4060"/>
                  </a:cubicBezTo>
                  <a:cubicBezTo>
                    <a:pt x="2102" y="5327"/>
                    <a:pt x="2602" y="6695"/>
                    <a:pt x="3603" y="7662"/>
                  </a:cubicBezTo>
                  <a:cubicBezTo>
                    <a:pt x="3703" y="7796"/>
                    <a:pt x="3836" y="7896"/>
                    <a:pt x="3970" y="7996"/>
                  </a:cubicBezTo>
                  <a:cubicBezTo>
                    <a:pt x="3269" y="8396"/>
                    <a:pt x="2602" y="8930"/>
                    <a:pt x="2002" y="9631"/>
                  </a:cubicBezTo>
                  <a:cubicBezTo>
                    <a:pt x="667" y="11165"/>
                    <a:pt x="0" y="13166"/>
                    <a:pt x="167" y="15068"/>
                  </a:cubicBezTo>
                  <a:cubicBezTo>
                    <a:pt x="501" y="18837"/>
                    <a:pt x="3970" y="22039"/>
                    <a:pt x="7839" y="22240"/>
                  </a:cubicBezTo>
                  <a:lnTo>
                    <a:pt x="8273" y="22240"/>
                  </a:lnTo>
                  <a:cubicBezTo>
                    <a:pt x="10808" y="22240"/>
                    <a:pt x="13210" y="21039"/>
                    <a:pt x="14644" y="19137"/>
                  </a:cubicBezTo>
                  <a:cubicBezTo>
                    <a:pt x="15311" y="18170"/>
                    <a:pt x="15678" y="17002"/>
                    <a:pt x="15778" y="15835"/>
                  </a:cubicBezTo>
                  <a:cubicBezTo>
                    <a:pt x="16209" y="15733"/>
                    <a:pt x="16683" y="15669"/>
                    <a:pt x="17152" y="15669"/>
                  </a:cubicBezTo>
                  <a:cubicBezTo>
                    <a:pt x="18061" y="15669"/>
                    <a:pt x="18953" y="15908"/>
                    <a:pt x="19481" y="16569"/>
                  </a:cubicBezTo>
                  <a:cubicBezTo>
                    <a:pt x="19649" y="16793"/>
                    <a:pt x="19901" y="16902"/>
                    <a:pt x="20154" y="16902"/>
                  </a:cubicBezTo>
                  <a:cubicBezTo>
                    <a:pt x="20353" y="16902"/>
                    <a:pt x="20554" y="16834"/>
                    <a:pt x="20715" y="16702"/>
                  </a:cubicBezTo>
                  <a:cubicBezTo>
                    <a:pt x="21115" y="16402"/>
                    <a:pt x="21149" y="15835"/>
                    <a:pt x="20849" y="15468"/>
                  </a:cubicBezTo>
                  <a:cubicBezTo>
                    <a:pt x="19935" y="14308"/>
                    <a:pt x="18510" y="13896"/>
                    <a:pt x="17100" y="13896"/>
                  </a:cubicBezTo>
                  <a:cubicBezTo>
                    <a:pt x="16605" y="13896"/>
                    <a:pt x="16113" y="13947"/>
                    <a:pt x="15645" y="14034"/>
                  </a:cubicBezTo>
                  <a:cubicBezTo>
                    <a:pt x="15445" y="13200"/>
                    <a:pt x="15111" y="12399"/>
                    <a:pt x="14544" y="11699"/>
                  </a:cubicBezTo>
                  <a:cubicBezTo>
                    <a:pt x="13481" y="10282"/>
                    <a:pt x="11781" y="9529"/>
                    <a:pt x="10110" y="9529"/>
                  </a:cubicBezTo>
                  <a:cubicBezTo>
                    <a:pt x="9105" y="9529"/>
                    <a:pt x="8111" y="9801"/>
                    <a:pt x="7272" y="10364"/>
                  </a:cubicBezTo>
                  <a:cubicBezTo>
                    <a:pt x="5938" y="11232"/>
                    <a:pt x="5204" y="12699"/>
                    <a:pt x="5371" y="14067"/>
                  </a:cubicBezTo>
                  <a:cubicBezTo>
                    <a:pt x="5653" y="16196"/>
                    <a:pt x="7874" y="17385"/>
                    <a:pt x="9939" y="17385"/>
                  </a:cubicBezTo>
                  <a:cubicBezTo>
                    <a:pt x="10074" y="17385"/>
                    <a:pt x="10208" y="17380"/>
                    <a:pt x="10341" y="17369"/>
                  </a:cubicBezTo>
                  <a:cubicBezTo>
                    <a:pt x="11542" y="17236"/>
                    <a:pt x="12676" y="16869"/>
                    <a:pt x="13777" y="16435"/>
                  </a:cubicBezTo>
                  <a:cubicBezTo>
                    <a:pt x="13777" y="16435"/>
                    <a:pt x="13810" y="16402"/>
                    <a:pt x="13844" y="16402"/>
                  </a:cubicBezTo>
                  <a:lnTo>
                    <a:pt x="13844" y="16402"/>
                  </a:lnTo>
                  <a:cubicBezTo>
                    <a:pt x="13710" y="17036"/>
                    <a:pt x="13477" y="17603"/>
                    <a:pt x="13143" y="18103"/>
                  </a:cubicBezTo>
                  <a:cubicBezTo>
                    <a:pt x="12096" y="19594"/>
                    <a:pt x="10204" y="20512"/>
                    <a:pt x="8271" y="20512"/>
                  </a:cubicBezTo>
                  <a:cubicBezTo>
                    <a:pt x="8171" y="20512"/>
                    <a:pt x="8072" y="20510"/>
                    <a:pt x="7973" y="20505"/>
                  </a:cubicBezTo>
                  <a:cubicBezTo>
                    <a:pt x="4971" y="20338"/>
                    <a:pt x="2202" y="17770"/>
                    <a:pt x="1968" y="14901"/>
                  </a:cubicBezTo>
                  <a:cubicBezTo>
                    <a:pt x="1835" y="13433"/>
                    <a:pt x="2335" y="11966"/>
                    <a:pt x="3369" y="10731"/>
                  </a:cubicBezTo>
                  <a:cubicBezTo>
                    <a:pt x="4270" y="9697"/>
                    <a:pt x="5471" y="9030"/>
                    <a:pt x="6672" y="8863"/>
                  </a:cubicBezTo>
                  <a:cubicBezTo>
                    <a:pt x="6805" y="8863"/>
                    <a:pt x="6939" y="8830"/>
                    <a:pt x="7039" y="8830"/>
                  </a:cubicBezTo>
                  <a:cubicBezTo>
                    <a:pt x="7506" y="8763"/>
                    <a:pt x="7839" y="8330"/>
                    <a:pt x="7806" y="7863"/>
                  </a:cubicBezTo>
                  <a:cubicBezTo>
                    <a:pt x="7710" y="7415"/>
                    <a:pt x="7339" y="7060"/>
                    <a:pt x="6897" y="7060"/>
                  </a:cubicBezTo>
                  <a:cubicBezTo>
                    <a:pt x="6878" y="7060"/>
                    <a:pt x="6858" y="7061"/>
                    <a:pt x="6839" y="7062"/>
                  </a:cubicBezTo>
                  <a:cubicBezTo>
                    <a:pt x="6772" y="7062"/>
                    <a:pt x="6638" y="7129"/>
                    <a:pt x="6538" y="7129"/>
                  </a:cubicBezTo>
                  <a:cubicBezTo>
                    <a:pt x="6505" y="7131"/>
                    <a:pt x="6471" y="7132"/>
                    <a:pt x="6438" y="7132"/>
                  </a:cubicBezTo>
                  <a:cubicBezTo>
                    <a:pt x="5871" y="7132"/>
                    <a:pt x="5310" y="6867"/>
                    <a:pt x="4837" y="6395"/>
                  </a:cubicBezTo>
                  <a:cubicBezTo>
                    <a:pt x="4203" y="5794"/>
                    <a:pt x="3936" y="5027"/>
                    <a:pt x="4003" y="4293"/>
                  </a:cubicBezTo>
                  <a:cubicBezTo>
                    <a:pt x="4103" y="3626"/>
                    <a:pt x="4504" y="2926"/>
                    <a:pt x="5137" y="2425"/>
                  </a:cubicBezTo>
                  <a:cubicBezTo>
                    <a:pt x="5698" y="1998"/>
                    <a:pt x="6365" y="1785"/>
                    <a:pt x="7002" y="1785"/>
                  </a:cubicBezTo>
                  <a:cubicBezTo>
                    <a:pt x="7161" y="1785"/>
                    <a:pt x="7319" y="1798"/>
                    <a:pt x="7472" y="1825"/>
                  </a:cubicBezTo>
                  <a:cubicBezTo>
                    <a:pt x="9040" y="2058"/>
                    <a:pt x="10308" y="3660"/>
                    <a:pt x="10308" y="5361"/>
                  </a:cubicBezTo>
                  <a:cubicBezTo>
                    <a:pt x="10308" y="5828"/>
                    <a:pt x="10675" y="6228"/>
                    <a:pt x="11175" y="6228"/>
                  </a:cubicBezTo>
                  <a:cubicBezTo>
                    <a:pt x="11642" y="6228"/>
                    <a:pt x="12042" y="5861"/>
                    <a:pt x="12042" y="5361"/>
                  </a:cubicBezTo>
                  <a:cubicBezTo>
                    <a:pt x="12042" y="2826"/>
                    <a:pt x="10141" y="491"/>
                    <a:pt x="7706" y="57"/>
                  </a:cubicBezTo>
                  <a:cubicBezTo>
                    <a:pt x="7473" y="19"/>
                    <a:pt x="7237" y="0"/>
                    <a:pt x="699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7" name="Google Shape;307;g2f02c553431_0_450"/>
            <p:cNvSpPr/>
            <p:nvPr/>
          </p:nvSpPr>
          <p:spPr>
            <a:xfrm rot="-356649">
              <a:off x="7151414" y="-3136530"/>
              <a:ext cx="7962106" cy="8373301"/>
            </a:xfrm>
            <a:custGeom>
              <a:avLst/>
              <a:gdLst/>
              <a:ahLst/>
              <a:cxnLst/>
              <a:rect l="l" t="t" r="r" b="b"/>
              <a:pathLst>
                <a:path w="21149" h="22240" extrusionOk="0">
                  <a:moveTo>
                    <a:pt x="10007" y="11232"/>
                  </a:moveTo>
                  <a:cubicBezTo>
                    <a:pt x="11175" y="11232"/>
                    <a:pt x="12342" y="11799"/>
                    <a:pt x="13143" y="12733"/>
                  </a:cubicBezTo>
                  <a:cubicBezTo>
                    <a:pt x="13510" y="13233"/>
                    <a:pt x="13777" y="13834"/>
                    <a:pt x="13877" y="14501"/>
                  </a:cubicBezTo>
                  <a:lnTo>
                    <a:pt x="13143" y="14734"/>
                  </a:lnTo>
                  <a:cubicBezTo>
                    <a:pt x="12142" y="15134"/>
                    <a:pt x="11175" y="15468"/>
                    <a:pt x="10174" y="15535"/>
                  </a:cubicBezTo>
                  <a:cubicBezTo>
                    <a:pt x="10069" y="15545"/>
                    <a:pt x="9963" y="15550"/>
                    <a:pt x="9856" y="15550"/>
                  </a:cubicBezTo>
                  <a:cubicBezTo>
                    <a:pt x="8602" y="15550"/>
                    <a:pt x="7259" y="14845"/>
                    <a:pt x="7105" y="13800"/>
                  </a:cubicBezTo>
                  <a:cubicBezTo>
                    <a:pt x="6972" y="13000"/>
                    <a:pt x="7539" y="12199"/>
                    <a:pt x="8173" y="11799"/>
                  </a:cubicBezTo>
                  <a:cubicBezTo>
                    <a:pt x="8707" y="11398"/>
                    <a:pt x="9340" y="11232"/>
                    <a:pt x="10007" y="11232"/>
                  </a:cubicBezTo>
                  <a:close/>
                  <a:moveTo>
                    <a:pt x="6999" y="0"/>
                  </a:moveTo>
                  <a:cubicBezTo>
                    <a:pt x="5977" y="0"/>
                    <a:pt x="4930" y="348"/>
                    <a:pt x="4037" y="1024"/>
                  </a:cubicBezTo>
                  <a:cubicBezTo>
                    <a:pt x="3002" y="1792"/>
                    <a:pt x="2335" y="2892"/>
                    <a:pt x="2202" y="4060"/>
                  </a:cubicBezTo>
                  <a:cubicBezTo>
                    <a:pt x="2102" y="5327"/>
                    <a:pt x="2602" y="6695"/>
                    <a:pt x="3603" y="7662"/>
                  </a:cubicBezTo>
                  <a:cubicBezTo>
                    <a:pt x="3703" y="7796"/>
                    <a:pt x="3836" y="7896"/>
                    <a:pt x="3970" y="7996"/>
                  </a:cubicBezTo>
                  <a:cubicBezTo>
                    <a:pt x="3269" y="8396"/>
                    <a:pt x="2602" y="8930"/>
                    <a:pt x="2002" y="9631"/>
                  </a:cubicBezTo>
                  <a:cubicBezTo>
                    <a:pt x="667" y="11165"/>
                    <a:pt x="0" y="13166"/>
                    <a:pt x="167" y="15068"/>
                  </a:cubicBezTo>
                  <a:cubicBezTo>
                    <a:pt x="501" y="18837"/>
                    <a:pt x="3970" y="22039"/>
                    <a:pt x="7839" y="22240"/>
                  </a:cubicBezTo>
                  <a:lnTo>
                    <a:pt x="8273" y="22240"/>
                  </a:lnTo>
                  <a:cubicBezTo>
                    <a:pt x="10808" y="22240"/>
                    <a:pt x="13210" y="21039"/>
                    <a:pt x="14644" y="19137"/>
                  </a:cubicBezTo>
                  <a:cubicBezTo>
                    <a:pt x="15311" y="18170"/>
                    <a:pt x="15678" y="17002"/>
                    <a:pt x="15778" y="15835"/>
                  </a:cubicBezTo>
                  <a:cubicBezTo>
                    <a:pt x="16209" y="15733"/>
                    <a:pt x="16683" y="15669"/>
                    <a:pt x="17152" y="15669"/>
                  </a:cubicBezTo>
                  <a:cubicBezTo>
                    <a:pt x="18061" y="15669"/>
                    <a:pt x="18953" y="15908"/>
                    <a:pt x="19481" y="16569"/>
                  </a:cubicBezTo>
                  <a:cubicBezTo>
                    <a:pt x="19649" y="16793"/>
                    <a:pt x="19901" y="16902"/>
                    <a:pt x="20154" y="16902"/>
                  </a:cubicBezTo>
                  <a:cubicBezTo>
                    <a:pt x="20353" y="16902"/>
                    <a:pt x="20554" y="16834"/>
                    <a:pt x="20715" y="16702"/>
                  </a:cubicBezTo>
                  <a:cubicBezTo>
                    <a:pt x="21115" y="16402"/>
                    <a:pt x="21149" y="15835"/>
                    <a:pt x="20849" y="15468"/>
                  </a:cubicBezTo>
                  <a:cubicBezTo>
                    <a:pt x="19935" y="14308"/>
                    <a:pt x="18510" y="13896"/>
                    <a:pt x="17100" y="13896"/>
                  </a:cubicBezTo>
                  <a:cubicBezTo>
                    <a:pt x="16605" y="13896"/>
                    <a:pt x="16113" y="13947"/>
                    <a:pt x="15645" y="14034"/>
                  </a:cubicBezTo>
                  <a:cubicBezTo>
                    <a:pt x="15445" y="13200"/>
                    <a:pt x="15111" y="12399"/>
                    <a:pt x="14544" y="11699"/>
                  </a:cubicBezTo>
                  <a:cubicBezTo>
                    <a:pt x="13481" y="10282"/>
                    <a:pt x="11781" y="9529"/>
                    <a:pt x="10110" y="9529"/>
                  </a:cubicBezTo>
                  <a:cubicBezTo>
                    <a:pt x="9105" y="9529"/>
                    <a:pt x="8111" y="9801"/>
                    <a:pt x="7272" y="10364"/>
                  </a:cubicBezTo>
                  <a:cubicBezTo>
                    <a:pt x="5938" y="11232"/>
                    <a:pt x="5204" y="12699"/>
                    <a:pt x="5371" y="14067"/>
                  </a:cubicBezTo>
                  <a:cubicBezTo>
                    <a:pt x="5653" y="16196"/>
                    <a:pt x="7874" y="17385"/>
                    <a:pt x="9939" y="17385"/>
                  </a:cubicBezTo>
                  <a:cubicBezTo>
                    <a:pt x="10074" y="17385"/>
                    <a:pt x="10208" y="17380"/>
                    <a:pt x="10341" y="17369"/>
                  </a:cubicBezTo>
                  <a:cubicBezTo>
                    <a:pt x="11542" y="17236"/>
                    <a:pt x="12676" y="16869"/>
                    <a:pt x="13777" y="16435"/>
                  </a:cubicBezTo>
                  <a:cubicBezTo>
                    <a:pt x="13777" y="16435"/>
                    <a:pt x="13810" y="16402"/>
                    <a:pt x="13844" y="16402"/>
                  </a:cubicBezTo>
                  <a:lnTo>
                    <a:pt x="13844" y="16402"/>
                  </a:lnTo>
                  <a:cubicBezTo>
                    <a:pt x="13710" y="17036"/>
                    <a:pt x="13477" y="17603"/>
                    <a:pt x="13143" y="18103"/>
                  </a:cubicBezTo>
                  <a:cubicBezTo>
                    <a:pt x="12096" y="19594"/>
                    <a:pt x="10204" y="20512"/>
                    <a:pt x="8271" y="20512"/>
                  </a:cubicBezTo>
                  <a:cubicBezTo>
                    <a:pt x="8171" y="20512"/>
                    <a:pt x="8072" y="20510"/>
                    <a:pt x="7973" y="20505"/>
                  </a:cubicBezTo>
                  <a:cubicBezTo>
                    <a:pt x="4971" y="20338"/>
                    <a:pt x="2202" y="17770"/>
                    <a:pt x="1968" y="14901"/>
                  </a:cubicBezTo>
                  <a:cubicBezTo>
                    <a:pt x="1835" y="13433"/>
                    <a:pt x="2335" y="11966"/>
                    <a:pt x="3369" y="10731"/>
                  </a:cubicBezTo>
                  <a:cubicBezTo>
                    <a:pt x="4270" y="9697"/>
                    <a:pt x="5471" y="9030"/>
                    <a:pt x="6672" y="8863"/>
                  </a:cubicBezTo>
                  <a:cubicBezTo>
                    <a:pt x="6805" y="8863"/>
                    <a:pt x="6939" y="8830"/>
                    <a:pt x="7039" y="8830"/>
                  </a:cubicBezTo>
                  <a:cubicBezTo>
                    <a:pt x="7506" y="8763"/>
                    <a:pt x="7839" y="8330"/>
                    <a:pt x="7806" y="7863"/>
                  </a:cubicBezTo>
                  <a:cubicBezTo>
                    <a:pt x="7710" y="7415"/>
                    <a:pt x="7339" y="7060"/>
                    <a:pt x="6897" y="7060"/>
                  </a:cubicBezTo>
                  <a:cubicBezTo>
                    <a:pt x="6878" y="7060"/>
                    <a:pt x="6858" y="7061"/>
                    <a:pt x="6839" y="7062"/>
                  </a:cubicBezTo>
                  <a:cubicBezTo>
                    <a:pt x="6772" y="7062"/>
                    <a:pt x="6638" y="7129"/>
                    <a:pt x="6538" y="7129"/>
                  </a:cubicBezTo>
                  <a:cubicBezTo>
                    <a:pt x="6505" y="7131"/>
                    <a:pt x="6471" y="7132"/>
                    <a:pt x="6438" y="7132"/>
                  </a:cubicBezTo>
                  <a:cubicBezTo>
                    <a:pt x="5871" y="7132"/>
                    <a:pt x="5310" y="6867"/>
                    <a:pt x="4837" y="6395"/>
                  </a:cubicBezTo>
                  <a:cubicBezTo>
                    <a:pt x="4203" y="5794"/>
                    <a:pt x="3936" y="5027"/>
                    <a:pt x="4003" y="4293"/>
                  </a:cubicBezTo>
                  <a:cubicBezTo>
                    <a:pt x="4103" y="3626"/>
                    <a:pt x="4504" y="2926"/>
                    <a:pt x="5137" y="2425"/>
                  </a:cubicBezTo>
                  <a:cubicBezTo>
                    <a:pt x="5698" y="1998"/>
                    <a:pt x="6365" y="1785"/>
                    <a:pt x="7002" y="1785"/>
                  </a:cubicBezTo>
                  <a:cubicBezTo>
                    <a:pt x="7161" y="1785"/>
                    <a:pt x="7319" y="1798"/>
                    <a:pt x="7472" y="1825"/>
                  </a:cubicBezTo>
                  <a:cubicBezTo>
                    <a:pt x="9040" y="2058"/>
                    <a:pt x="10308" y="3660"/>
                    <a:pt x="10308" y="5361"/>
                  </a:cubicBezTo>
                  <a:cubicBezTo>
                    <a:pt x="10308" y="5828"/>
                    <a:pt x="10675" y="6228"/>
                    <a:pt x="11175" y="6228"/>
                  </a:cubicBezTo>
                  <a:cubicBezTo>
                    <a:pt x="11642" y="6228"/>
                    <a:pt x="12042" y="5861"/>
                    <a:pt x="12042" y="5361"/>
                  </a:cubicBezTo>
                  <a:cubicBezTo>
                    <a:pt x="12042" y="2826"/>
                    <a:pt x="10141" y="491"/>
                    <a:pt x="7706" y="57"/>
                  </a:cubicBezTo>
                  <a:cubicBezTo>
                    <a:pt x="7473" y="19"/>
                    <a:pt x="7237" y="0"/>
                    <a:pt x="699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8" name="Google Shape;308;g2f02c553431_0_450"/>
            <p:cNvSpPr/>
            <p:nvPr/>
          </p:nvSpPr>
          <p:spPr>
            <a:xfrm rot="-356671">
              <a:off x="4175844" y="-3140728"/>
              <a:ext cx="3626250" cy="3813542"/>
            </a:xfrm>
            <a:custGeom>
              <a:avLst/>
              <a:gdLst/>
              <a:ahLst/>
              <a:cxnLst/>
              <a:rect l="l" t="t" r="r" b="b"/>
              <a:pathLst>
                <a:path w="21149" h="22240" extrusionOk="0">
                  <a:moveTo>
                    <a:pt x="10007" y="11232"/>
                  </a:moveTo>
                  <a:cubicBezTo>
                    <a:pt x="11175" y="11232"/>
                    <a:pt x="12342" y="11799"/>
                    <a:pt x="13143" y="12733"/>
                  </a:cubicBezTo>
                  <a:cubicBezTo>
                    <a:pt x="13510" y="13233"/>
                    <a:pt x="13777" y="13834"/>
                    <a:pt x="13877" y="14501"/>
                  </a:cubicBezTo>
                  <a:lnTo>
                    <a:pt x="13143" y="14734"/>
                  </a:lnTo>
                  <a:cubicBezTo>
                    <a:pt x="12142" y="15134"/>
                    <a:pt x="11175" y="15468"/>
                    <a:pt x="10174" y="15535"/>
                  </a:cubicBezTo>
                  <a:cubicBezTo>
                    <a:pt x="10069" y="15545"/>
                    <a:pt x="9963" y="15550"/>
                    <a:pt x="9856" y="15550"/>
                  </a:cubicBezTo>
                  <a:cubicBezTo>
                    <a:pt x="8602" y="15550"/>
                    <a:pt x="7259" y="14845"/>
                    <a:pt x="7105" y="13800"/>
                  </a:cubicBezTo>
                  <a:cubicBezTo>
                    <a:pt x="6972" y="13000"/>
                    <a:pt x="7539" y="12199"/>
                    <a:pt x="8173" y="11799"/>
                  </a:cubicBezTo>
                  <a:cubicBezTo>
                    <a:pt x="8707" y="11398"/>
                    <a:pt x="9340" y="11232"/>
                    <a:pt x="10007" y="11232"/>
                  </a:cubicBezTo>
                  <a:close/>
                  <a:moveTo>
                    <a:pt x="6999" y="0"/>
                  </a:moveTo>
                  <a:cubicBezTo>
                    <a:pt x="5977" y="0"/>
                    <a:pt x="4930" y="348"/>
                    <a:pt x="4037" y="1024"/>
                  </a:cubicBezTo>
                  <a:cubicBezTo>
                    <a:pt x="3002" y="1792"/>
                    <a:pt x="2335" y="2892"/>
                    <a:pt x="2202" y="4060"/>
                  </a:cubicBezTo>
                  <a:cubicBezTo>
                    <a:pt x="2102" y="5327"/>
                    <a:pt x="2602" y="6695"/>
                    <a:pt x="3603" y="7662"/>
                  </a:cubicBezTo>
                  <a:cubicBezTo>
                    <a:pt x="3703" y="7796"/>
                    <a:pt x="3836" y="7896"/>
                    <a:pt x="3970" y="7996"/>
                  </a:cubicBezTo>
                  <a:cubicBezTo>
                    <a:pt x="3269" y="8396"/>
                    <a:pt x="2602" y="8930"/>
                    <a:pt x="2002" y="9631"/>
                  </a:cubicBezTo>
                  <a:cubicBezTo>
                    <a:pt x="667" y="11165"/>
                    <a:pt x="0" y="13166"/>
                    <a:pt x="167" y="15068"/>
                  </a:cubicBezTo>
                  <a:cubicBezTo>
                    <a:pt x="501" y="18837"/>
                    <a:pt x="3970" y="22039"/>
                    <a:pt x="7839" y="22240"/>
                  </a:cubicBezTo>
                  <a:lnTo>
                    <a:pt x="8273" y="22240"/>
                  </a:lnTo>
                  <a:cubicBezTo>
                    <a:pt x="10808" y="22240"/>
                    <a:pt x="13210" y="21039"/>
                    <a:pt x="14644" y="19137"/>
                  </a:cubicBezTo>
                  <a:cubicBezTo>
                    <a:pt x="15311" y="18170"/>
                    <a:pt x="15678" y="17002"/>
                    <a:pt x="15778" y="15835"/>
                  </a:cubicBezTo>
                  <a:cubicBezTo>
                    <a:pt x="16209" y="15733"/>
                    <a:pt x="16683" y="15669"/>
                    <a:pt x="17152" y="15669"/>
                  </a:cubicBezTo>
                  <a:cubicBezTo>
                    <a:pt x="18061" y="15669"/>
                    <a:pt x="18953" y="15908"/>
                    <a:pt x="19481" y="16569"/>
                  </a:cubicBezTo>
                  <a:cubicBezTo>
                    <a:pt x="19649" y="16793"/>
                    <a:pt x="19901" y="16902"/>
                    <a:pt x="20154" y="16902"/>
                  </a:cubicBezTo>
                  <a:cubicBezTo>
                    <a:pt x="20353" y="16902"/>
                    <a:pt x="20554" y="16834"/>
                    <a:pt x="20715" y="16702"/>
                  </a:cubicBezTo>
                  <a:cubicBezTo>
                    <a:pt x="21115" y="16402"/>
                    <a:pt x="21149" y="15835"/>
                    <a:pt x="20849" y="15468"/>
                  </a:cubicBezTo>
                  <a:cubicBezTo>
                    <a:pt x="19935" y="14308"/>
                    <a:pt x="18510" y="13896"/>
                    <a:pt x="17100" y="13896"/>
                  </a:cubicBezTo>
                  <a:cubicBezTo>
                    <a:pt x="16605" y="13896"/>
                    <a:pt x="16113" y="13947"/>
                    <a:pt x="15645" y="14034"/>
                  </a:cubicBezTo>
                  <a:cubicBezTo>
                    <a:pt x="15445" y="13200"/>
                    <a:pt x="15111" y="12399"/>
                    <a:pt x="14544" y="11699"/>
                  </a:cubicBezTo>
                  <a:cubicBezTo>
                    <a:pt x="13481" y="10282"/>
                    <a:pt x="11781" y="9529"/>
                    <a:pt x="10110" y="9529"/>
                  </a:cubicBezTo>
                  <a:cubicBezTo>
                    <a:pt x="9105" y="9529"/>
                    <a:pt x="8111" y="9801"/>
                    <a:pt x="7272" y="10364"/>
                  </a:cubicBezTo>
                  <a:cubicBezTo>
                    <a:pt x="5938" y="11232"/>
                    <a:pt x="5204" y="12699"/>
                    <a:pt x="5371" y="14067"/>
                  </a:cubicBezTo>
                  <a:cubicBezTo>
                    <a:pt x="5653" y="16196"/>
                    <a:pt x="7874" y="17385"/>
                    <a:pt x="9939" y="17385"/>
                  </a:cubicBezTo>
                  <a:cubicBezTo>
                    <a:pt x="10074" y="17385"/>
                    <a:pt x="10208" y="17380"/>
                    <a:pt x="10341" y="17369"/>
                  </a:cubicBezTo>
                  <a:cubicBezTo>
                    <a:pt x="11542" y="17236"/>
                    <a:pt x="12676" y="16869"/>
                    <a:pt x="13777" y="16435"/>
                  </a:cubicBezTo>
                  <a:cubicBezTo>
                    <a:pt x="13777" y="16435"/>
                    <a:pt x="13810" y="16402"/>
                    <a:pt x="13844" y="16402"/>
                  </a:cubicBezTo>
                  <a:lnTo>
                    <a:pt x="13844" y="16402"/>
                  </a:lnTo>
                  <a:cubicBezTo>
                    <a:pt x="13710" y="17036"/>
                    <a:pt x="13477" y="17603"/>
                    <a:pt x="13143" y="18103"/>
                  </a:cubicBezTo>
                  <a:cubicBezTo>
                    <a:pt x="12096" y="19594"/>
                    <a:pt x="10204" y="20512"/>
                    <a:pt x="8271" y="20512"/>
                  </a:cubicBezTo>
                  <a:cubicBezTo>
                    <a:pt x="8171" y="20512"/>
                    <a:pt x="8072" y="20510"/>
                    <a:pt x="7973" y="20505"/>
                  </a:cubicBezTo>
                  <a:cubicBezTo>
                    <a:pt x="4971" y="20338"/>
                    <a:pt x="2202" y="17770"/>
                    <a:pt x="1968" y="14901"/>
                  </a:cubicBezTo>
                  <a:cubicBezTo>
                    <a:pt x="1835" y="13433"/>
                    <a:pt x="2335" y="11966"/>
                    <a:pt x="3369" y="10731"/>
                  </a:cubicBezTo>
                  <a:cubicBezTo>
                    <a:pt x="4270" y="9697"/>
                    <a:pt x="5471" y="9030"/>
                    <a:pt x="6672" y="8863"/>
                  </a:cubicBezTo>
                  <a:cubicBezTo>
                    <a:pt x="6805" y="8863"/>
                    <a:pt x="6939" y="8830"/>
                    <a:pt x="7039" y="8830"/>
                  </a:cubicBezTo>
                  <a:cubicBezTo>
                    <a:pt x="7506" y="8763"/>
                    <a:pt x="7839" y="8330"/>
                    <a:pt x="7806" y="7863"/>
                  </a:cubicBezTo>
                  <a:cubicBezTo>
                    <a:pt x="7710" y="7415"/>
                    <a:pt x="7339" y="7060"/>
                    <a:pt x="6897" y="7060"/>
                  </a:cubicBezTo>
                  <a:cubicBezTo>
                    <a:pt x="6878" y="7060"/>
                    <a:pt x="6858" y="7061"/>
                    <a:pt x="6839" y="7062"/>
                  </a:cubicBezTo>
                  <a:cubicBezTo>
                    <a:pt x="6772" y="7062"/>
                    <a:pt x="6638" y="7129"/>
                    <a:pt x="6538" y="7129"/>
                  </a:cubicBezTo>
                  <a:cubicBezTo>
                    <a:pt x="6505" y="7131"/>
                    <a:pt x="6471" y="7132"/>
                    <a:pt x="6438" y="7132"/>
                  </a:cubicBezTo>
                  <a:cubicBezTo>
                    <a:pt x="5871" y="7132"/>
                    <a:pt x="5310" y="6867"/>
                    <a:pt x="4837" y="6395"/>
                  </a:cubicBezTo>
                  <a:cubicBezTo>
                    <a:pt x="4203" y="5794"/>
                    <a:pt x="3936" y="5027"/>
                    <a:pt x="4003" y="4293"/>
                  </a:cubicBezTo>
                  <a:cubicBezTo>
                    <a:pt x="4103" y="3626"/>
                    <a:pt x="4504" y="2926"/>
                    <a:pt x="5137" y="2425"/>
                  </a:cubicBezTo>
                  <a:cubicBezTo>
                    <a:pt x="5698" y="1998"/>
                    <a:pt x="6365" y="1785"/>
                    <a:pt x="7002" y="1785"/>
                  </a:cubicBezTo>
                  <a:cubicBezTo>
                    <a:pt x="7161" y="1785"/>
                    <a:pt x="7319" y="1798"/>
                    <a:pt x="7472" y="1825"/>
                  </a:cubicBezTo>
                  <a:cubicBezTo>
                    <a:pt x="9040" y="2058"/>
                    <a:pt x="10308" y="3660"/>
                    <a:pt x="10308" y="5361"/>
                  </a:cubicBezTo>
                  <a:cubicBezTo>
                    <a:pt x="10308" y="5828"/>
                    <a:pt x="10675" y="6228"/>
                    <a:pt x="11175" y="6228"/>
                  </a:cubicBezTo>
                  <a:cubicBezTo>
                    <a:pt x="11642" y="6228"/>
                    <a:pt x="12042" y="5861"/>
                    <a:pt x="12042" y="5361"/>
                  </a:cubicBezTo>
                  <a:cubicBezTo>
                    <a:pt x="12042" y="2826"/>
                    <a:pt x="10141" y="491"/>
                    <a:pt x="7706" y="57"/>
                  </a:cubicBezTo>
                  <a:cubicBezTo>
                    <a:pt x="7473" y="19"/>
                    <a:pt x="7237" y="0"/>
                    <a:pt x="6999" y="0"/>
                  </a:cubicBezTo>
                  <a:close/>
                </a:path>
              </a:pathLst>
            </a:custGeom>
            <a:solidFill>
              <a:srgbClr val="FFFFFF">
                <a:alpha val="4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09" name="Google Shape;309;g2f02c553431_0_450"/>
          <p:cNvSpPr/>
          <p:nvPr/>
        </p:nvSpPr>
        <p:spPr>
          <a:xfrm rot="-1831254">
            <a:off x="6180909" y="3639184"/>
            <a:ext cx="3626252" cy="3813518"/>
          </a:xfrm>
          <a:custGeom>
            <a:avLst/>
            <a:gdLst/>
            <a:ahLst/>
            <a:cxnLst/>
            <a:rect l="l" t="t" r="r" b="b"/>
            <a:pathLst>
              <a:path w="21149" h="22240" extrusionOk="0">
                <a:moveTo>
                  <a:pt x="10007" y="11232"/>
                </a:moveTo>
                <a:cubicBezTo>
                  <a:pt x="11175" y="11232"/>
                  <a:pt x="12342" y="11799"/>
                  <a:pt x="13143" y="12733"/>
                </a:cubicBezTo>
                <a:cubicBezTo>
                  <a:pt x="13510" y="13233"/>
                  <a:pt x="13777" y="13834"/>
                  <a:pt x="13877" y="14501"/>
                </a:cubicBezTo>
                <a:lnTo>
                  <a:pt x="13143" y="14734"/>
                </a:lnTo>
                <a:cubicBezTo>
                  <a:pt x="12142" y="15134"/>
                  <a:pt x="11175" y="15468"/>
                  <a:pt x="10174" y="15535"/>
                </a:cubicBezTo>
                <a:cubicBezTo>
                  <a:pt x="10069" y="15545"/>
                  <a:pt x="9963" y="15550"/>
                  <a:pt x="9856" y="15550"/>
                </a:cubicBezTo>
                <a:cubicBezTo>
                  <a:pt x="8602" y="15550"/>
                  <a:pt x="7259" y="14845"/>
                  <a:pt x="7105" y="13800"/>
                </a:cubicBezTo>
                <a:cubicBezTo>
                  <a:pt x="6972" y="13000"/>
                  <a:pt x="7539" y="12199"/>
                  <a:pt x="8173" y="11799"/>
                </a:cubicBezTo>
                <a:cubicBezTo>
                  <a:pt x="8707" y="11398"/>
                  <a:pt x="9340" y="11232"/>
                  <a:pt x="10007" y="11232"/>
                </a:cubicBezTo>
                <a:close/>
                <a:moveTo>
                  <a:pt x="6999" y="0"/>
                </a:moveTo>
                <a:cubicBezTo>
                  <a:pt x="5977" y="0"/>
                  <a:pt x="4930" y="348"/>
                  <a:pt x="4037" y="1024"/>
                </a:cubicBezTo>
                <a:cubicBezTo>
                  <a:pt x="3002" y="1792"/>
                  <a:pt x="2335" y="2892"/>
                  <a:pt x="2202" y="4060"/>
                </a:cubicBezTo>
                <a:cubicBezTo>
                  <a:pt x="2102" y="5327"/>
                  <a:pt x="2602" y="6695"/>
                  <a:pt x="3603" y="7662"/>
                </a:cubicBezTo>
                <a:cubicBezTo>
                  <a:pt x="3703" y="7796"/>
                  <a:pt x="3836" y="7896"/>
                  <a:pt x="3970" y="7996"/>
                </a:cubicBezTo>
                <a:cubicBezTo>
                  <a:pt x="3269" y="8396"/>
                  <a:pt x="2602" y="8930"/>
                  <a:pt x="2002" y="9631"/>
                </a:cubicBezTo>
                <a:cubicBezTo>
                  <a:pt x="667" y="11165"/>
                  <a:pt x="0" y="13166"/>
                  <a:pt x="167" y="15068"/>
                </a:cubicBezTo>
                <a:cubicBezTo>
                  <a:pt x="501" y="18837"/>
                  <a:pt x="3970" y="22039"/>
                  <a:pt x="7839" y="22240"/>
                </a:cubicBezTo>
                <a:lnTo>
                  <a:pt x="8273" y="22240"/>
                </a:lnTo>
                <a:cubicBezTo>
                  <a:pt x="10808" y="22240"/>
                  <a:pt x="13210" y="21039"/>
                  <a:pt x="14644" y="19137"/>
                </a:cubicBezTo>
                <a:cubicBezTo>
                  <a:pt x="15311" y="18170"/>
                  <a:pt x="15678" y="17002"/>
                  <a:pt x="15778" y="15835"/>
                </a:cubicBezTo>
                <a:cubicBezTo>
                  <a:pt x="16209" y="15733"/>
                  <a:pt x="16683" y="15669"/>
                  <a:pt x="17152" y="15669"/>
                </a:cubicBezTo>
                <a:cubicBezTo>
                  <a:pt x="18061" y="15669"/>
                  <a:pt x="18953" y="15908"/>
                  <a:pt x="19481" y="16569"/>
                </a:cubicBezTo>
                <a:cubicBezTo>
                  <a:pt x="19649" y="16793"/>
                  <a:pt x="19901" y="16902"/>
                  <a:pt x="20154" y="16902"/>
                </a:cubicBezTo>
                <a:cubicBezTo>
                  <a:pt x="20353" y="16902"/>
                  <a:pt x="20554" y="16834"/>
                  <a:pt x="20715" y="16702"/>
                </a:cubicBezTo>
                <a:cubicBezTo>
                  <a:pt x="21115" y="16402"/>
                  <a:pt x="21149" y="15835"/>
                  <a:pt x="20849" y="15468"/>
                </a:cubicBezTo>
                <a:cubicBezTo>
                  <a:pt x="19935" y="14308"/>
                  <a:pt x="18510" y="13896"/>
                  <a:pt x="17100" y="13896"/>
                </a:cubicBezTo>
                <a:cubicBezTo>
                  <a:pt x="16605" y="13896"/>
                  <a:pt x="16113" y="13947"/>
                  <a:pt x="15645" y="14034"/>
                </a:cubicBezTo>
                <a:cubicBezTo>
                  <a:pt x="15445" y="13200"/>
                  <a:pt x="15111" y="12399"/>
                  <a:pt x="14544" y="11699"/>
                </a:cubicBezTo>
                <a:cubicBezTo>
                  <a:pt x="13481" y="10282"/>
                  <a:pt x="11781" y="9529"/>
                  <a:pt x="10110" y="9529"/>
                </a:cubicBezTo>
                <a:cubicBezTo>
                  <a:pt x="9105" y="9529"/>
                  <a:pt x="8111" y="9801"/>
                  <a:pt x="7272" y="10364"/>
                </a:cubicBezTo>
                <a:cubicBezTo>
                  <a:pt x="5938" y="11232"/>
                  <a:pt x="5204" y="12699"/>
                  <a:pt x="5371" y="14067"/>
                </a:cubicBezTo>
                <a:cubicBezTo>
                  <a:pt x="5653" y="16196"/>
                  <a:pt x="7874" y="17385"/>
                  <a:pt x="9939" y="17385"/>
                </a:cubicBezTo>
                <a:cubicBezTo>
                  <a:pt x="10074" y="17385"/>
                  <a:pt x="10208" y="17380"/>
                  <a:pt x="10341" y="17369"/>
                </a:cubicBezTo>
                <a:cubicBezTo>
                  <a:pt x="11542" y="17236"/>
                  <a:pt x="12676" y="16869"/>
                  <a:pt x="13777" y="16435"/>
                </a:cubicBezTo>
                <a:cubicBezTo>
                  <a:pt x="13777" y="16435"/>
                  <a:pt x="13810" y="16402"/>
                  <a:pt x="13844" y="16402"/>
                </a:cubicBezTo>
                <a:lnTo>
                  <a:pt x="13844" y="16402"/>
                </a:lnTo>
                <a:cubicBezTo>
                  <a:pt x="13710" y="17036"/>
                  <a:pt x="13477" y="17603"/>
                  <a:pt x="13143" y="18103"/>
                </a:cubicBezTo>
                <a:cubicBezTo>
                  <a:pt x="12096" y="19594"/>
                  <a:pt x="10204" y="20512"/>
                  <a:pt x="8271" y="20512"/>
                </a:cubicBezTo>
                <a:cubicBezTo>
                  <a:pt x="8171" y="20512"/>
                  <a:pt x="8072" y="20510"/>
                  <a:pt x="7973" y="20505"/>
                </a:cubicBezTo>
                <a:cubicBezTo>
                  <a:pt x="4971" y="20338"/>
                  <a:pt x="2202" y="17770"/>
                  <a:pt x="1968" y="14901"/>
                </a:cubicBezTo>
                <a:cubicBezTo>
                  <a:pt x="1835" y="13433"/>
                  <a:pt x="2335" y="11966"/>
                  <a:pt x="3369" y="10731"/>
                </a:cubicBezTo>
                <a:cubicBezTo>
                  <a:pt x="4270" y="9697"/>
                  <a:pt x="5471" y="9030"/>
                  <a:pt x="6672" y="8863"/>
                </a:cubicBezTo>
                <a:cubicBezTo>
                  <a:pt x="6805" y="8863"/>
                  <a:pt x="6939" y="8830"/>
                  <a:pt x="7039" y="8830"/>
                </a:cubicBezTo>
                <a:cubicBezTo>
                  <a:pt x="7506" y="8763"/>
                  <a:pt x="7839" y="8330"/>
                  <a:pt x="7806" y="7863"/>
                </a:cubicBezTo>
                <a:cubicBezTo>
                  <a:pt x="7710" y="7415"/>
                  <a:pt x="7339" y="7060"/>
                  <a:pt x="6897" y="7060"/>
                </a:cubicBezTo>
                <a:cubicBezTo>
                  <a:pt x="6878" y="7060"/>
                  <a:pt x="6858" y="7061"/>
                  <a:pt x="6839" y="7062"/>
                </a:cubicBezTo>
                <a:cubicBezTo>
                  <a:pt x="6772" y="7062"/>
                  <a:pt x="6638" y="7129"/>
                  <a:pt x="6538" y="7129"/>
                </a:cubicBezTo>
                <a:cubicBezTo>
                  <a:pt x="6505" y="7131"/>
                  <a:pt x="6471" y="7132"/>
                  <a:pt x="6438" y="7132"/>
                </a:cubicBezTo>
                <a:cubicBezTo>
                  <a:pt x="5871" y="7132"/>
                  <a:pt x="5310" y="6867"/>
                  <a:pt x="4837" y="6395"/>
                </a:cubicBezTo>
                <a:cubicBezTo>
                  <a:pt x="4203" y="5794"/>
                  <a:pt x="3936" y="5027"/>
                  <a:pt x="4003" y="4293"/>
                </a:cubicBezTo>
                <a:cubicBezTo>
                  <a:pt x="4103" y="3626"/>
                  <a:pt x="4504" y="2926"/>
                  <a:pt x="5137" y="2425"/>
                </a:cubicBezTo>
                <a:cubicBezTo>
                  <a:pt x="5698" y="1998"/>
                  <a:pt x="6365" y="1785"/>
                  <a:pt x="7002" y="1785"/>
                </a:cubicBezTo>
                <a:cubicBezTo>
                  <a:pt x="7161" y="1785"/>
                  <a:pt x="7319" y="1798"/>
                  <a:pt x="7472" y="1825"/>
                </a:cubicBezTo>
                <a:cubicBezTo>
                  <a:pt x="9040" y="2058"/>
                  <a:pt x="10308" y="3660"/>
                  <a:pt x="10308" y="5361"/>
                </a:cubicBezTo>
                <a:cubicBezTo>
                  <a:pt x="10308" y="5828"/>
                  <a:pt x="10675" y="6228"/>
                  <a:pt x="11175" y="6228"/>
                </a:cubicBezTo>
                <a:cubicBezTo>
                  <a:pt x="11642" y="6228"/>
                  <a:pt x="12042" y="5861"/>
                  <a:pt x="12042" y="5361"/>
                </a:cubicBezTo>
                <a:cubicBezTo>
                  <a:pt x="12042" y="2826"/>
                  <a:pt x="10141" y="491"/>
                  <a:pt x="7706" y="57"/>
                </a:cubicBezTo>
                <a:cubicBezTo>
                  <a:pt x="7473" y="19"/>
                  <a:pt x="7237" y="0"/>
                  <a:pt x="6999" y="0"/>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3"/>
        <p:cNvGrpSpPr/>
        <p:nvPr/>
      </p:nvGrpSpPr>
      <p:grpSpPr>
        <a:xfrm>
          <a:off x="0" y="0"/>
          <a:ext cx="0" cy="0"/>
          <a:chOff x="0" y="0"/>
          <a:chExt cx="0" cy="0"/>
        </a:xfrm>
      </p:grpSpPr>
      <p:pic>
        <p:nvPicPr>
          <p:cNvPr id="314" name="Google Shape;314;g2f02c553431_0_791"/>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15" name="Google Shape;315;g2f02c553431_0_791"/>
          <p:cNvPicPr preferRelativeResize="0"/>
          <p:nvPr/>
        </p:nvPicPr>
        <p:blipFill rotWithShape="1">
          <a:blip r:embed="rId3">
            <a:alphaModFix/>
          </a:blip>
          <a:srcRect b="61089"/>
          <a:stretch/>
        </p:blipFill>
        <p:spPr>
          <a:xfrm rot="-620881">
            <a:off x="1853551" y="40483"/>
            <a:ext cx="2068426" cy="1772789"/>
          </a:xfrm>
          <a:prstGeom prst="rect">
            <a:avLst/>
          </a:prstGeom>
          <a:noFill/>
          <a:ln>
            <a:noFill/>
          </a:ln>
        </p:spPr>
      </p:pic>
      <p:pic>
        <p:nvPicPr>
          <p:cNvPr id="316" name="Google Shape;316;g2f02c553431_0_791"/>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317" name="Google Shape;317;g2f02c553431_0_791"/>
          <p:cNvPicPr preferRelativeResize="0"/>
          <p:nvPr/>
        </p:nvPicPr>
        <p:blipFill rotWithShape="1">
          <a:blip r:embed="rId5">
            <a:alphaModFix/>
          </a:blip>
          <a:srcRect/>
          <a:stretch/>
        </p:blipFill>
        <p:spPr>
          <a:xfrm>
            <a:off x="1593925" y="2989525"/>
            <a:ext cx="1584774" cy="1852801"/>
          </a:xfrm>
          <a:prstGeom prst="rect">
            <a:avLst/>
          </a:prstGeom>
          <a:noFill/>
          <a:ln>
            <a:noFill/>
          </a:ln>
          <a:effectLst>
            <a:outerShdw blurRad="57150" dist="19050" dir="3300000" algn="bl" rotWithShape="0">
              <a:srgbClr val="000000">
                <a:alpha val="33730"/>
              </a:srgbClr>
            </a:outerShdw>
          </a:effectLst>
        </p:spPr>
      </p:pic>
      <p:sp>
        <p:nvSpPr>
          <p:cNvPr id="318" name="Google Shape;318;g2f02c553431_0_791"/>
          <p:cNvSpPr txBox="1">
            <a:spLocks noGrp="1"/>
          </p:cNvSpPr>
          <p:nvPr>
            <p:ph type="ctrTitle"/>
          </p:nvPr>
        </p:nvSpPr>
        <p:spPr>
          <a:xfrm>
            <a:off x="1532100" y="1728423"/>
            <a:ext cx="6079800" cy="1655100"/>
          </a:xfrm>
          <a:prstGeom prst="rect">
            <a:avLst/>
          </a:prstGeom>
          <a:noFill/>
          <a:ln>
            <a:noFill/>
          </a:ln>
        </p:spPr>
        <p:txBody>
          <a:bodyPr spcFirstLastPara="1" wrap="square" lIns="91425" tIns="91425" rIns="91425" bIns="91425" anchor="b" anchorCtr="0">
            <a:noAutofit/>
          </a:bodyPr>
          <a:lstStyle>
            <a:lvl1pPr lvl="0" algn="ctr" rtl="0">
              <a:lnSpc>
                <a:spcPct val="80000"/>
              </a:lnSpc>
              <a:spcBef>
                <a:spcPts val="0"/>
              </a:spcBef>
              <a:spcAft>
                <a:spcPts val="0"/>
              </a:spcAft>
              <a:buSzPts val="6000"/>
              <a:buNone/>
              <a:defRPr sz="6000"/>
            </a:lvl1pPr>
            <a:lvl2pPr lvl="1" algn="ctr" rtl="0">
              <a:lnSpc>
                <a:spcPct val="80000"/>
              </a:lnSpc>
              <a:spcBef>
                <a:spcPts val="0"/>
              </a:spcBef>
              <a:spcAft>
                <a:spcPts val="0"/>
              </a:spcAft>
              <a:buClr>
                <a:srgbClr val="0B5394"/>
              </a:buClr>
              <a:buSzPts val="6000"/>
              <a:buNone/>
              <a:defRPr sz="6000">
                <a:solidFill>
                  <a:srgbClr val="0B5394"/>
                </a:solidFill>
              </a:defRPr>
            </a:lvl2pPr>
            <a:lvl3pPr lvl="2" algn="ctr" rtl="0">
              <a:lnSpc>
                <a:spcPct val="80000"/>
              </a:lnSpc>
              <a:spcBef>
                <a:spcPts val="0"/>
              </a:spcBef>
              <a:spcAft>
                <a:spcPts val="0"/>
              </a:spcAft>
              <a:buClr>
                <a:srgbClr val="0B5394"/>
              </a:buClr>
              <a:buSzPts val="6000"/>
              <a:buNone/>
              <a:defRPr sz="6000">
                <a:solidFill>
                  <a:srgbClr val="0B5394"/>
                </a:solidFill>
              </a:defRPr>
            </a:lvl3pPr>
            <a:lvl4pPr lvl="3" algn="ctr" rtl="0">
              <a:lnSpc>
                <a:spcPct val="80000"/>
              </a:lnSpc>
              <a:spcBef>
                <a:spcPts val="0"/>
              </a:spcBef>
              <a:spcAft>
                <a:spcPts val="0"/>
              </a:spcAft>
              <a:buClr>
                <a:srgbClr val="0B5394"/>
              </a:buClr>
              <a:buSzPts val="6000"/>
              <a:buNone/>
              <a:defRPr sz="6000">
                <a:solidFill>
                  <a:srgbClr val="0B5394"/>
                </a:solidFill>
              </a:defRPr>
            </a:lvl4pPr>
            <a:lvl5pPr lvl="4" algn="ctr" rtl="0">
              <a:lnSpc>
                <a:spcPct val="80000"/>
              </a:lnSpc>
              <a:spcBef>
                <a:spcPts val="0"/>
              </a:spcBef>
              <a:spcAft>
                <a:spcPts val="0"/>
              </a:spcAft>
              <a:buClr>
                <a:srgbClr val="0B5394"/>
              </a:buClr>
              <a:buSzPts val="6000"/>
              <a:buNone/>
              <a:defRPr sz="6000">
                <a:solidFill>
                  <a:srgbClr val="0B5394"/>
                </a:solidFill>
              </a:defRPr>
            </a:lvl5pPr>
            <a:lvl6pPr lvl="5" algn="ctr" rtl="0">
              <a:lnSpc>
                <a:spcPct val="80000"/>
              </a:lnSpc>
              <a:spcBef>
                <a:spcPts val="0"/>
              </a:spcBef>
              <a:spcAft>
                <a:spcPts val="0"/>
              </a:spcAft>
              <a:buClr>
                <a:srgbClr val="0B5394"/>
              </a:buClr>
              <a:buSzPts val="6000"/>
              <a:buNone/>
              <a:defRPr sz="6000">
                <a:solidFill>
                  <a:srgbClr val="0B5394"/>
                </a:solidFill>
              </a:defRPr>
            </a:lvl6pPr>
            <a:lvl7pPr lvl="6" algn="ctr" rtl="0">
              <a:lnSpc>
                <a:spcPct val="80000"/>
              </a:lnSpc>
              <a:spcBef>
                <a:spcPts val="0"/>
              </a:spcBef>
              <a:spcAft>
                <a:spcPts val="0"/>
              </a:spcAft>
              <a:buClr>
                <a:srgbClr val="0B5394"/>
              </a:buClr>
              <a:buSzPts val="6000"/>
              <a:buNone/>
              <a:defRPr sz="6000">
                <a:solidFill>
                  <a:srgbClr val="0B5394"/>
                </a:solidFill>
              </a:defRPr>
            </a:lvl7pPr>
            <a:lvl8pPr lvl="7" algn="ctr" rtl="0">
              <a:lnSpc>
                <a:spcPct val="80000"/>
              </a:lnSpc>
              <a:spcBef>
                <a:spcPts val="0"/>
              </a:spcBef>
              <a:spcAft>
                <a:spcPts val="0"/>
              </a:spcAft>
              <a:buClr>
                <a:srgbClr val="0B5394"/>
              </a:buClr>
              <a:buSzPts val="6000"/>
              <a:buNone/>
              <a:defRPr sz="6000">
                <a:solidFill>
                  <a:srgbClr val="0B5394"/>
                </a:solidFill>
              </a:defRPr>
            </a:lvl8pPr>
            <a:lvl9pPr lvl="8" algn="ctr" rtl="0">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319" name="Google Shape;319;g2f02c553431_0_791"/>
          <p:cNvSpPr txBox="1">
            <a:spLocks noGrp="1"/>
          </p:cNvSpPr>
          <p:nvPr>
            <p:ph type="subTitle" idx="1"/>
          </p:nvPr>
        </p:nvSpPr>
        <p:spPr>
          <a:xfrm>
            <a:off x="1672763" y="3769325"/>
            <a:ext cx="1427100" cy="7926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400"/>
              <a:buNone/>
              <a:defRPr sz="14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0"/>
        <p:cNvGrpSpPr/>
        <p:nvPr/>
      </p:nvGrpSpPr>
      <p:grpSpPr>
        <a:xfrm>
          <a:off x="0" y="0"/>
          <a:ext cx="0" cy="0"/>
          <a:chOff x="0" y="0"/>
          <a:chExt cx="0" cy="0"/>
        </a:xfrm>
      </p:grpSpPr>
      <p:pic>
        <p:nvPicPr>
          <p:cNvPr id="321" name="Google Shape;321;g2f02c553431_0_79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22" name="Google Shape;322;g2f02c553431_0_798"/>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323" name="Google Shape;323;g2f02c553431_0_798"/>
          <p:cNvSpPr txBox="1">
            <a:spLocks noGrp="1"/>
          </p:cNvSpPr>
          <p:nvPr>
            <p:ph type="title"/>
          </p:nvPr>
        </p:nvSpPr>
        <p:spPr>
          <a:xfrm>
            <a:off x="1836900" y="711175"/>
            <a:ext cx="54702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324" name="Google Shape;324;g2f02c553431_0_798"/>
          <p:cNvSpPr txBox="1">
            <a:spLocks noGrp="1"/>
          </p:cNvSpPr>
          <p:nvPr>
            <p:ph type="body" idx="1"/>
          </p:nvPr>
        </p:nvSpPr>
        <p:spPr>
          <a:xfrm>
            <a:off x="1398275" y="1401825"/>
            <a:ext cx="6963300" cy="3063000"/>
          </a:xfrm>
          <a:prstGeom prst="rect">
            <a:avLst/>
          </a:prstGeom>
          <a:noFill/>
          <a:ln>
            <a:noFill/>
          </a:ln>
        </p:spPr>
        <p:txBody>
          <a:bodyPr spcFirstLastPara="1" wrap="square" lIns="91425" tIns="91425" rIns="91425" bIns="91425" anchor="t" anchorCtr="0">
            <a:noAutofit/>
          </a:bodyPr>
          <a:lstStyle>
            <a:lvl1pPr marL="457200" lvl="0" indent="-307975" algn="l" rtl="0">
              <a:lnSpc>
                <a:spcPct val="100000"/>
              </a:lnSpc>
              <a:spcBef>
                <a:spcPts val="0"/>
              </a:spcBef>
              <a:spcAft>
                <a:spcPts val="0"/>
              </a:spcAft>
              <a:buSzPts val="1250"/>
              <a:buFont typeface="Concert One"/>
              <a:buAutoNum type="arabicPeriod"/>
              <a:defRPr sz="950">
                <a:solidFill>
                  <a:schemeClr val="dk2"/>
                </a:solidFill>
              </a:defRPr>
            </a:lvl1pPr>
            <a:lvl2pPr marL="914400" lvl="1" indent="-292100" algn="l" rtl="0">
              <a:lnSpc>
                <a:spcPct val="100000"/>
              </a:lnSpc>
              <a:spcBef>
                <a:spcPts val="1600"/>
              </a:spcBef>
              <a:spcAft>
                <a:spcPts val="0"/>
              </a:spcAft>
              <a:buClr>
                <a:srgbClr val="4D719D"/>
              </a:buClr>
              <a:buSzPts val="1000"/>
              <a:buFont typeface="Arial"/>
              <a:buAutoNum type="alphaLcPeriod"/>
              <a:defRPr sz="950">
                <a:solidFill>
                  <a:schemeClr val="dk2"/>
                </a:solidFill>
              </a:defRPr>
            </a:lvl2pPr>
            <a:lvl3pPr marL="1371600" lvl="2" indent="-292100" algn="l" rtl="0">
              <a:lnSpc>
                <a:spcPct val="100000"/>
              </a:lnSpc>
              <a:spcBef>
                <a:spcPts val="1600"/>
              </a:spcBef>
              <a:spcAft>
                <a:spcPts val="0"/>
              </a:spcAft>
              <a:buClr>
                <a:srgbClr val="4D719D"/>
              </a:buClr>
              <a:buSzPts val="1000"/>
              <a:buFont typeface="Arial"/>
              <a:buAutoNum type="romanLcPeriod"/>
              <a:defRPr sz="950">
                <a:solidFill>
                  <a:schemeClr val="dk2"/>
                </a:solidFill>
              </a:defRPr>
            </a:lvl3pPr>
            <a:lvl4pPr marL="1828800" lvl="3" indent="-292100" algn="l" rtl="0">
              <a:lnSpc>
                <a:spcPct val="100000"/>
              </a:lnSpc>
              <a:spcBef>
                <a:spcPts val="1600"/>
              </a:spcBef>
              <a:spcAft>
                <a:spcPts val="0"/>
              </a:spcAft>
              <a:buClr>
                <a:srgbClr val="4D719D"/>
              </a:buClr>
              <a:buSzPts val="1000"/>
              <a:buFont typeface="Arial"/>
              <a:buAutoNum type="arabicPeriod"/>
              <a:defRPr sz="950">
                <a:solidFill>
                  <a:schemeClr val="dk2"/>
                </a:solidFill>
              </a:defRPr>
            </a:lvl4pPr>
            <a:lvl5pPr marL="2286000" lvl="4" indent="-292100" algn="l" rtl="0">
              <a:lnSpc>
                <a:spcPct val="100000"/>
              </a:lnSpc>
              <a:spcBef>
                <a:spcPts val="1600"/>
              </a:spcBef>
              <a:spcAft>
                <a:spcPts val="0"/>
              </a:spcAft>
              <a:buClr>
                <a:srgbClr val="4D719D"/>
              </a:buClr>
              <a:buSzPts val="1000"/>
              <a:buFont typeface="Arial"/>
              <a:buAutoNum type="alphaLcPeriod"/>
              <a:defRPr sz="950">
                <a:solidFill>
                  <a:schemeClr val="dk2"/>
                </a:solidFill>
              </a:defRPr>
            </a:lvl5pPr>
            <a:lvl6pPr marL="2743200" lvl="5" indent="-292100" algn="l" rtl="0">
              <a:lnSpc>
                <a:spcPct val="100000"/>
              </a:lnSpc>
              <a:spcBef>
                <a:spcPts val="1600"/>
              </a:spcBef>
              <a:spcAft>
                <a:spcPts val="0"/>
              </a:spcAft>
              <a:buClr>
                <a:srgbClr val="4D719D"/>
              </a:buClr>
              <a:buSzPts val="1000"/>
              <a:buFont typeface="Arial"/>
              <a:buAutoNum type="romanLcPeriod"/>
              <a:defRPr sz="950">
                <a:solidFill>
                  <a:schemeClr val="dk2"/>
                </a:solidFill>
              </a:defRPr>
            </a:lvl6pPr>
            <a:lvl7pPr marL="3200400" lvl="6" indent="-292100" algn="l" rtl="0">
              <a:lnSpc>
                <a:spcPct val="100000"/>
              </a:lnSpc>
              <a:spcBef>
                <a:spcPts val="1600"/>
              </a:spcBef>
              <a:spcAft>
                <a:spcPts val="0"/>
              </a:spcAft>
              <a:buClr>
                <a:srgbClr val="4D719D"/>
              </a:buClr>
              <a:buSzPts val="1000"/>
              <a:buFont typeface="Arial"/>
              <a:buAutoNum type="arabicPeriod"/>
              <a:defRPr sz="950">
                <a:solidFill>
                  <a:schemeClr val="dk2"/>
                </a:solidFill>
              </a:defRPr>
            </a:lvl7pPr>
            <a:lvl8pPr marL="3657600" lvl="7" indent="-292100" algn="l" rtl="0">
              <a:lnSpc>
                <a:spcPct val="100000"/>
              </a:lnSpc>
              <a:spcBef>
                <a:spcPts val="1600"/>
              </a:spcBef>
              <a:spcAft>
                <a:spcPts val="0"/>
              </a:spcAft>
              <a:buClr>
                <a:srgbClr val="4D719D"/>
              </a:buClr>
              <a:buSzPts val="1000"/>
              <a:buFont typeface="Arial"/>
              <a:buAutoNum type="alphaLcPeriod"/>
              <a:defRPr sz="950">
                <a:solidFill>
                  <a:schemeClr val="dk2"/>
                </a:solidFill>
              </a:defRPr>
            </a:lvl8pPr>
            <a:lvl9pPr marL="4114800" lvl="8" indent="-292100" algn="l" rtl="0">
              <a:lnSpc>
                <a:spcPct val="100000"/>
              </a:lnSpc>
              <a:spcBef>
                <a:spcPts val="1600"/>
              </a:spcBef>
              <a:spcAft>
                <a:spcPts val="1600"/>
              </a:spcAft>
              <a:buClr>
                <a:srgbClr val="4D719D"/>
              </a:buClr>
              <a:buSzPts val="1000"/>
              <a:buFont typeface="Arial"/>
              <a:buAutoNum type="romanLcPeriod"/>
              <a:defRPr sz="950">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325"/>
        <p:cNvGrpSpPr/>
        <p:nvPr/>
      </p:nvGrpSpPr>
      <p:grpSpPr>
        <a:xfrm>
          <a:off x="0" y="0"/>
          <a:ext cx="0" cy="0"/>
          <a:chOff x="0" y="0"/>
          <a:chExt cx="0" cy="0"/>
        </a:xfrm>
      </p:grpSpPr>
      <p:pic>
        <p:nvPicPr>
          <p:cNvPr id="326" name="Google Shape;326;g2f02c553431_0_803"/>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27" name="Google Shape;327;g2f02c553431_0_803"/>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328" name="Google Shape;328;g2f02c553431_0_803"/>
          <p:cNvSpPr txBox="1">
            <a:spLocks noGrp="1"/>
          </p:cNvSpPr>
          <p:nvPr>
            <p:ph type="title"/>
          </p:nvPr>
        </p:nvSpPr>
        <p:spPr>
          <a:xfrm>
            <a:off x="907470" y="1705233"/>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329" name="Google Shape;329;g2f02c553431_0_803"/>
          <p:cNvSpPr txBox="1">
            <a:spLocks noGrp="1"/>
          </p:cNvSpPr>
          <p:nvPr>
            <p:ph type="subTitle" idx="1"/>
          </p:nvPr>
        </p:nvSpPr>
        <p:spPr>
          <a:xfrm>
            <a:off x="929350" y="2161275"/>
            <a:ext cx="28740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30" name="Google Shape;330;g2f02c553431_0_803"/>
          <p:cNvSpPr txBox="1">
            <a:spLocks noGrp="1"/>
          </p:cNvSpPr>
          <p:nvPr>
            <p:ph type="title" idx="2"/>
          </p:nvPr>
        </p:nvSpPr>
        <p:spPr>
          <a:xfrm>
            <a:off x="5318730" y="1705233"/>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331" name="Google Shape;331;g2f02c553431_0_803"/>
          <p:cNvSpPr txBox="1">
            <a:spLocks noGrp="1"/>
          </p:cNvSpPr>
          <p:nvPr>
            <p:ph type="subTitle" idx="3"/>
          </p:nvPr>
        </p:nvSpPr>
        <p:spPr>
          <a:xfrm>
            <a:off x="5340612" y="2161275"/>
            <a:ext cx="28740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32" name="Google Shape;332;g2f02c553431_0_803"/>
          <p:cNvSpPr txBox="1">
            <a:spLocks noGrp="1"/>
          </p:cNvSpPr>
          <p:nvPr>
            <p:ph type="title" idx="4"/>
          </p:nvPr>
        </p:nvSpPr>
        <p:spPr>
          <a:xfrm>
            <a:off x="907470" y="3221098"/>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333" name="Google Shape;333;g2f02c553431_0_803"/>
          <p:cNvSpPr txBox="1">
            <a:spLocks noGrp="1"/>
          </p:cNvSpPr>
          <p:nvPr>
            <p:ph type="subTitle" idx="5"/>
          </p:nvPr>
        </p:nvSpPr>
        <p:spPr>
          <a:xfrm>
            <a:off x="929350" y="3685875"/>
            <a:ext cx="28740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34" name="Google Shape;334;g2f02c553431_0_803"/>
          <p:cNvSpPr txBox="1">
            <a:spLocks noGrp="1"/>
          </p:cNvSpPr>
          <p:nvPr>
            <p:ph type="title" idx="6"/>
          </p:nvPr>
        </p:nvSpPr>
        <p:spPr>
          <a:xfrm>
            <a:off x="5318730" y="3221098"/>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335" name="Google Shape;335;g2f02c553431_0_803"/>
          <p:cNvSpPr txBox="1">
            <a:spLocks noGrp="1"/>
          </p:cNvSpPr>
          <p:nvPr>
            <p:ph type="subTitle" idx="7"/>
          </p:nvPr>
        </p:nvSpPr>
        <p:spPr>
          <a:xfrm>
            <a:off x="5340612" y="3685874"/>
            <a:ext cx="28740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36" name="Google Shape;336;g2f02c553431_0_803"/>
          <p:cNvSpPr txBox="1">
            <a:spLocks noGrp="1"/>
          </p:cNvSpPr>
          <p:nvPr>
            <p:ph type="title" idx="8"/>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7"/>
        <p:cNvGrpSpPr/>
        <p:nvPr/>
      </p:nvGrpSpPr>
      <p:grpSpPr>
        <a:xfrm>
          <a:off x="0" y="0"/>
          <a:ext cx="0" cy="0"/>
          <a:chOff x="0" y="0"/>
          <a:chExt cx="0" cy="0"/>
        </a:xfrm>
      </p:grpSpPr>
      <p:pic>
        <p:nvPicPr>
          <p:cNvPr id="338" name="Google Shape;338;g2f02c553431_0_815"/>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39" name="Google Shape;339;g2f02c553431_0_815"/>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0"/>
              </a:srgbClr>
            </a:outerShdw>
          </a:effectLst>
        </p:spPr>
      </p:pic>
      <p:sp>
        <p:nvSpPr>
          <p:cNvPr id="340" name="Google Shape;340;g2f02c553431_0_815"/>
          <p:cNvSpPr txBox="1">
            <a:spLocks noGrp="1"/>
          </p:cNvSpPr>
          <p:nvPr>
            <p:ph type="title"/>
          </p:nvPr>
        </p:nvSpPr>
        <p:spPr>
          <a:xfrm>
            <a:off x="2673000" y="2550900"/>
            <a:ext cx="3798000" cy="81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341" name="Google Shape;341;g2f02c553431_0_815"/>
          <p:cNvSpPr txBox="1">
            <a:spLocks noGrp="1"/>
          </p:cNvSpPr>
          <p:nvPr>
            <p:ph type="subTitle" idx="1"/>
          </p:nvPr>
        </p:nvSpPr>
        <p:spPr>
          <a:xfrm>
            <a:off x="2937741" y="3307350"/>
            <a:ext cx="3268500" cy="7926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342" name="Google Shape;342;g2f02c553431_0_815"/>
          <p:cNvSpPr txBox="1">
            <a:spLocks noGrp="1"/>
          </p:cNvSpPr>
          <p:nvPr>
            <p:ph type="title" idx="2"/>
          </p:nvPr>
        </p:nvSpPr>
        <p:spPr>
          <a:xfrm>
            <a:off x="3778200" y="1403800"/>
            <a:ext cx="1587600" cy="100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4800"/>
              <a:buNone/>
              <a:defRPr sz="4800" b="0">
                <a:solidFill>
                  <a:schemeClr val="dk1"/>
                </a:solidFill>
              </a:defRPr>
            </a:lvl1pPr>
            <a:lvl2pPr lvl="1" algn="ctr" rtl="0">
              <a:lnSpc>
                <a:spcPct val="100000"/>
              </a:lnSpc>
              <a:spcBef>
                <a:spcPts val="0"/>
              </a:spcBef>
              <a:spcAft>
                <a:spcPts val="0"/>
              </a:spcAft>
              <a:buClr>
                <a:schemeClr val="dk2"/>
              </a:buClr>
              <a:buSzPts val="4800"/>
              <a:buNone/>
              <a:defRPr sz="4800">
                <a:solidFill>
                  <a:schemeClr val="dk2"/>
                </a:solidFill>
              </a:defRPr>
            </a:lvl2pPr>
            <a:lvl3pPr lvl="2" algn="ctr" rtl="0">
              <a:lnSpc>
                <a:spcPct val="100000"/>
              </a:lnSpc>
              <a:spcBef>
                <a:spcPts val="0"/>
              </a:spcBef>
              <a:spcAft>
                <a:spcPts val="0"/>
              </a:spcAft>
              <a:buClr>
                <a:schemeClr val="dk2"/>
              </a:buClr>
              <a:buSzPts val="4800"/>
              <a:buNone/>
              <a:defRPr sz="4800">
                <a:solidFill>
                  <a:schemeClr val="dk2"/>
                </a:solidFill>
              </a:defRPr>
            </a:lvl3pPr>
            <a:lvl4pPr lvl="3" algn="ctr" rtl="0">
              <a:lnSpc>
                <a:spcPct val="100000"/>
              </a:lnSpc>
              <a:spcBef>
                <a:spcPts val="0"/>
              </a:spcBef>
              <a:spcAft>
                <a:spcPts val="0"/>
              </a:spcAft>
              <a:buClr>
                <a:schemeClr val="dk2"/>
              </a:buClr>
              <a:buSzPts val="4800"/>
              <a:buNone/>
              <a:defRPr sz="4800">
                <a:solidFill>
                  <a:schemeClr val="dk2"/>
                </a:solidFill>
              </a:defRPr>
            </a:lvl4pPr>
            <a:lvl5pPr lvl="4" algn="ctr" rtl="0">
              <a:lnSpc>
                <a:spcPct val="100000"/>
              </a:lnSpc>
              <a:spcBef>
                <a:spcPts val="0"/>
              </a:spcBef>
              <a:spcAft>
                <a:spcPts val="0"/>
              </a:spcAft>
              <a:buClr>
                <a:schemeClr val="dk2"/>
              </a:buClr>
              <a:buSzPts val="4800"/>
              <a:buNone/>
              <a:defRPr sz="4800">
                <a:solidFill>
                  <a:schemeClr val="dk2"/>
                </a:solidFill>
              </a:defRPr>
            </a:lvl5pPr>
            <a:lvl6pPr lvl="5" algn="ctr" rtl="0">
              <a:lnSpc>
                <a:spcPct val="100000"/>
              </a:lnSpc>
              <a:spcBef>
                <a:spcPts val="0"/>
              </a:spcBef>
              <a:spcAft>
                <a:spcPts val="0"/>
              </a:spcAft>
              <a:buClr>
                <a:schemeClr val="dk2"/>
              </a:buClr>
              <a:buSzPts val="4800"/>
              <a:buNone/>
              <a:defRPr sz="4800">
                <a:solidFill>
                  <a:schemeClr val="dk2"/>
                </a:solidFill>
              </a:defRPr>
            </a:lvl6pPr>
            <a:lvl7pPr lvl="6" algn="ctr" rtl="0">
              <a:lnSpc>
                <a:spcPct val="100000"/>
              </a:lnSpc>
              <a:spcBef>
                <a:spcPts val="0"/>
              </a:spcBef>
              <a:spcAft>
                <a:spcPts val="0"/>
              </a:spcAft>
              <a:buClr>
                <a:schemeClr val="dk2"/>
              </a:buClr>
              <a:buSzPts val="4800"/>
              <a:buNone/>
              <a:defRPr sz="4800">
                <a:solidFill>
                  <a:schemeClr val="dk2"/>
                </a:solidFill>
              </a:defRPr>
            </a:lvl7pPr>
            <a:lvl8pPr lvl="7" algn="ctr" rtl="0">
              <a:lnSpc>
                <a:spcPct val="100000"/>
              </a:lnSpc>
              <a:spcBef>
                <a:spcPts val="0"/>
              </a:spcBef>
              <a:spcAft>
                <a:spcPts val="0"/>
              </a:spcAft>
              <a:buClr>
                <a:schemeClr val="dk2"/>
              </a:buClr>
              <a:buSzPts val="4800"/>
              <a:buNone/>
              <a:defRPr sz="4800">
                <a:solidFill>
                  <a:schemeClr val="dk2"/>
                </a:solidFill>
              </a:defRPr>
            </a:lvl8pPr>
            <a:lvl9pPr lvl="8" algn="ctr" rtl="0">
              <a:lnSpc>
                <a:spcPct val="100000"/>
              </a:lnSpc>
              <a:spcBef>
                <a:spcPts val="0"/>
              </a:spcBef>
              <a:spcAft>
                <a:spcPts val="0"/>
              </a:spcAft>
              <a:buClr>
                <a:schemeClr val="dk2"/>
              </a:buClr>
              <a:buSzPts val="4800"/>
              <a:buNone/>
              <a:defRPr sz="4800">
                <a:solidFill>
                  <a:schemeClr val="dk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3"/>
        <p:cNvGrpSpPr/>
        <p:nvPr/>
      </p:nvGrpSpPr>
      <p:grpSpPr>
        <a:xfrm>
          <a:off x="0" y="0"/>
          <a:ext cx="0" cy="0"/>
          <a:chOff x="0" y="0"/>
          <a:chExt cx="0" cy="0"/>
        </a:xfrm>
      </p:grpSpPr>
      <p:pic>
        <p:nvPicPr>
          <p:cNvPr id="344" name="Google Shape;344;g2f02c553431_0_821"/>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45" name="Google Shape;345;g2f02c553431_0_821"/>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346" name="Google Shape;346;g2f02c553431_0_821"/>
          <p:cNvSpPr txBox="1">
            <a:spLocks noGrp="1"/>
          </p:cNvSpPr>
          <p:nvPr>
            <p:ph type="body" idx="1"/>
          </p:nvPr>
        </p:nvSpPr>
        <p:spPr>
          <a:xfrm>
            <a:off x="996375" y="1900525"/>
            <a:ext cx="2901600" cy="22704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2"/>
              </a:buClr>
              <a:buSzPts val="1600"/>
              <a:buChar char="●"/>
              <a:defRPr sz="1600">
                <a:solidFill>
                  <a:schemeClr val="dk2"/>
                </a:solidFill>
              </a:defRPr>
            </a:lvl1pPr>
            <a:lvl2pPr marL="914400" lvl="1" indent="-330200" algn="l" rtl="0">
              <a:lnSpc>
                <a:spcPct val="100000"/>
              </a:lnSpc>
              <a:spcBef>
                <a:spcPts val="1600"/>
              </a:spcBef>
              <a:spcAft>
                <a:spcPts val="0"/>
              </a:spcAft>
              <a:buClr>
                <a:schemeClr val="dk2"/>
              </a:buClr>
              <a:buSzPts val="1600"/>
              <a:buChar char="○"/>
              <a:defRPr sz="1600">
                <a:solidFill>
                  <a:schemeClr val="dk2"/>
                </a:solidFill>
              </a:defRPr>
            </a:lvl2pPr>
            <a:lvl3pPr marL="1371600" lvl="2" indent="-330200" algn="l" rtl="0">
              <a:lnSpc>
                <a:spcPct val="100000"/>
              </a:lnSpc>
              <a:spcBef>
                <a:spcPts val="1600"/>
              </a:spcBef>
              <a:spcAft>
                <a:spcPts val="0"/>
              </a:spcAft>
              <a:buClr>
                <a:schemeClr val="dk2"/>
              </a:buClr>
              <a:buSzPts val="1600"/>
              <a:buChar char="■"/>
              <a:defRPr sz="1600">
                <a:solidFill>
                  <a:schemeClr val="dk2"/>
                </a:solidFill>
              </a:defRPr>
            </a:lvl3pPr>
            <a:lvl4pPr marL="1828800" lvl="3" indent="-330200" algn="l" rtl="0">
              <a:lnSpc>
                <a:spcPct val="100000"/>
              </a:lnSpc>
              <a:spcBef>
                <a:spcPts val="1600"/>
              </a:spcBef>
              <a:spcAft>
                <a:spcPts val="0"/>
              </a:spcAft>
              <a:buClr>
                <a:schemeClr val="dk2"/>
              </a:buClr>
              <a:buSzPts val="1600"/>
              <a:buChar char="●"/>
              <a:defRPr sz="1600">
                <a:solidFill>
                  <a:schemeClr val="dk2"/>
                </a:solidFill>
              </a:defRPr>
            </a:lvl4pPr>
            <a:lvl5pPr marL="2286000" lvl="4" indent="-330200" algn="l" rtl="0">
              <a:lnSpc>
                <a:spcPct val="100000"/>
              </a:lnSpc>
              <a:spcBef>
                <a:spcPts val="1600"/>
              </a:spcBef>
              <a:spcAft>
                <a:spcPts val="0"/>
              </a:spcAft>
              <a:buClr>
                <a:schemeClr val="dk2"/>
              </a:buClr>
              <a:buSzPts val="1600"/>
              <a:buChar char="○"/>
              <a:defRPr sz="1600">
                <a:solidFill>
                  <a:schemeClr val="dk2"/>
                </a:solidFill>
              </a:defRPr>
            </a:lvl5pPr>
            <a:lvl6pPr marL="2743200" lvl="5" indent="-330200" algn="l" rtl="0">
              <a:lnSpc>
                <a:spcPct val="100000"/>
              </a:lnSpc>
              <a:spcBef>
                <a:spcPts val="1600"/>
              </a:spcBef>
              <a:spcAft>
                <a:spcPts val="0"/>
              </a:spcAft>
              <a:buClr>
                <a:schemeClr val="dk2"/>
              </a:buClr>
              <a:buSzPts val="1600"/>
              <a:buChar char="■"/>
              <a:defRPr sz="1600">
                <a:solidFill>
                  <a:schemeClr val="dk2"/>
                </a:solidFill>
              </a:defRPr>
            </a:lvl6pPr>
            <a:lvl7pPr marL="3200400" lvl="6" indent="-330200" algn="l" rtl="0">
              <a:lnSpc>
                <a:spcPct val="100000"/>
              </a:lnSpc>
              <a:spcBef>
                <a:spcPts val="1600"/>
              </a:spcBef>
              <a:spcAft>
                <a:spcPts val="0"/>
              </a:spcAft>
              <a:buClr>
                <a:schemeClr val="dk2"/>
              </a:buClr>
              <a:buSzPts val="1600"/>
              <a:buChar char="●"/>
              <a:defRPr sz="1600">
                <a:solidFill>
                  <a:schemeClr val="dk2"/>
                </a:solidFill>
              </a:defRPr>
            </a:lvl7pPr>
            <a:lvl8pPr marL="3657600" lvl="7" indent="-330200" algn="l" rtl="0">
              <a:lnSpc>
                <a:spcPct val="100000"/>
              </a:lnSpc>
              <a:spcBef>
                <a:spcPts val="1600"/>
              </a:spcBef>
              <a:spcAft>
                <a:spcPts val="0"/>
              </a:spcAft>
              <a:buClr>
                <a:schemeClr val="dk2"/>
              </a:buClr>
              <a:buSzPts val="1600"/>
              <a:buChar char="○"/>
              <a:defRPr sz="1600">
                <a:solidFill>
                  <a:schemeClr val="dk2"/>
                </a:solidFill>
              </a:defRPr>
            </a:lvl8pPr>
            <a:lvl9pPr marL="4114800" lvl="8" indent="-330200" algn="l"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347" name="Google Shape;347;g2f02c553431_0_821"/>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pic>
        <p:nvPicPr>
          <p:cNvPr id="39" name="Google Shape;39;p8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0" name="Google Shape;40;p86"/>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1" name="Google Shape;41;p86"/>
          <p:cNvSpPr txBox="1">
            <a:spLocks noGrp="1"/>
          </p:cNvSpPr>
          <p:nvPr>
            <p:ph type="body" idx="1"/>
          </p:nvPr>
        </p:nvSpPr>
        <p:spPr>
          <a:xfrm>
            <a:off x="996375" y="1900525"/>
            <a:ext cx="2901600" cy="2270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dk2"/>
              </a:buClr>
              <a:buSzPts val="1600"/>
              <a:buChar char="●"/>
              <a:defRPr sz="1600">
                <a:solidFill>
                  <a:schemeClr val="dk2"/>
                </a:solidFill>
              </a:defRPr>
            </a:lvl1pPr>
            <a:lvl2pPr marL="914400" lvl="1" indent="-330200" algn="l">
              <a:lnSpc>
                <a:spcPct val="100000"/>
              </a:lnSpc>
              <a:spcBef>
                <a:spcPts val="1600"/>
              </a:spcBef>
              <a:spcAft>
                <a:spcPts val="0"/>
              </a:spcAft>
              <a:buClr>
                <a:schemeClr val="dk2"/>
              </a:buClr>
              <a:buSzPts val="1600"/>
              <a:buChar char="○"/>
              <a:defRPr sz="1600">
                <a:solidFill>
                  <a:schemeClr val="dk2"/>
                </a:solidFill>
              </a:defRPr>
            </a:lvl2pPr>
            <a:lvl3pPr marL="1371600" lvl="2" indent="-330200" algn="l">
              <a:lnSpc>
                <a:spcPct val="100000"/>
              </a:lnSpc>
              <a:spcBef>
                <a:spcPts val="1600"/>
              </a:spcBef>
              <a:spcAft>
                <a:spcPts val="0"/>
              </a:spcAft>
              <a:buClr>
                <a:schemeClr val="dk2"/>
              </a:buClr>
              <a:buSzPts val="1600"/>
              <a:buChar char="■"/>
              <a:defRPr sz="1600">
                <a:solidFill>
                  <a:schemeClr val="dk2"/>
                </a:solidFill>
              </a:defRPr>
            </a:lvl3pPr>
            <a:lvl4pPr marL="1828800" lvl="3" indent="-330200" algn="l">
              <a:lnSpc>
                <a:spcPct val="100000"/>
              </a:lnSpc>
              <a:spcBef>
                <a:spcPts val="1600"/>
              </a:spcBef>
              <a:spcAft>
                <a:spcPts val="0"/>
              </a:spcAft>
              <a:buClr>
                <a:schemeClr val="dk2"/>
              </a:buClr>
              <a:buSzPts val="1600"/>
              <a:buChar char="●"/>
              <a:defRPr sz="1600">
                <a:solidFill>
                  <a:schemeClr val="dk2"/>
                </a:solidFill>
              </a:defRPr>
            </a:lvl4pPr>
            <a:lvl5pPr marL="2286000" lvl="4" indent="-330200" algn="l">
              <a:lnSpc>
                <a:spcPct val="100000"/>
              </a:lnSpc>
              <a:spcBef>
                <a:spcPts val="1600"/>
              </a:spcBef>
              <a:spcAft>
                <a:spcPts val="0"/>
              </a:spcAft>
              <a:buClr>
                <a:schemeClr val="dk2"/>
              </a:buClr>
              <a:buSzPts val="1600"/>
              <a:buChar char="○"/>
              <a:defRPr sz="1600">
                <a:solidFill>
                  <a:schemeClr val="dk2"/>
                </a:solidFill>
              </a:defRPr>
            </a:lvl5pPr>
            <a:lvl6pPr marL="2743200" lvl="5" indent="-330200" algn="l">
              <a:lnSpc>
                <a:spcPct val="100000"/>
              </a:lnSpc>
              <a:spcBef>
                <a:spcPts val="1600"/>
              </a:spcBef>
              <a:spcAft>
                <a:spcPts val="0"/>
              </a:spcAft>
              <a:buClr>
                <a:schemeClr val="dk2"/>
              </a:buClr>
              <a:buSzPts val="1600"/>
              <a:buChar char="■"/>
              <a:defRPr sz="1600">
                <a:solidFill>
                  <a:schemeClr val="dk2"/>
                </a:solidFill>
              </a:defRPr>
            </a:lvl6pPr>
            <a:lvl7pPr marL="3200400" lvl="6" indent="-330200" algn="l">
              <a:lnSpc>
                <a:spcPct val="100000"/>
              </a:lnSpc>
              <a:spcBef>
                <a:spcPts val="1600"/>
              </a:spcBef>
              <a:spcAft>
                <a:spcPts val="0"/>
              </a:spcAft>
              <a:buClr>
                <a:schemeClr val="dk2"/>
              </a:buClr>
              <a:buSzPts val="1600"/>
              <a:buChar char="●"/>
              <a:defRPr sz="1600">
                <a:solidFill>
                  <a:schemeClr val="dk2"/>
                </a:solidFill>
              </a:defRPr>
            </a:lvl7pPr>
            <a:lvl8pPr marL="3657600" lvl="7" indent="-330200" algn="l">
              <a:lnSpc>
                <a:spcPct val="100000"/>
              </a:lnSpc>
              <a:spcBef>
                <a:spcPts val="1600"/>
              </a:spcBef>
              <a:spcAft>
                <a:spcPts val="0"/>
              </a:spcAft>
              <a:buClr>
                <a:schemeClr val="dk2"/>
              </a:buClr>
              <a:buSzPts val="1600"/>
              <a:buChar char="○"/>
              <a:defRPr sz="1600">
                <a:solidFill>
                  <a:schemeClr val="dk2"/>
                </a:solidFill>
              </a:defRPr>
            </a:lvl8pPr>
            <a:lvl9pPr marL="4114800" lvl="8" indent="-330200" algn="l">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2" name="Google Shape;42;p86"/>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348"/>
        <p:cNvGrpSpPr/>
        <p:nvPr/>
      </p:nvGrpSpPr>
      <p:grpSpPr>
        <a:xfrm>
          <a:off x="0" y="0"/>
          <a:ext cx="0" cy="0"/>
          <a:chOff x="0" y="0"/>
          <a:chExt cx="0" cy="0"/>
        </a:xfrm>
      </p:grpSpPr>
      <p:pic>
        <p:nvPicPr>
          <p:cNvPr id="349" name="Google Shape;349;g2f02c553431_0_82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50" name="Google Shape;350;g2f02c553431_0_826"/>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0"/>
              </a:srgbClr>
            </a:outerShdw>
          </a:effectLst>
        </p:spPr>
      </p:pic>
      <p:sp>
        <p:nvSpPr>
          <p:cNvPr id="351" name="Google Shape;351;g2f02c553431_0_826"/>
          <p:cNvSpPr txBox="1">
            <a:spLocks noGrp="1"/>
          </p:cNvSpPr>
          <p:nvPr>
            <p:ph type="body" idx="1"/>
          </p:nvPr>
        </p:nvSpPr>
        <p:spPr>
          <a:xfrm>
            <a:off x="2649000" y="2142600"/>
            <a:ext cx="3846000" cy="1891500"/>
          </a:xfrm>
          <a:prstGeom prst="rect">
            <a:avLst/>
          </a:prstGeom>
          <a:noFill/>
          <a:ln>
            <a:noFill/>
          </a:ln>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2"/>
              </a:buClr>
              <a:buSzPts val="1600"/>
              <a:buChar char="●"/>
              <a:defRPr sz="1600">
                <a:solidFill>
                  <a:schemeClr val="dk2"/>
                </a:solidFill>
              </a:defRPr>
            </a:lvl1pPr>
            <a:lvl2pPr marL="914400" lvl="1" indent="-330200" algn="l" rtl="0">
              <a:lnSpc>
                <a:spcPct val="100000"/>
              </a:lnSpc>
              <a:spcBef>
                <a:spcPts val="1600"/>
              </a:spcBef>
              <a:spcAft>
                <a:spcPts val="0"/>
              </a:spcAft>
              <a:buClr>
                <a:schemeClr val="dk2"/>
              </a:buClr>
              <a:buSzPts val="1600"/>
              <a:buChar char="○"/>
              <a:defRPr sz="1600">
                <a:solidFill>
                  <a:schemeClr val="dk2"/>
                </a:solidFill>
              </a:defRPr>
            </a:lvl2pPr>
            <a:lvl3pPr marL="1371600" lvl="2" indent="-330200" algn="l" rtl="0">
              <a:lnSpc>
                <a:spcPct val="100000"/>
              </a:lnSpc>
              <a:spcBef>
                <a:spcPts val="1600"/>
              </a:spcBef>
              <a:spcAft>
                <a:spcPts val="0"/>
              </a:spcAft>
              <a:buClr>
                <a:schemeClr val="dk2"/>
              </a:buClr>
              <a:buSzPts val="1600"/>
              <a:buChar char="■"/>
              <a:defRPr sz="1600">
                <a:solidFill>
                  <a:schemeClr val="dk2"/>
                </a:solidFill>
              </a:defRPr>
            </a:lvl3pPr>
            <a:lvl4pPr marL="1828800" lvl="3" indent="-330200" algn="l" rtl="0">
              <a:lnSpc>
                <a:spcPct val="100000"/>
              </a:lnSpc>
              <a:spcBef>
                <a:spcPts val="1600"/>
              </a:spcBef>
              <a:spcAft>
                <a:spcPts val="0"/>
              </a:spcAft>
              <a:buClr>
                <a:schemeClr val="dk2"/>
              </a:buClr>
              <a:buSzPts val="1600"/>
              <a:buChar char="●"/>
              <a:defRPr sz="1600">
                <a:solidFill>
                  <a:schemeClr val="dk2"/>
                </a:solidFill>
              </a:defRPr>
            </a:lvl4pPr>
            <a:lvl5pPr marL="2286000" lvl="4" indent="-330200" algn="l" rtl="0">
              <a:lnSpc>
                <a:spcPct val="100000"/>
              </a:lnSpc>
              <a:spcBef>
                <a:spcPts val="1600"/>
              </a:spcBef>
              <a:spcAft>
                <a:spcPts val="0"/>
              </a:spcAft>
              <a:buClr>
                <a:schemeClr val="dk2"/>
              </a:buClr>
              <a:buSzPts val="1600"/>
              <a:buChar char="○"/>
              <a:defRPr sz="1600">
                <a:solidFill>
                  <a:schemeClr val="dk2"/>
                </a:solidFill>
              </a:defRPr>
            </a:lvl5pPr>
            <a:lvl6pPr marL="2743200" lvl="5" indent="-330200" algn="l" rtl="0">
              <a:lnSpc>
                <a:spcPct val="100000"/>
              </a:lnSpc>
              <a:spcBef>
                <a:spcPts val="1600"/>
              </a:spcBef>
              <a:spcAft>
                <a:spcPts val="0"/>
              </a:spcAft>
              <a:buClr>
                <a:schemeClr val="dk2"/>
              </a:buClr>
              <a:buSzPts val="1600"/>
              <a:buChar char="■"/>
              <a:defRPr sz="1600">
                <a:solidFill>
                  <a:schemeClr val="dk2"/>
                </a:solidFill>
              </a:defRPr>
            </a:lvl6pPr>
            <a:lvl7pPr marL="3200400" lvl="6" indent="-330200" algn="l" rtl="0">
              <a:lnSpc>
                <a:spcPct val="100000"/>
              </a:lnSpc>
              <a:spcBef>
                <a:spcPts val="1600"/>
              </a:spcBef>
              <a:spcAft>
                <a:spcPts val="0"/>
              </a:spcAft>
              <a:buClr>
                <a:schemeClr val="dk2"/>
              </a:buClr>
              <a:buSzPts val="1600"/>
              <a:buChar char="●"/>
              <a:defRPr sz="1600">
                <a:solidFill>
                  <a:schemeClr val="dk2"/>
                </a:solidFill>
              </a:defRPr>
            </a:lvl7pPr>
            <a:lvl8pPr marL="3657600" lvl="7" indent="-330200" algn="l" rtl="0">
              <a:lnSpc>
                <a:spcPct val="100000"/>
              </a:lnSpc>
              <a:spcBef>
                <a:spcPts val="1600"/>
              </a:spcBef>
              <a:spcAft>
                <a:spcPts val="0"/>
              </a:spcAft>
              <a:buClr>
                <a:schemeClr val="dk2"/>
              </a:buClr>
              <a:buSzPts val="1600"/>
              <a:buChar char="○"/>
              <a:defRPr sz="1600">
                <a:solidFill>
                  <a:schemeClr val="dk2"/>
                </a:solidFill>
              </a:defRPr>
            </a:lvl8pPr>
            <a:lvl9pPr marL="4114800" lvl="8" indent="-330200" algn="l"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352" name="Google Shape;352;g2f02c553431_0_826"/>
          <p:cNvSpPr txBox="1">
            <a:spLocks noGrp="1"/>
          </p:cNvSpPr>
          <p:nvPr>
            <p:ph type="title"/>
          </p:nvPr>
        </p:nvSpPr>
        <p:spPr>
          <a:xfrm>
            <a:off x="3127075" y="1366750"/>
            <a:ext cx="29016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353"/>
        <p:cNvGrpSpPr/>
        <p:nvPr/>
      </p:nvGrpSpPr>
      <p:grpSpPr>
        <a:xfrm>
          <a:off x="0" y="0"/>
          <a:ext cx="0" cy="0"/>
          <a:chOff x="0" y="0"/>
          <a:chExt cx="0" cy="0"/>
        </a:xfrm>
      </p:grpSpPr>
      <p:pic>
        <p:nvPicPr>
          <p:cNvPr id="354" name="Google Shape;354;g2f02c553431_0_831"/>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55" name="Google Shape;355;g2f02c553431_0_831"/>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356" name="Google Shape;356;g2f02c553431_0_831"/>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357" name="Google Shape;357;g2f02c553431_0_831"/>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358" name="Google Shape;358;g2f02c553431_0_831"/>
          <p:cNvSpPr txBox="1">
            <a:spLocks noGrp="1"/>
          </p:cNvSpPr>
          <p:nvPr>
            <p:ph type="title"/>
          </p:nvPr>
        </p:nvSpPr>
        <p:spPr>
          <a:xfrm>
            <a:off x="1922400" y="3538630"/>
            <a:ext cx="2140200" cy="488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algn="l" rtl="0">
              <a:lnSpc>
                <a:spcPct val="100000"/>
              </a:lnSpc>
              <a:spcBef>
                <a:spcPts val="0"/>
              </a:spcBef>
              <a:spcAft>
                <a:spcPts val="0"/>
              </a:spcAft>
              <a:buSzPts val="2000"/>
              <a:buNone/>
              <a:defRPr sz="2000" b="1"/>
            </a:lvl2pPr>
            <a:lvl3pPr lvl="2" algn="l" rtl="0">
              <a:lnSpc>
                <a:spcPct val="100000"/>
              </a:lnSpc>
              <a:spcBef>
                <a:spcPts val="0"/>
              </a:spcBef>
              <a:spcAft>
                <a:spcPts val="0"/>
              </a:spcAft>
              <a:buSzPts val="2000"/>
              <a:buNone/>
              <a:defRPr sz="2000" b="1"/>
            </a:lvl3pPr>
            <a:lvl4pPr lvl="3" algn="l" rtl="0">
              <a:lnSpc>
                <a:spcPct val="100000"/>
              </a:lnSpc>
              <a:spcBef>
                <a:spcPts val="0"/>
              </a:spcBef>
              <a:spcAft>
                <a:spcPts val="0"/>
              </a:spcAft>
              <a:buSzPts val="2000"/>
              <a:buNone/>
              <a:defRPr sz="2000" b="1"/>
            </a:lvl4pPr>
            <a:lvl5pPr lvl="4" algn="l" rtl="0">
              <a:lnSpc>
                <a:spcPct val="100000"/>
              </a:lnSpc>
              <a:spcBef>
                <a:spcPts val="0"/>
              </a:spcBef>
              <a:spcAft>
                <a:spcPts val="0"/>
              </a:spcAft>
              <a:buSzPts val="2000"/>
              <a:buNone/>
              <a:defRPr sz="2000" b="1"/>
            </a:lvl5pPr>
            <a:lvl6pPr lvl="5" algn="l" rtl="0">
              <a:lnSpc>
                <a:spcPct val="100000"/>
              </a:lnSpc>
              <a:spcBef>
                <a:spcPts val="0"/>
              </a:spcBef>
              <a:spcAft>
                <a:spcPts val="0"/>
              </a:spcAft>
              <a:buSzPts val="2000"/>
              <a:buNone/>
              <a:defRPr sz="2000" b="1"/>
            </a:lvl6pPr>
            <a:lvl7pPr lvl="6" algn="l" rtl="0">
              <a:lnSpc>
                <a:spcPct val="100000"/>
              </a:lnSpc>
              <a:spcBef>
                <a:spcPts val="0"/>
              </a:spcBef>
              <a:spcAft>
                <a:spcPts val="0"/>
              </a:spcAft>
              <a:buSzPts val="2000"/>
              <a:buNone/>
              <a:defRPr sz="2000" b="1"/>
            </a:lvl7pPr>
            <a:lvl8pPr lvl="7" algn="l" rtl="0">
              <a:lnSpc>
                <a:spcPct val="100000"/>
              </a:lnSpc>
              <a:spcBef>
                <a:spcPts val="0"/>
              </a:spcBef>
              <a:spcAft>
                <a:spcPts val="0"/>
              </a:spcAft>
              <a:buSzPts val="2000"/>
              <a:buNone/>
              <a:defRPr sz="2000" b="1"/>
            </a:lvl8pPr>
            <a:lvl9pPr lvl="8" algn="l" rtl="0">
              <a:lnSpc>
                <a:spcPct val="100000"/>
              </a:lnSpc>
              <a:spcBef>
                <a:spcPts val="0"/>
              </a:spcBef>
              <a:spcAft>
                <a:spcPts val="0"/>
              </a:spcAft>
              <a:buSzPts val="2000"/>
              <a:buNone/>
              <a:defRPr sz="2000" b="1"/>
            </a:lvl9pPr>
          </a:lstStyle>
          <a:p>
            <a:endParaRPr/>
          </a:p>
        </p:txBody>
      </p:sp>
      <p:sp>
        <p:nvSpPr>
          <p:cNvPr id="359" name="Google Shape;359;g2f02c553431_0_831"/>
          <p:cNvSpPr txBox="1">
            <a:spLocks noGrp="1"/>
          </p:cNvSpPr>
          <p:nvPr>
            <p:ph type="subTitle" idx="1"/>
          </p:nvPr>
        </p:nvSpPr>
        <p:spPr>
          <a:xfrm>
            <a:off x="1922400" y="1269487"/>
            <a:ext cx="3439500" cy="21891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algn="l" rtl="0">
              <a:lnSpc>
                <a:spcPct val="100000"/>
              </a:lnSpc>
              <a:spcBef>
                <a:spcPts val="0"/>
              </a:spcBef>
              <a:spcAft>
                <a:spcPts val="0"/>
              </a:spcAft>
              <a:buClr>
                <a:schemeClr val="dk2"/>
              </a:buClr>
              <a:buSzPts val="2400"/>
              <a:buNone/>
              <a:defRPr sz="2400">
                <a:solidFill>
                  <a:schemeClr val="dk2"/>
                </a:solidFill>
              </a:defRPr>
            </a:lvl2pPr>
            <a:lvl3pPr lvl="2" algn="l" rtl="0">
              <a:lnSpc>
                <a:spcPct val="100000"/>
              </a:lnSpc>
              <a:spcBef>
                <a:spcPts val="0"/>
              </a:spcBef>
              <a:spcAft>
                <a:spcPts val="0"/>
              </a:spcAft>
              <a:buClr>
                <a:schemeClr val="dk2"/>
              </a:buClr>
              <a:buSzPts val="2400"/>
              <a:buNone/>
              <a:defRPr sz="2400">
                <a:solidFill>
                  <a:schemeClr val="dk2"/>
                </a:solidFill>
              </a:defRPr>
            </a:lvl3pPr>
            <a:lvl4pPr lvl="3" algn="l" rtl="0">
              <a:lnSpc>
                <a:spcPct val="100000"/>
              </a:lnSpc>
              <a:spcBef>
                <a:spcPts val="0"/>
              </a:spcBef>
              <a:spcAft>
                <a:spcPts val="0"/>
              </a:spcAft>
              <a:buClr>
                <a:schemeClr val="dk2"/>
              </a:buClr>
              <a:buSzPts val="2400"/>
              <a:buNone/>
              <a:defRPr sz="2400">
                <a:solidFill>
                  <a:schemeClr val="dk2"/>
                </a:solidFill>
              </a:defRPr>
            </a:lvl4pPr>
            <a:lvl5pPr lvl="4" algn="l" rtl="0">
              <a:lnSpc>
                <a:spcPct val="100000"/>
              </a:lnSpc>
              <a:spcBef>
                <a:spcPts val="0"/>
              </a:spcBef>
              <a:spcAft>
                <a:spcPts val="0"/>
              </a:spcAft>
              <a:buClr>
                <a:schemeClr val="dk2"/>
              </a:buClr>
              <a:buSzPts val="2400"/>
              <a:buNone/>
              <a:defRPr sz="2400">
                <a:solidFill>
                  <a:schemeClr val="dk2"/>
                </a:solidFill>
              </a:defRPr>
            </a:lvl5pPr>
            <a:lvl6pPr lvl="5" algn="l" rtl="0">
              <a:lnSpc>
                <a:spcPct val="100000"/>
              </a:lnSpc>
              <a:spcBef>
                <a:spcPts val="0"/>
              </a:spcBef>
              <a:spcAft>
                <a:spcPts val="0"/>
              </a:spcAft>
              <a:buClr>
                <a:schemeClr val="dk2"/>
              </a:buClr>
              <a:buSzPts val="2400"/>
              <a:buNone/>
              <a:defRPr sz="2400">
                <a:solidFill>
                  <a:schemeClr val="dk2"/>
                </a:solidFill>
              </a:defRPr>
            </a:lvl6pPr>
            <a:lvl7pPr lvl="6" algn="l" rtl="0">
              <a:lnSpc>
                <a:spcPct val="100000"/>
              </a:lnSpc>
              <a:spcBef>
                <a:spcPts val="0"/>
              </a:spcBef>
              <a:spcAft>
                <a:spcPts val="0"/>
              </a:spcAft>
              <a:buClr>
                <a:schemeClr val="dk2"/>
              </a:buClr>
              <a:buSzPts val="2400"/>
              <a:buNone/>
              <a:defRPr sz="2400">
                <a:solidFill>
                  <a:schemeClr val="dk2"/>
                </a:solidFill>
              </a:defRPr>
            </a:lvl7pPr>
            <a:lvl8pPr lvl="7" algn="l" rtl="0">
              <a:lnSpc>
                <a:spcPct val="100000"/>
              </a:lnSpc>
              <a:spcBef>
                <a:spcPts val="0"/>
              </a:spcBef>
              <a:spcAft>
                <a:spcPts val="0"/>
              </a:spcAft>
              <a:buClr>
                <a:schemeClr val="dk2"/>
              </a:buClr>
              <a:buSzPts val="2400"/>
              <a:buNone/>
              <a:defRPr sz="2400">
                <a:solidFill>
                  <a:schemeClr val="dk2"/>
                </a:solidFill>
              </a:defRPr>
            </a:lvl8pPr>
            <a:lvl9pPr lvl="8" algn="l"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1">
  <p:cSld name="SECTION_TITLE_AND_DESCRIPTION_1_1_1_1">
    <p:spTree>
      <p:nvGrpSpPr>
        <p:cNvPr id="1" name="Shape 360"/>
        <p:cNvGrpSpPr/>
        <p:nvPr/>
      </p:nvGrpSpPr>
      <p:grpSpPr>
        <a:xfrm>
          <a:off x="0" y="0"/>
          <a:ext cx="0" cy="0"/>
          <a:chOff x="0" y="0"/>
          <a:chExt cx="0" cy="0"/>
        </a:xfrm>
      </p:grpSpPr>
      <p:pic>
        <p:nvPicPr>
          <p:cNvPr id="361" name="Google Shape;361;g2f02c553431_0_83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62" name="Google Shape;362;g2f02c553431_0_838"/>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363" name="Google Shape;363;g2f02c553431_0_838"/>
          <p:cNvSpPr txBox="1">
            <a:spLocks noGrp="1"/>
          </p:cNvSpPr>
          <p:nvPr>
            <p:ph type="title"/>
          </p:nvPr>
        </p:nvSpPr>
        <p:spPr>
          <a:xfrm>
            <a:off x="5230400" y="3321638"/>
            <a:ext cx="2797500" cy="48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Font typeface="Anonymous Pro"/>
              <a:buNone/>
              <a:defRPr sz="2100"/>
            </a:lvl1pPr>
            <a:lvl2pPr lvl="1" algn="l" rtl="0">
              <a:lnSpc>
                <a:spcPct val="100000"/>
              </a:lnSpc>
              <a:spcBef>
                <a:spcPts val="0"/>
              </a:spcBef>
              <a:spcAft>
                <a:spcPts val="0"/>
              </a:spcAft>
              <a:buSzPts val="2000"/>
              <a:buNone/>
              <a:defRPr sz="2000" b="1"/>
            </a:lvl2pPr>
            <a:lvl3pPr lvl="2" algn="l" rtl="0">
              <a:lnSpc>
                <a:spcPct val="100000"/>
              </a:lnSpc>
              <a:spcBef>
                <a:spcPts val="0"/>
              </a:spcBef>
              <a:spcAft>
                <a:spcPts val="0"/>
              </a:spcAft>
              <a:buSzPts val="2000"/>
              <a:buNone/>
              <a:defRPr sz="2000" b="1"/>
            </a:lvl3pPr>
            <a:lvl4pPr lvl="3" algn="l" rtl="0">
              <a:lnSpc>
                <a:spcPct val="100000"/>
              </a:lnSpc>
              <a:spcBef>
                <a:spcPts val="0"/>
              </a:spcBef>
              <a:spcAft>
                <a:spcPts val="0"/>
              </a:spcAft>
              <a:buSzPts val="2000"/>
              <a:buNone/>
              <a:defRPr sz="2000" b="1"/>
            </a:lvl4pPr>
            <a:lvl5pPr lvl="4" algn="l" rtl="0">
              <a:lnSpc>
                <a:spcPct val="100000"/>
              </a:lnSpc>
              <a:spcBef>
                <a:spcPts val="0"/>
              </a:spcBef>
              <a:spcAft>
                <a:spcPts val="0"/>
              </a:spcAft>
              <a:buSzPts val="2000"/>
              <a:buNone/>
              <a:defRPr sz="2000" b="1"/>
            </a:lvl5pPr>
            <a:lvl6pPr lvl="5" algn="l" rtl="0">
              <a:lnSpc>
                <a:spcPct val="100000"/>
              </a:lnSpc>
              <a:spcBef>
                <a:spcPts val="0"/>
              </a:spcBef>
              <a:spcAft>
                <a:spcPts val="0"/>
              </a:spcAft>
              <a:buSzPts val="2000"/>
              <a:buNone/>
              <a:defRPr sz="2000" b="1"/>
            </a:lvl6pPr>
            <a:lvl7pPr lvl="6" algn="l" rtl="0">
              <a:lnSpc>
                <a:spcPct val="100000"/>
              </a:lnSpc>
              <a:spcBef>
                <a:spcPts val="0"/>
              </a:spcBef>
              <a:spcAft>
                <a:spcPts val="0"/>
              </a:spcAft>
              <a:buSzPts val="2000"/>
              <a:buNone/>
              <a:defRPr sz="2000" b="1"/>
            </a:lvl7pPr>
            <a:lvl8pPr lvl="7" algn="l" rtl="0">
              <a:lnSpc>
                <a:spcPct val="100000"/>
              </a:lnSpc>
              <a:spcBef>
                <a:spcPts val="0"/>
              </a:spcBef>
              <a:spcAft>
                <a:spcPts val="0"/>
              </a:spcAft>
              <a:buSzPts val="2000"/>
              <a:buNone/>
              <a:defRPr sz="2000" b="1"/>
            </a:lvl8pPr>
            <a:lvl9pPr lvl="8" algn="l" rtl="0">
              <a:lnSpc>
                <a:spcPct val="100000"/>
              </a:lnSpc>
              <a:spcBef>
                <a:spcPts val="0"/>
              </a:spcBef>
              <a:spcAft>
                <a:spcPts val="0"/>
              </a:spcAft>
              <a:buSzPts val="2000"/>
              <a:buNone/>
              <a:defRPr sz="2000" b="1"/>
            </a:lvl9pPr>
          </a:lstStyle>
          <a:p>
            <a:endParaRPr/>
          </a:p>
        </p:txBody>
      </p:sp>
      <p:sp>
        <p:nvSpPr>
          <p:cNvPr id="364" name="Google Shape;364;g2f02c553431_0_838"/>
          <p:cNvSpPr txBox="1">
            <a:spLocks noGrp="1"/>
          </p:cNvSpPr>
          <p:nvPr>
            <p:ph type="subTitle" idx="1"/>
          </p:nvPr>
        </p:nvSpPr>
        <p:spPr>
          <a:xfrm>
            <a:off x="4909400" y="1218188"/>
            <a:ext cx="3439500" cy="201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Concert One"/>
              <a:buNone/>
              <a:defRPr sz="2100">
                <a:solidFill>
                  <a:schemeClr val="dk1"/>
                </a:solidFill>
                <a:latin typeface="Roboto Mono"/>
                <a:ea typeface="Roboto Mono"/>
                <a:cs typeface="Roboto Mono"/>
                <a:sym typeface="Roboto Mono"/>
              </a:defRPr>
            </a:lvl1pPr>
            <a:lvl2pPr lvl="1" algn="l" rtl="0">
              <a:lnSpc>
                <a:spcPct val="100000"/>
              </a:lnSpc>
              <a:spcBef>
                <a:spcPts val="0"/>
              </a:spcBef>
              <a:spcAft>
                <a:spcPts val="0"/>
              </a:spcAft>
              <a:buClr>
                <a:schemeClr val="dk2"/>
              </a:buClr>
              <a:buSzPts val="2400"/>
              <a:buNone/>
              <a:defRPr sz="2400">
                <a:solidFill>
                  <a:schemeClr val="dk2"/>
                </a:solidFill>
              </a:defRPr>
            </a:lvl2pPr>
            <a:lvl3pPr lvl="2" algn="l" rtl="0">
              <a:lnSpc>
                <a:spcPct val="100000"/>
              </a:lnSpc>
              <a:spcBef>
                <a:spcPts val="0"/>
              </a:spcBef>
              <a:spcAft>
                <a:spcPts val="0"/>
              </a:spcAft>
              <a:buClr>
                <a:schemeClr val="dk2"/>
              </a:buClr>
              <a:buSzPts val="2400"/>
              <a:buNone/>
              <a:defRPr sz="2400">
                <a:solidFill>
                  <a:schemeClr val="dk2"/>
                </a:solidFill>
              </a:defRPr>
            </a:lvl3pPr>
            <a:lvl4pPr lvl="3" algn="l" rtl="0">
              <a:lnSpc>
                <a:spcPct val="100000"/>
              </a:lnSpc>
              <a:spcBef>
                <a:spcPts val="0"/>
              </a:spcBef>
              <a:spcAft>
                <a:spcPts val="0"/>
              </a:spcAft>
              <a:buClr>
                <a:schemeClr val="dk2"/>
              </a:buClr>
              <a:buSzPts val="2400"/>
              <a:buNone/>
              <a:defRPr sz="2400">
                <a:solidFill>
                  <a:schemeClr val="dk2"/>
                </a:solidFill>
              </a:defRPr>
            </a:lvl4pPr>
            <a:lvl5pPr lvl="4" algn="l" rtl="0">
              <a:lnSpc>
                <a:spcPct val="100000"/>
              </a:lnSpc>
              <a:spcBef>
                <a:spcPts val="0"/>
              </a:spcBef>
              <a:spcAft>
                <a:spcPts val="0"/>
              </a:spcAft>
              <a:buClr>
                <a:schemeClr val="dk2"/>
              </a:buClr>
              <a:buSzPts val="2400"/>
              <a:buNone/>
              <a:defRPr sz="2400">
                <a:solidFill>
                  <a:schemeClr val="dk2"/>
                </a:solidFill>
              </a:defRPr>
            </a:lvl5pPr>
            <a:lvl6pPr lvl="5" algn="l" rtl="0">
              <a:lnSpc>
                <a:spcPct val="100000"/>
              </a:lnSpc>
              <a:spcBef>
                <a:spcPts val="0"/>
              </a:spcBef>
              <a:spcAft>
                <a:spcPts val="0"/>
              </a:spcAft>
              <a:buClr>
                <a:schemeClr val="dk2"/>
              </a:buClr>
              <a:buSzPts val="2400"/>
              <a:buNone/>
              <a:defRPr sz="2400">
                <a:solidFill>
                  <a:schemeClr val="dk2"/>
                </a:solidFill>
              </a:defRPr>
            </a:lvl6pPr>
            <a:lvl7pPr lvl="6" algn="l" rtl="0">
              <a:lnSpc>
                <a:spcPct val="100000"/>
              </a:lnSpc>
              <a:spcBef>
                <a:spcPts val="0"/>
              </a:spcBef>
              <a:spcAft>
                <a:spcPts val="0"/>
              </a:spcAft>
              <a:buClr>
                <a:schemeClr val="dk2"/>
              </a:buClr>
              <a:buSzPts val="2400"/>
              <a:buNone/>
              <a:defRPr sz="2400">
                <a:solidFill>
                  <a:schemeClr val="dk2"/>
                </a:solidFill>
              </a:defRPr>
            </a:lvl7pPr>
            <a:lvl8pPr lvl="7" algn="l" rtl="0">
              <a:lnSpc>
                <a:spcPct val="100000"/>
              </a:lnSpc>
              <a:spcBef>
                <a:spcPts val="0"/>
              </a:spcBef>
              <a:spcAft>
                <a:spcPts val="0"/>
              </a:spcAft>
              <a:buClr>
                <a:schemeClr val="dk2"/>
              </a:buClr>
              <a:buSzPts val="2400"/>
              <a:buNone/>
              <a:defRPr sz="2400">
                <a:solidFill>
                  <a:schemeClr val="dk2"/>
                </a:solidFill>
              </a:defRPr>
            </a:lvl8pPr>
            <a:lvl9pPr lvl="8" algn="l"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5"/>
        <p:cNvGrpSpPr/>
        <p:nvPr/>
      </p:nvGrpSpPr>
      <p:grpSpPr>
        <a:xfrm>
          <a:off x="0" y="0"/>
          <a:ext cx="0" cy="0"/>
          <a:chOff x="0" y="0"/>
          <a:chExt cx="0" cy="0"/>
        </a:xfrm>
      </p:grpSpPr>
      <p:pic>
        <p:nvPicPr>
          <p:cNvPr id="366" name="Google Shape;366;g2f02c553431_0_843"/>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67" name="Google Shape;367;g2f02c553431_0_843"/>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368" name="Google Shape;368;g2f02c553431_0_843"/>
          <p:cNvSpPr txBox="1">
            <a:spLocks noGrp="1"/>
          </p:cNvSpPr>
          <p:nvPr>
            <p:ph type="subTitle" idx="1"/>
          </p:nvPr>
        </p:nvSpPr>
        <p:spPr>
          <a:xfrm>
            <a:off x="1629950" y="3828100"/>
            <a:ext cx="2332500" cy="69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9" name="Google Shape;369;g2f02c553431_0_843"/>
          <p:cNvSpPr txBox="1">
            <a:spLocks noGrp="1"/>
          </p:cNvSpPr>
          <p:nvPr>
            <p:ph type="body" idx="2"/>
          </p:nvPr>
        </p:nvSpPr>
        <p:spPr>
          <a:xfrm>
            <a:off x="5044725" y="539500"/>
            <a:ext cx="3224400" cy="4069200"/>
          </a:xfrm>
          <a:prstGeom prst="rect">
            <a:avLst/>
          </a:prstGeom>
          <a:noFill/>
          <a:ln>
            <a:noFill/>
          </a:ln>
        </p:spPr>
        <p:txBody>
          <a:bodyPr spcFirstLastPara="1" wrap="square" lIns="91425" tIns="91425" rIns="91425" bIns="91425" anchor="ctr" anchorCtr="0">
            <a:noAutofit/>
          </a:bodyPr>
          <a:lstStyle>
            <a:lvl1pPr marL="457200" lvl="0" indent="-317500" algn="l" rtl="0">
              <a:lnSpc>
                <a:spcPct val="100000"/>
              </a:lnSpc>
              <a:spcBef>
                <a:spcPts val="0"/>
              </a:spcBef>
              <a:spcAft>
                <a:spcPts val="0"/>
              </a:spcAft>
              <a:buClr>
                <a:schemeClr val="dk2"/>
              </a:buClr>
              <a:buSzPts val="1400"/>
              <a:buChar char="●"/>
              <a:defRPr sz="1400">
                <a:solidFill>
                  <a:schemeClr val="dk2"/>
                </a:solidFill>
              </a:defRPr>
            </a:lvl1pPr>
            <a:lvl2pPr marL="914400" lvl="1" indent="-317500" algn="l" rtl="0">
              <a:lnSpc>
                <a:spcPct val="100000"/>
              </a:lnSpc>
              <a:spcBef>
                <a:spcPts val="0"/>
              </a:spcBef>
              <a:spcAft>
                <a:spcPts val="0"/>
              </a:spcAft>
              <a:buClr>
                <a:schemeClr val="dk2"/>
              </a:buClr>
              <a:buSzPts val="1400"/>
              <a:buChar char="○"/>
              <a:defRPr>
                <a:solidFill>
                  <a:schemeClr val="dk2"/>
                </a:solidFill>
              </a:defRPr>
            </a:lvl2pPr>
            <a:lvl3pPr marL="1371600" lvl="2" indent="-317500" algn="l" rtl="0">
              <a:lnSpc>
                <a:spcPct val="100000"/>
              </a:lnSpc>
              <a:spcBef>
                <a:spcPts val="1600"/>
              </a:spcBef>
              <a:spcAft>
                <a:spcPts val="0"/>
              </a:spcAft>
              <a:buClr>
                <a:schemeClr val="dk2"/>
              </a:buClr>
              <a:buSzPts val="1400"/>
              <a:buChar char="■"/>
              <a:defRPr>
                <a:solidFill>
                  <a:schemeClr val="dk2"/>
                </a:solidFill>
              </a:defRPr>
            </a:lvl3pPr>
            <a:lvl4pPr marL="1828800" lvl="3" indent="-317500" algn="l" rtl="0">
              <a:lnSpc>
                <a:spcPct val="100000"/>
              </a:lnSpc>
              <a:spcBef>
                <a:spcPts val="1600"/>
              </a:spcBef>
              <a:spcAft>
                <a:spcPts val="0"/>
              </a:spcAft>
              <a:buClr>
                <a:schemeClr val="dk2"/>
              </a:buClr>
              <a:buSzPts val="1400"/>
              <a:buChar char="●"/>
              <a:defRPr>
                <a:solidFill>
                  <a:schemeClr val="dk2"/>
                </a:solidFill>
              </a:defRPr>
            </a:lvl4pPr>
            <a:lvl5pPr marL="2286000" lvl="4" indent="-317500" algn="l" rtl="0">
              <a:lnSpc>
                <a:spcPct val="100000"/>
              </a:lnSpc>
              <a:spcBef>
                <a:spcPts val="1600"/>
              </a:spcBef>
              <a:spcAft>
                <a:spcPts val="0"/>
              </a:spcAft>
              <a:buClr>
                <a:schemeClr val="dk2"/>
              </a:buClr>
              <a:buSzPts val="1400"/>
              <a:buChar char="○"/>
              <a:defRPr>
                <a:solidFill>
                  <a:schemeClr val="dk2"/>
                </a:solidFill>
              </a:defRPr>
            </a:lvl5pPr>
            <a:lvl6pPr marL="2743200" lvl="5" indent="-317500" algn="l" rtl="0">
              <a:lnSpc>
                <a:spcPct val="100000"/>
              </a:lnSpc>
              <a:spcBef>
                <a:spcPts val="1600"/>
              </a:spcBef>
              <a:spcAft>
                <a:spcPts val="0"/>
              </a:spcAft>
              <a:buClr>
                <a:schemeClr val="dk2"/>
              </a:buClr>
              <a:buSzPts val="1400"/>
              <a:buChar char="■"/>
              <a:defRPr>
                <a:solidFill>
                  <a:schemeClr val="dk2"/>
                </a:solidFill>
              </a:defRPr>
            </a:lvl6pPr>
            <a:lvl7pPr marL="3200400" lvl="6" indent="-317500" algn="l" rtl="0">
              <a:lnSpc>
                <a:spcPct val="100000"/>
              </a:lnSpc>
              <a:spcBef>
                <a:spcPts val="1600"/>
              </a:spcBef>
              <a:spcAft>
                <a:spcPts val="0"/>
              </a:spcAft>
              <a:buClr>
                <a:schemeClr val="dk2"/>
              </a:buClr>
              <a:buSzPts val="1400"/>
              <a:buChar char="●"/>
              <a:defRPr>
                <a:solidFill>
                  <a:schemeClr val="dk2"/>
                </a:solidFill>
              </a:defRPr>
            </a:lvl7pPr>
            <a:lvl8pPr marL="3657600" lvl="7" indent="-317500" algn="l" rtl="0">
              <a:lnSpc>
                <a:spcPct val="100000"/>
              </a:lnSpc>
              <a:spcBef>
                <a:spcPts val="1600"/>
              </a:spcBef>
              <a:spcAft>
                <a:spcPts val="0"/>
              </a:spcAft>
              <a:buClr>
                <a:schemeClr val="dk2"/>
              </a:buClr>
              <a:buSzPts val="1400"/>
              <a:buChar char="○"/>
              <a:defRPr>
                <a:solidFill>
                  <a:schemeClr val="dk2"/>
                </a:solidFill>
              </a:defRPr>
            </a:lvl8pPr>
            <a:lvl9pPr marL="4114800" lvl="8" indent="-317500" algn="l" rtl="0">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370" name="Google Shape;370;g2f02c553431_0_843"/>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2">
    <p:spTree>
      <p:nvGrpSpPr>
        <p:cNvPr id="1" name="Shape 371"/>
        <p:cNvGrpSpPr/>
        <p:nvPr/>
      </p:nvGrpSpPr>
      <p:grpSpPr>
        <a:xfrm>
          <a:off x="0" y="0"/>
          <a:ext cx="0" cy="0"/>
          <a:chOff x="0" y="0"/>
          <a:chExt cx="0" cy="0"/>
        </a:xfrm>
      </p:grpSpPr>
      <p:pic>
        <p:nvPicPr>
          <p:cNvPr id="372" name="Google Shape;372;g2f02c553431_0_849"/>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73" name="Google Shape;373;g2f02c553431_0_849"/>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374" name="Google Shape;374;g2f02c553431_0_849"/>
          <p:cNvSpPr txBox="1">
            <a:spLocks noGrp="1"/>
          </p:cNvSpPr>
          <p:nvPr>
            <p:ph type="body" idx="1"/>
          </p:nvPr>
        </p:nvSpPr>
        <p:spPr>
          <a:xfrm>
            <a:off x="948000" y="2519950"/>
            <a:ext cx="3224400" cy="1208700"/>
          </a:xfrm>
          <a:prstGeom prst="rect">
            <a:avLst/>
          </a:prstGeom>
          <a:noFill/>
          <a:ln>
            <a:noFill/>
          </a:ln>
        </p:spPr>
        <p:txBody>
          <a:bodyPr spcFirstLastPara="1" wrap="square" lIns="91425" tIns="91425" rIns="91425" bIns="91425" anchor="ctr" anchorCtr="0">
            <a:noAutofit/>
          </a:bodyPr>
          <a:lstStyle>
            <a:lvl1pPr marL="457200" lvl="0" indent="-317500" algn="l" rtl="0">
              <a:lnSpc>
                <a:spcPct val="100000"/>
              </a:lnSpc>
              <a:spcBef>
                <a:spcPts val="0"/>
              </a:spcBef>
              <a:spcAft>
                <a:spcPts val="0"/>
              </a:spcAft>
              <a:buClr>
                <a:schemeClr val="dk2"/>
              </a:buClr>
              <a:buSzPts val="1400"/>
              <a:buChar char="●"/>
              <a:defRPr sz="1400">
                <a:solidFill>
                  <a:schemeClr val="dk2"/>
                </a:solidFill>
              </a:defRPr>
            </a:lvl1pPr>
            <a:lvl2pPr marL="914400" lvl="1" indent="-317500" algn="l" rtl="0">
              <a:lnSpc>
                <a:spcPct val="100000"/>
              </a:lnSpc>
              <a:spcBef>
                <a:spcPts val="0"/>
              </a:spcBef>
              <a:spcAft>
                <a:spcPts val="0"/>
              </a:spcAft>
              <a:buClr>
                <a:schemeClr val="dk2"/>
              </a:buClr>
              <a:buSzPts val="1400"/>
              <a:buChar char="○"/>
              <a:defRPr>
                <a:solidFill>
                  <a:schemeClr val="dk2"/>
                </a:solidFill>
              </a:defRPr>
            </a:lvl2pPr>
            <a:lvl3pPr marL="1371600" lvl="2" indent="-317500" algn="l" rtl="0">
              <a:lnSpc>
                <a:spcPct val="100000"/>
              </a:lnSpc>
              <a:spcBef>
                <a:spcPts val="1600"/>
              </a:spcBef>
              <a:spcAft>
                <a:spcPts val="0"/>
              </a:spcAft>
              <a:buClr>
                <a:schemeClr val="dk2"/>
              </a:buClr>
              <a:buSzPts val="1400"/>
              <a:buChar char="■"/>
              <a:defRPr>
                <a:solidFill>
                  <a:schemeClr val="dk2"/>
                </a:solidFill>
              </a:defRPr>
            </a:lvl3pPr>
            <a:lvl4pPr marL="1828800" lvl="3" indent="-317500" algn="l" rtl="0">
              <a:lnSpc>
                <a:spcPct val="100000"/>
              </a:lnSpc>
              <a:spcBef>
                <a:spcPts val="1600"/>
              </a:spcBef>
              <a:spcAft>
                <a:spcPts val="0"/>
              </a:spcAft>
              <a:buClr>
                <a:schemeClr val="dk2"/>
              </a:buClr>
              <a:buSzPts val="1400"/>
              <a:buChar char="●"/>
              <a:defRPr>
                <a:solidFill>
                  <a:schemeClr val="dk2"/>
                </a:solidFill>
              </a:defRPr>
            </a:lvl4pPr>
            <a:lvl5pPr marL="2286000" lvl="4" indent="-317500" algn="l" rtl="0">
              <a:lnSpc>
                <a:spcPct val="100000"/>
              </a:lnSpc>
              <a:spcBef>
                <a:spcPts val="1600"/>
              </a:spcBef>
              <a:spcAft>
                <a:spcPts val="0"/>
              </a:spcAft>
              <a:buClr>
                <a:schemeClr val="dk2"/>
              </a:buClr>
              <a:buSzPts val="1400"/>
              <a:buChar char="○"/>
              <a:defRPr>
                <a:solidFill>
                  <a:schemeClr val="dk2"/>
                </a:solidFill>
              </a:defRPr>
            </a:lvl5pPr>
            <a:lvl6pPr marL="2743200" lvl="5" indent="-317500" algn="l" rtl="0">
              <a:lnSpc>
                <a:spcPct val="100000"/>
              </a:lnSpc>
              <a:spcBef>
                <a:spcPts val="1600"/>
              </a:spcBef>
              <a:spcAft>
                <a:spcPts val="0"/>
              </a:spcAft>
              <a:buClr>
                <a:schemeClr val="dk2"/>
              </a:buClr>
              <a:buSzPts val="1400"/>
              <a:buChar char="■"/>
              <a:defRPr>
                <a:solidFill>
                  <a:schemeClr val="dk2"/>
                </a:solidFill>
              </a:defRPr>
            </a:lvl6pPr>
            <a:lvl7pPr marL="3200400" lvl="6" indent="-317500" algn="l" rtl="0">
              <a:lnSpc>
                <a:spcPct val="100000"/>
              </a:lnSpc>
              <a:spcBef>
                <a:spcPts val="1600"/>
              </a:spcBef>
              <a:spcAft>
                <a:spcPts val="0"/>
              </a:spcAft>
              <a:buClr>
                <a:schemeClr val="dk2"/>
              </a:buClr>
              <a:buSzPts val="1400"/>
              <a:buChar char="●"/>
              <a:defRPr>
                <a:solidFill>
                  <a:schemeClr val="dk2"/>
                </a:solidFill>
              </a:defRPr>
            </a:lvl7pPr>
            <a:lvl8pPr marL="3657600" lvl="7" indent="-317500" algn="l" rtl="0">
              <a:lnSpc>
                <a:spcPct val="100000"/>
              </a:lnSpc>
              <a:spcBef>
                <a:spcPts val="1600"/>
              </a:spcBef>
              <a:spcAft>
                <a:spcPts val="0"/>
              </a:spcAft>
              <a:buClr>
                <a:schemeClr val="dk2"/>
              </a:buClr>
              <a:buSzPts val="1400"/>
              <a:buChar char="○"/>
              <a:defRPr>
                <a:solidFill>
                  <a:schemeClr val="dk2"/>
                </a:solidFill>
              </a:defRPr>
            </a:lvl8pPr>
            <a:lvl9pPr marL="4114800" lvl="8" indent="-317500" algn="l" rtl="0">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375" name="Google Shape;375;g2f02c553431_0_849"/>
          <p:cNvSpPr txBox="1">
            <a:spLocks noGrp="1"/>
          </p:cNvSpPr>
          <p:nvPr>
            <p:ph type="title"/>
          </p:nvPr>
        </p:nvSpPr>
        <p:spPr>
          <a:xfrm>
            <a:off x="948000" y="1218000"/>
            <a:ext cx="2755800" cy="1208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2">
    <p:spTree>
      <p:nvGrpSpPr>
        <p:cNvPr id="1" name="Shape 376"/>
        <p:cNvGrpSpPr/>
        <p:nvPr/>
      </p:nvGrpSpPr>
      <p:grpSpPr>
        <a:xfrm>
          <a:off x="0" y="0"/>
          <a:ext cx="0" cy="0"/>
          <a:chOff x="0" y="0"/>
          <a:chExt cx="0" cy="0"/>
        </a:xfrm>
      </p:grpSpPr>
      <p:pic>
        <p:nvPicPr>
          <p:cNvPr id="377" name="Google Shape;377;g2f02c553431_0_85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78" name="Google Shape;378;g2f02c553431_0_854"/>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379" name="Google Shape;379;g2f02c553431_0_854"/>
          <p:cNvSpPr txBox="1">
            <a:spLocks noGrp="1"/>
          </p:cNvSpPr>
          <p:nvPr>
            <p:ph type="title"/>
          </p:nvPr>
        </p:nvSpPr>
        <p:spPr>
          <a:xfrm>
            <a:off x="800975" y="2010025"/>
            <a:ext cx="2459400" cy="4884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2100"/>
            </a:lvl1pPr>
            <a:lvl2pPr lvl="1" algn="r" rtl="0">
              <a:lnSpc>
                <a:spcPct val="100000"/>
              </a:lnSpc>
              <a:spcBef>
                <a:spcPts val="0"/>
              </a:spcBef>
              <a:spcAft>
                <a:spcPts val="0"/>
              </a:spcAft>
              <a:buSzPts val="3900"/>
              <a:buNone/>
              <a:defRPr sz="3900"/>
            </a:lvl2pPr>
            <a:lvl3pPr lvl="2" algn="r" rtl="0">
              <a:lnSpc>
                <a:spcPct val="100000"/>
              </a:lnSpc>
              <a:spcBef>
                <a:spcPts val="0"/>
              </a:spcBef>
              <a:spcAft>
                <a:spcPts val="0"/>
              </a:spcAft>
              <a:buSzPts val="3900"/>
              <a:buNone/>
              <a:defRPr sz="3900"/>
            </a:lvl3pPr>
            <a:lvl4pPr lvl="3" algn="r" rtl="0">
              <a:lnSpc>
                <a:spcPct val="100000"/>
              </a:lnSpc>
              <a:spcBef>
                <a:spcPts val="0"/>
              </a:spcBef>
              <a:spcAft>
                <a:spcPts val="0"/>
              </a:spcAft>
              <a:buSzPts val="3900"/>
              <a:buNone/>
              <a:defRPr sz="3900"/>
            </a:lvl4pPr>
            <a:lvl5pPr lvl="4" algn="r" rtl="0">
              <a:lnSpc>
                <a:spcPct val="100000"/>
              </a:lnSpc>
              <a:spcBef>
                <a:spcPts val="0"/>
              </a:spcBef>
              <a:spcAft>
                <a:spcPts val="0"/>
              </a:spcAft>
              <a:buSzPts val="3900"/>
              <a:buNone/>
              <a:defRPr sz="3900"/>
            </a:lvl5pPr>
            <a:lvl6pPr lvl="5" algn="r" rtl="0">
              <a:lnSpc>
                <a:spcPct val="100000"/>
              </a:lnSpc>
              <a:spcBef>
                <a:spcPts val="0"/>
              </a:spcBef>
              <a:spcAft>
                <a:spcPts val="0"/>
              </a:spcAft>
              <a:buSzPts val="3900"/>
              <a:buNone/>
              <a:defRPr sz="3900"/>
            </a:lvl6pPr>
            <a:lvl7pPr lvl="6" algn="r" rtl="0">
              <a:lnSpc>
                <a:spcPct val="100000"/>
              </a:lnSpc>
              <a:spcBef>
                <a:spcPts val="0"/>
              </a:spcBef>
              <a:spcAft>
                <a:spcPts val="0"/>
              </a:spcAft>
              <a:buSzPts val="3900"/>
              <a:buNone/>
              <a:defRPr sz="3900"/>
            </a:lvl7pPr>
            <a:lvl8pPr lvl="7" algn="r" rtl="0">
              <a:lnSpc>
                <a:spcPct val="100000"/>
              </a:lnSpc>
              <a:spcBef>
                <a:spcPts val="0"/>
              </a:spcBef>
              <a:spcAft>
                <a:spcPts val="0"/>
              </a:spcAft>
              <a:buSzPts val="3900"/>
              <a:buNone/>
              <a:defRPr sz="3900"/>
            </a:lvl8pPr>
            <a:lvl9pPr lvl="8" algn="r" rtl="0">
              <a:lnSpc>
                <a:spcPct val="100000"/>
              </a:lnSpc>
              <a:spcBef>
                <a:spcPts val="0"/>
              </a:spcBef>
              <a:spcAft>
                <a:spcPts val="0"/>
              </a:spcAft>
              <a:buSzPts val="3900"/>
              <a:buNone/>
              <a:defRPr sz="3900"/>
            </a:lvl9pPr>
          </a:lstStyle>
          <a:p>
            <a:endParaRPr/>
          </a:p>
        </p:txBody>
      </p:sp>
      <p:sp>
        <p:nvSpPr>
          <p:cNvPr id="380" name="Google Shape;380;g2f02c553431_0_854"/>
          <p:cNvSpPr txBox="1">
            <a:spLocks noGrp="1"/>
          </p:cNvSpPr>
          <p:nvPr>
            <p:ph type="subTitle" idx="1"/>
          </p:nvPr>
        </p:nvSpPr>
        <p:spPr>
          <a:xfrm>
            <a:off x="801101" y="2389868"/>
            <a:ext cx="2459400" cy="7167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81" name="Google Shape;381;g2f02c553431_0_854"/>
          <p:cNvSpPr txBox="1">
            <a:spLocks noGrp="1"/>
          </p:cNvSpPr>
          <p:nvPr>
            <p:ph type="title" idx="2"/>
          </p:nvPr>
        </p:nvSpPr>
        <p:spPr>
          <a:xfrm>
            <a:off x="5850883" y="2010025"/>
            <a:ext cx="24594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3900"/>
              <a:buNone/>
              <a:defRPr sz="3900"/>
            </a:lvl2pPr>
            <a:lvl3pPr lvl="2" algn="l" rtl="0">
              <a:lnSpc>
                <a:spcPct val="100000"/>
              </a:lnSpc>
              <a:spcBef>
                <a:spcPts val="0"/>
              </a:spcBef>
              <a:spcAft>
                <a:spcPts val="0"/>
              </a:spcAft>
              <a:buSzPts val="3900"/>
              <a:buNone/>
              <a:defRPr sz="3900"/>
            </a:lvl3pPr>
            <a:lvl4pPr lvl="3" algn="l" rtl="0">
              <a:lnSpc>
                <a:spcPct val="100000"/>
              </a:lnSpc>
              <a:spcBef>
                <a:spcPts val="0"/>
              </a:spcBef>
              <a:spcAft>
                <a:spcPts val="0"/>
              </a:spcAft>
              <a:buSzPts val="3900"/>
              <a:buNone/>
              <a:defRPr sz="3900"/>
            </a:lvl4pPr>
            <a:lvl5pPr lvl="4" algn="l" rtl="0">
              <a:lnSpc>
                <a:spcPct val="100000"/>
              </a:lnSpc>
              <a:spcBef>
                <a:spcPts val="0"/>
              </a:spcBef>
              <a:spcAft>
                <a:spcPts val="0"/>
              </a:spcAft>
              <a:buSzPts val="3900"/>
              <a:buNone/>
              <a:defRPr sz="3900"/>
            </a:lvl5pPr>
            <a:lvl6pPr lvl="5" algn="l" rtl="0">
              <a:lnSpc>
                <a:spcPct val="100000"/>
              </a:lnSpc>
              <a:spcBef>
                <a:spcPts val="0"/>
              </a:spcBef>
              <a:spcAft>
                <a:spcPts val="0"/>
              </a:spcAft>
              <a:buSzPts val="3900"/>
              <a:buNone/>
              <a:defRPr sz="3900"/>
            </a:lvl6pPr>
            <a:lvl7pPr lvl="6" algn="l" rtl="0">
              <a:lnSpc>
                <a:spcPct val="100000"/>
              </a:lnSpc>
              <a:spcBef>
                <a:spcPts val="0"/>
              </a:spcBef>
              <a:spcAft>
                <a:spcPts val="0"/>
              </a:spcAft>
              <a:buSzPts val="3900"/>
              <a:buNone/>
              <a:defRPr sz="3900"/>
            </a:lvl7pPr>
            <a:lvl8pPr lvl="7" algn="l" rtl="0">
              <a:lnSpc>
                <a:spcPct val="100000"/>
              </a:lnSpc>
              <a:spcBef>
                <a:spcPts val="0"/>
              </a:spcBef>
              <a:spcAft>
                <a:spcPts val="0"/>
              </a:spcAft>
              <a:buSzPts val="3900"/>
              <a:buNone/>
              <a:defRPr sz="3900"/>
            </a:lvl8pPr>
            <a:lvl9pPr lvl="8" algn="l" rtl="0">
              <a:lnSpc>
                <a:spcPct val="100000"/>
              </a:lnSpc>
              <a:spcBef>
                <a:spcPts val="0"/>
              </a:spcBef>
              <a:spcAft>
                <a:spcPts val="0"/>
              </a:spcAft>
              <a:buSzPts val="3900"/>
              <a:buNone/>
              <a:defRPr sz="3900"/>
            </a:lvl9pPr>
          </a:lstStyle>
          <a:p>
            <a:endParaRPr/>
          </a:p>
        </p:txBody>
      </p:sp>
      <p:sp>
        <p:nvSpPr>
          <p:cNvPr id="382" name="Google Shape;382;g2f02c553431_0_854"/>
          <p:cNvSpPr txBox="1">
            <a:spLocks noGrp="1"/>
          </p:cNvSpPr>
          <p:nvPr>
            <p:ph type="subTitle" idx="3"/>
          </p:nvPr>
        </p:nvSpPr>
        <p:spPr>
          <a:xfrm>
            <a:off x="5850880" y="2389875"/>
            <a:ext cx="24594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l" rtl="0">
              <a:lnSpc>
                <a:spcPct val="100000"/>
              </a:lnSpc>
              <a:spcBef>
                <a:spcPts val="0"/>
              </a:spcBef>
              <a:spcAft>
                <a:spcPts val="0"/>
              </a:spcAft>
              <a:buClr>
                <a:schemeClr val="dk2"/>
              </a:buClr>
              <a:buSzPts val="1400"/>
              <a:buNone/>
              <a:defRPr>
                <a:solidFill>
                  <a:schemeClr val="dk2"/>
                </a:solidFill>
              </a:defRPr>
            </a:lvl2pPr>
            <a:lvl3pPr lvl="2" algn="l" rtl="0">
              <a:lnSpc>
                <a:spcPct val="100000"/>
              </a:lnSpc>
              <a:spcBef>
                <a:spcPts val="0"/>
              </a:spcBef>
              <a:spcAft>
                <a:spcPts val="0"/>
              </a:spcAft>
              <a:buClr>
                <a:schemeClr val="dk2"/>
              </a:buClr>
              <a:buSzPts val="1400"/>
              <a:buNone/>
              <a:defRPr>
                <a:solidFill>
                  <a:schemeClr val="dk2"/>
                </a:solidFill>
              </a:defRPr>
            </a:lvl3pPr>
            <a:lvl4pPr lvl="3" algn="l" rtl="0">
              <a:lnSpc>
                <a:spcPct val="100000"/>
              </a:lnSpc>
              <a:spcBef>
                <a:spcPts val="0"/>
              </a:spcBef>
              <a:spcAft>
                <a:spcPts val="0"/>
              </a:spcAft>
              <a:buClr>
                <a:schemeClr val="dk2"/>
              </a:buClr>
              <a:buSzPts val="1400"/>
              <a:buNone/>
              <a:defRPr>
                <a:solidFill>
                  <a:schemeClr val="dk2"/>
                </a:solidFill>
              </a:defRPr>
            </a:lvl4pPr>
            <a:lvl5pPr lvl="4" algn="l" rtl="0">
              <a:lnSpc>
                <a:spcPct val="100000"/>
              </a:lnSpc>
              <a:spcBef>
                <a:spcPts val="0"/>
              </a:spcBef>
              <a:spcAft>
                <a:spcPts val="0"/>
              </a:spcAft>
              <a:buClr>
                <a:schemeClr val="dk2"/>
              </a:buClr>
              <a:buSzPts val="1400"/>
              <a:buNone/>
              <a:defRPr>
                <a:solidFill>
                  <a:schemeClr val="dk2"/>
                </a:solidFill>
              </a:defRPr>
            </a:lvl5pPr>
            <a:lvl6pPr lvl="5" algn="l" rtl="0">
              <a:lnSpc>
                <a:spcPct val="100000"/>
              </a:lnSpc>
              <a:spcBef>
                <a:spcPts val="0"/>
              </a:spcBef>
              <a:spcAft>
                <a:spcPts val="0"/>
              </a:spcAft>
              <a:buClr>
                <a:schemeClr val="dk2"/>
              </a:buClr>
              <a:buSzPts val="1400"/>
              <a:buNone/>
              <a:defRPr>
                <a:solidFill>
                  <a:schemeClr val="dk2"/>
                </a:solidFill>
              </a:defRPr>
            </a:lvl6pPr>
            <a:lvl7pPr lvl="6" algn="l" rtl="0">
              <a:lnSpc>
                <a:spcPct val="100000"/>
              </a:lnSpc>
              <a:spcBef>
                <a:spcPts val="0"/>
              </a:spcBef>
              <a:spcAft>
                <a:spcPts val="0"/>
              </a:spcAft>
              <a:buClr>
                <a:schemeClr val="dk2"/>
              </a:buClr>
              <a:buSzPts val="1400"/>
              <a:buNone/>
              <a:defRPr>
                <a:solidFill>
                  <a:schemeClr val="dk2"/>
                </a:solidFill>
              </a:defRPr>
            </a:lvl7pPr>
            <a:lvl8pPr lvl="7" algn="l" rtl="0">
              <a:lnSpc>
                <a:spcPct val="100000"/>
              </a:lnSpc>
              <a:spcBef>
                <a:spcPts val="0"/>
              </a:spcBef>
              <a:spcAft>
                <a:spcPts val="0"/>
              </a:spcAft>
              <a:buClr>
                <a:schemeClr val="dk2"/>
              </a:buClr>
              <a:buSzPts val="1400"/>
              <a:buNone/>
              <a:defRPr>
                <a:solidFill>
                  <a:schemeClr val="dk2"/>
                </a:solidFill>
              </a:defRPr>
            </a:lvl8pPr>
            <a:lvl9pPr lvl="8" algn="l"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83" name="Google Shape;383;g2f02c553431_0_854"/>
          <p:cNvSpPr txBox="1">
            <a:spLocks noGrp="1"/>
          </p:cNvSpPr>
          <p:nvPr>
            <p:ph type="title" idx="4"/>
          </p:nvPr>
        </p:nvSpPr>
        <p:spPr>
          <a:xfrm>
            <a:off x="800975" y="3449700"/>
            <a:ext cx="2459400" cy="4884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2100"/>
            </a:lvl1pPr>
            <a:lvl2pPr lvl="1" algn="r" rtl="0">
              <a:lnSpc>
                <a:spcPct val="100000"/>
              </a:lnSpc>
              <a:spcBef>
                <a:spcPts val="0"/>
              </a:spcBef>
              <a:spcAft>
                <a:spcPts val="0"/>
              </a:spcAft>
              <a:buSzPts val="3900"/>
              <a:buNone/>
              <a:defRPr sz="3900"/>
            </a:lvl2pPr>
            <a:lvl3pPr lvl="2" algn="r" rtl="0">
              <a:lnSpc>
                <a:spcPct val="100000"/>
              </a:lnSpc>
              <a:spcBef>
                <a:spcPts val="0"/>
              </a:spcBef>
              <a:spcAft>
                <a:spcPts val="0"/>
              </a:spcAft>
              <a:buSzPts val="3900"/>
              <a:buNone/>
              <a:defRPr sz="3900"/>
            </a:lvl3pPr>
            <a:lvl4pPr lvl="3" algn="r" rtl="0">
              <a:lnSpc>
                <a:spcPct val="100000"/>
              </a:lnSpc>
              <a:spcBef>
                <a:spcPts val="0"/>
              </a:spcBef>
              <a:spcAft>
                <a:spcPts val="0"/>
              </a:spcAft>
              <a:buSzPts val="3900"/>
              <a:buNone/>
              <a:defRPr sz="3900"/>
            </a:lvl4pPr>
            <a:lvl5pPr lvl="4" algn="r" rtl="0">
              <a:lnSpc>
                <a:spcPct val="100000"/>
              </a:lnSpc>
              <a:spcBef>
                <a:spcPts val="0"/>
              </a:spcBef>
              <a:spcAft>
                <a:spcPts val="0"/>
              </a:spcAft>
              <a:buSzPts val="3900"/>
              <a:buNone/>
              <a:defRPr sz="3900"/>
            </a:lvl5pPr>
            <a:lvl6pPr lvl="5" algn="r" rtl="0">
              <a:lnSpc>
                <a:spcPct val="100000"/>
              </a:lnSpc>
              <a:spcBef>
                <a:spcPts val="0"/>
              </a:spcBef>
              <a:spcAft>
                <a:spcPts val="0"/>
              </a:spcAft>
              <a:buSzPts val="3900"/>
              <a:buNone/>
              <a:defRPr sz="3900"/>
            </a:lvl6pPr>
            <a:lvl7pPr lvl="6" algn="r" rtl="0">
              <a:lnSpc>
                <a:spcPct val="100000"/>
              </a:lnSpc>
              <a:spcBef>
                <a:spcPts val="0"/>
              </a:spcBef>
              <a:spcAft>
                <a:spcPts val="0"/>
              </a:spcAft>
              <a:buSzPts val="3900"/>
              <a:buNone/>
              <a:defRPr sz="3900"/>
            </a:lvl7pPr>
            <a:lvl8pPr lvl="7" algn="r" rtl="0">
              <a:lnSpc>
                <a:spcPct val="100000"/>
              </a:lnSpc>
              <a:spcBef>
                <a:spcPts val="0"/>
              </a:spcBef>
              <a:spcAft>
                <a:spcPts val="0"/>
              </a:spcAft>
              <a:buSzPts val="3900"/>
              <a:buNone/>
              <a:defRPr sz="3900"/>
            </a:lvl8pPr>
            <a:lvl9pPr lvl="8" algn="r" rtl="0">
              <a:lnSpc>
                <a:spcPct val="100000"/>
              </a:lnSpc>
              <a:spcBef>
                <a:spcPts val="0"/>
              </a:spcBef>
              <a:spcAft>
                <a:spcPts val="0"/>
              </a:spcAft>
              <a:buSzPts val="3900"/>
              <a:buNone/>
              <a:defRPr sz="3900"/>
            </a:lvl9pPr>
          </a:lstStyle>
          <a:p>
            <a:endParaRPr/>
          </a:p>
        </p:txBody>
      </p:sp>
      <p:sp>
        <p:nvSpPr>
          <p:cNvPr id="384" name="Google Shape;384;g2f02c553431_0_854"/>
          <p:cNvSpPr txBox="1">
            <a:spLocks noGrp="1"/>
          </p:cNvSpPr>
          <p:nvPr>
            <p:ph type="subTitle" idx="5"/>
          </p:nvPr>
        </p:nvSpPr>
        <p:spPr>
          <a:xfrm>
            <a:off x="801101" y="3838273"/>
            <a:ext cx="2459400" cy="7167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85" name="Google Shape;385;g2f02c553431_0_854"/>
          <p:cNvSpPr txBox="1">
            <a:spLocks noGrp="1"/>
          </p:cNvSpPr>
          <p:nvPr>
            <p:ph type="title" idx="6"/>
          </p:nvPr>
        </p:nvSpPr>
        <p:spPr>
          <a:xfrm>
            <a:off x="5850883" y="3449699"/>
            <a:ext cx="24594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3900"/>
              <a:buNone/>
              <a:defRPr sz="3900"/>
            </a:lvl2pPr>
            <a:lvl3pPr lvl="2" algn="l" rtl="0">
              <a:lnSpc>
                <a:spcPct val="100000"/>
              </a:lnSpc>
              <a:spcBef>
                <a:spcPts val="0"/>
              </a:spcBef>
              <a:spcAft>
                <a:spcPts val="0"/>
              </a:spcAft>
              <a:buSzPts val="3900"/>
              <a:buNone/>
              <a:defRPr sz="3900"/>
            </a:lvl3pPr>
            <a:lvl4pPr lvl="3" algn="l" rtl="0">
              <a:lnSpc>
                <a:spcPct val="100000"/>
              </a:lnSpc>
              <a:spcBef>
                <a:spcPts val="0"/>
              </a:spcBef>
              <a:spcAft>
                <a:spcPts val="0"/>
              </a:spcAft>
              <a:buSzPts val="3900"/>
              <a:buNone/>
              <a:defRPr sz="3900"/>
            </a:lvl4pPr>
            <a:lvl5pPr lvl="4" algn="l" rtl="0">
              <a:lnSpc>
                <a:spcPct val="100000"/>
              </a:lnSpc>
              <a:spcBef>
                <a:spcPts val="0"/>
              </a:spcBef>
              <a:spcAft>
                <a:spcPts val="0"/>
              </a:spcAft>
              <a:buSzPts val="3900"/>
              <a:buNone/>
              <a:defRPr sz="3900"/>
            </a:lvl5pPr>
            <a:lvl6pPr lvl="5" algn="l" rtl="0">
              <a:lnSpc>
                <a:spcPct val="100000"/>
              </a:lnSpc>
              <a:spcBef>
                <a:spcPts val="0"/>
              </a:spcBef>
              <a:spcAft>
                <a:spcPts val="0"/>
              </a:spcAft>
              <a:buSzPts val="3900"/>
              <a:buNone/>
              <a:defRPr sz="3900"/>
            </a:lvl6pPr>
            <a:lvl7pPr lvl="6" algn="l" rtl="0">
              <a:lnSpc>
                <a:spcPct val="100000"/>
              </a:lnSpc>
              <a:spcBef>
                <a:spcPts val="0"/>
              </a:spcBef>
              <a:spcAft>
                <a:spcPts val="0"/>
              </a:spcAft>
              <a:buSzPts val="3900"/>
              <a:buNone/>
              <a:defRPr sz="3900"/>
            </a:lvl7pPr>
            <a:lvl8pPr lvl="7" algn="l" rtl="0">
              <a:lnSpc>
                <a:spcPct val="100000"/>
              </a:lnSpc>
              <a:spcBef>
                <a:spcPts val="0"/>
              </a:spcBef>
              <a:spcAft>
                <a:spcPts val="0"/>
              </a:spcAft>
              <a:buSzPts val="3900"/>
              <a:buNone/>
              <a:defRPr sz="3900"/>
            </a:lvl8pPr>
            <a:lvl9pPr lvl="8" algn="l" rtl="0">
              <a:lnSpc>
                <a:spcPct val="100000"/>
              </a:lnSpc>
              <a:spcBef>
                <a:spcPts val="0"/>
              </a:spcBef>
              <a:spcAft>
                <a:spcPts val="0"/>
              </a:spcAft>
              <a:buSzPts val="3900"/>
              <a:buNone/>
              <a:defRPr sz="3900"/>
            </a:lvl9pPr>
          </a:lstStyle>
          <a:p>
            <a:endParaRPr/>
          </a:p>
        </p:txBody>
      </p:sp>
      <p:sp>
        <p:nvSpPr>
          <p:cNvPr id="386" name="Google Shape;386;g2f02c553431_0_854"/>
          <p:cNvSpPr txBox="1">
            <a:spLocks noGrp="1"/>
          </p:cNvSpPr>
          <p:nvPr>
            <p:ph type="subTitle" idx="7"/>
          </p:nvPr>
        </p:nvSpPr>
        <p:spPr>
          <a:xfrm>
            <a:off x="5850880" y="3838276"/>
            <a:ext cx="24594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l" rtl="0">
              <a:lnSpc>
                <a:spcPct val="100000"/>
              </a:lnSpc>
              <a:spcBef>
                <a:spcPts val="0"/>
              </a:spcBef>
              <a:spcAft>
                <a:spcPts val="0"/>
              </a:spcAft>
              <a:buClr>
                <a:schemeClr val="dk2"/>
              </a:buClr>
              <a:buSzPts val="1400"/>
              <a:buNone/>
              <a:defRPr>
                <a:solidFill>
                  <a:schemeClr val="dk2"/>
                </a:solidFill>
              </a:defRPr>
            </a:lvl2pPr>
            <a:lvl3pPr lvl="2" algn="l" rtl="0">
              <a:lnSpc>
                <a:spcPct val="100000"/>
              </a:lnSpc>
              <a:spcBef>
                <a:spcPts val="0"/>
              </a:spcBef>
              <a:spcAft>
                <a:spcPts val="0"/>
              </a:spcAft>
              <a:buClr>
                <a:schemeClr val="dk2"/>
              </a:buClr>
              <a:buSzPts val="1400"/>
              <a:buNone/>
              <a:defRPr>
                <a:solidFill>
                  <a:schemeClr val="dk2"/>
                </a:solidFill>
              </a:defRPr>
            </a:lvl3pPr>
            <a:lvl4pPr lvl="3" algn="l" rtl="0">
              <a:lnSpc>
                <a:spcPct val="100000"/>
              </a:lnSpc>
              <a:spcBef>
                <a:spcPts val="0"/>
              </a:spcBef>
              <a:spcAft>
                <a:spcPts val="0"/>
              </a:spcAft>
              <a:buClr>
                <a:schemeClr val="dk2"/>
              </a:buClr>
              <a:buSzPts val="1400"/>
              <a:buNone/>
              <a:defRPr>
                <a:solidFill>
                  <a:schemeClr val="dk2"/>
                </a:solidFill>
              </a:defRPr>
            </a:lvl4pPr>
            <a:lvl5pPr lvl="4" algn="l" rtl="0">
              <a:lnSpc>
                <a:spcPct val="100000"/>
              </a:lnSpc>
              <a:spcBef>
                <a:spcPts val="0"/>
              </a:spcBef>
              <a:spcAft>
                <a:spcPts val="0"/>
              </a:spcAft>
              <a:buClr>
                <a:schemeClr val="dk2"/>
              </a:buClr>
              <a:buSzPts val="1400"/>
              <a:buNone/>
              <a:defRPr>
                <a:solidFill>
                  <a:schemeClr val="dk2"/>
                </a:solidFill>
              </a:defRPr>
            </a:lvl5pPr>
            <a:lvl6pPr lvl="5" algn="l" rtl="0">
              <a:lnSpc>
                <a:spcPct val="100000"/>
              </a:lnSpc>
              <a:spcBef>
                <a:spcPts val="0"/>
              </a:spcBef>
              <a:spcAft>
                <a:spcPts val="0"/>
              </a:spcAft>
              <a:buClr>
                <a:schemeClr val="dk2"/>
              </a:buClr>
              <a:buSzPts val="1400"/>
              <a:buNone/>
              <a:defRPr>
                <a:solidFill>
                  <a:schemeClr val="dk2"/>
                </a:solidFill>
              </a:defRPr>
            </a:lvl6pPr>
            <a:lvl7pPr lvl="6" algn="l" rtl="0">
              <a:lnSpc>
                <a:spcPct val="100000"/>
              </a:lnSpc>
              <a:spcBef>
                <a:spcPts val="0"/>
              </a:spcBef>
              <a:spcAft>
                <a:spcPts val="0"/>
              </a:spcAft>
              <a:buClr>
                <a:schemeClr val="dk2"/>
              </a:buClr>
              <a:buSzPts val="1400"/>
              <a:buNone/>
              <a:defRPr>
                <a:solidFill>
                  <a:schemeClr val="dk2"/>
                </a:solidFill>
              </a:defRPr>
            </a:lvl7pPr>
            <a:lvl8pPr lvl="7" algn="l" rtl="0">
              <a:lnSpc>
                <a:spcPct val="100000"/>
              </a:lnSpc>
              <a:spcBef>
                <a:spcPts val="0"/>
              </a:spcBef>
              <a:spcAft>
                <a:spcPts val="0"/>
              </a:spcAft>
              <a:buClr>
                <a:schemeClr val="dk2"/>
              </a:buClr>
              <a:buSzPts val="1400"/>
              <a:buNone/>
              <a:defRPr>
                <a:solidFill>
                  <a:schemeClr val="dk2"/>
                </a:solidFill>
              </a:defRPr>
            </a:lvl8pPr>
            <a:lvl9pPr lvl="8" algn="l"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87" name="Google Shape;387;g2f02c553431_0_854"/>
          <p:cNvSpPr txBox="1">
            <a:spLocks noGrp="1"/>
          </p:cNvSpPr>
          <p:nvPr>
            <p:ph type="title" idx="8"/>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1">
  <p:cSld name="SECTION_TITLE_AND_DESCRIPTION_1_2_1">
    <p:spTree>
      <p:nvGrpSpPr>
        <p:cNvPr id="1" name="Shape 388"/>
        <p:cNvGrpSpPr/>
        <p:nvPr/>
      </p:nvGrpSpPr>
      <p:grpSpPr>
        <a:xfrm>
          <a:off x="0" y="0"/>
          <a:ext cx="0" cy="0"/>
          <a:chOff x="0" y="0"/>
          <a:chExt cx="0" cy="0"/>
        </a:xfrm>
      </p:grpSpPr>
      <p:pic>
        <p:nvPicPr>
          <p:cNvPr id="389" name="Google Shape;389;g2f02c553431_0_86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390" name="Google Shape;390;g2f02c553431_0_86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391" name="Google Shape;391;g2f02c553431_0_866"/>
          <p:cNvSpPr txBox="1">
            <a:spLocks noGrp="1"/>
          </p:cNvSpPr>
          <p:nvPr>
            <p:ph type="title"/>
          </p:nvPr>
        </p:nvSpPr>
        <p:spPr>
          <a:xfrm>
            <a:off x="2598373" y="1548225"/>
            <a:ext cx="1971900" cy="48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sz="2100"/>
            </a:lvl1pPr>
            <a:lvl2pPr lvl="1" algn="r" rtl="0">
              <a:lnSpc>
                <a:spcPct val="100000"/>
              </a:lnSpc>
              <a:spcBef>
                <a:spcPts val="0"/>
              </a:spcBef>
              <a:spcAft>
                <a:spcPts val="0"/>
              </a:spcAft>
              <a:buSzPts val="3900"/>
              <a:buNone/>
              <a:defRPr sz="3900"/>
            </a:lvl2pPr>
            <a:lvl3pPr lvl="2" algn="r" rtl="0">
              <a:lnSpc>
                <a:spcPct val="100000"/>
              </a:lnSpc>
              <a:spcBef>
                <a:spcPts val="0"/>
              </a:spcBef>
              <a:spcAft>
                <a:spcPts val="0"/>
              </a:spcAft>
              <a:buSzPts val="3900"/>
              <a:buNone/>
              <a:defRPr sz="3900"/>
            </a:lvl3pPr>
            <a:lvl4pPr lvl="3" algn="r" rtl="0">
              <a:lnSpc>
                <a:spcPct val="100000"/>
              </a:lnSpc>
              <a:spcBef>
                <a:spcPts val="0"/>
              </a:spcBef>
              <a:spcAft>
                <a:spcPts val="0"/>
              </a:spcAft>
              <a:buSzPts val="3900"/>
              <a:buNone/>
              <a:defRPr sz="3900"/>
            </a:lvl4pPr>
            <a:lvl5pPr lvl="4" algn="r" rtl="0">
              <a:lnSpc>
                <a:spcPct val="100000"/>
              </a:lnSpc>
              <a:spcBef>
                <a:spcPts val="0"/>
              </a:spcBef>
              <a:spcAft>
                <a:spcPts val="0"/>
              </a:spcAft>
              <a:buSzPts val="3900"/>
              <a:buNone/>
              <a:defRPr sz="3900"/>
            </a:lvl5pPr>
            <a:lvl6pPr lvl="5" algn="r" rtl="0">
              <a:lnSpc>
                <a:spcPct val="100000"/>
              </a:lnSpc>
              <a:spcBef>
                <a:spcPts val="0"/>
              </a:spcBef>
              <a:spcAft>
                <a:spcPts val="0"/>
              </a:spcAft>
              <a:buSzPts val="3900"/>
              <a:buNone/>
              <a:defRPr sz="3900"/>
            </a:lvl6pPr>
            <a:lvl7pPr lvl="6" algn="r" rtl="0">
              <a:lnSpc>
                <a:spcPct val="100000"/>
              </a:lnSpc>
              <a:spcBef>
                <a:spcPts val="0"/>
              </a:spcBef>
              <a:spcAft>
                <a:spcPts val="0"/>
              </a:spcAft>
              <a:buSzPts val="3900"/>
              <a:buNone/>
              <a:defRPr sz="3900"/>
            </a:lvl7pPr>
            <a:lvl8pPr lvl="7" algn="r" rtl="0">
              <a:lnSpc>
                <a:spcPct val="100000"/>
              </a:lnSpc>
              <a:spcBef>
                <a:spcPts val="0"/>
              </a:spcBef>
              <a:spcAft>
                <a:spcPts val="0"/>
              </a:spcAft>
              <a:buSzPts val="3900"/>
              <a:buNone/>
              <a:defRPr sz="3900"/>
            </a:lvl8pPr>
            <a:lvl9pPr lvl="8" algn="r" rtl="0">
              <a:lnSpc>
                <a:spcPct val="100000"/>
              </a:lnSpc>
              <a:spcBef>
                <a:spcPts val="0"/>
              </a:spcBef>
              <a:spcAft>
                <a:spcPts val="0"/>
              </a:spcAft>
              <a:buSzPts val="3900"/>
              <a:buNone/>
              <a:defRPr sz="3900"/>
            </a:lvl9pPr>
          </a:lstStyle>
          <a:p>
            <a:endParaRPr/>
          </a:p>
        </p:txBody>
      </p:sp>
      <p:sp>
        <p:nvSpPr>
          <p:cNvPr id="392" name="Google Shape;392;g2f02c553431_0_866"/>
          <p:cNvSpPr txBox="1">
            <a:spLocks noGrp="1"/>
          </p:cNvSpPr>
          <p:nvPr>
            <p:ph type="subTitle" idx="1"/>
          </p:nvPr>
        </p:nvSpPr>
        <p:spPr>
          <a:xfrm>
            <a:off x="2598375" y="1928075"/>
            <a:ext cx="19719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93" name="Google Shape;393;g2f02c553431_0_866"/>
          <p:cNvSpPr txBox="1">
            <a:spLocks noGrp="1"/>
          </p:cNvSpPr>
          <p:nvPr>
            <p:ph type="title" idx="2"/>
          </p:nvPr>
        </p:nvSpPr>
        <p:spPr>
          <a:xfrm>
            <a:off x="5835074" y="1548225"/>
            <a:ext cx="1971900" cy="48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3900"/>
              <a:buNone/>
              <a:defRPr sz="3900"/>
            </a:lvl2pPr>
            <a:lvl3pPr lvl="2" algn="l" rtl="0">
              <a:lnSpc>
                <a:spcPct val="100000"/>
              </a:lnSpc>
              <a:spcBef>
                <a:spcPts val="0"/>
              </a:spcBef>
              <a:spcAft>
                <a:spcPts val="0"/>
              </a:spcAft>
              <a:buSzPts val="3900"/>
              <a:buNone/>
              <a:defRPr sz="3900"/>
            </a:lvl3pPr>
            <a:lvl4pPr lvl="3" algn="l" rtl="0">
              <a:lnSpc>
                <a:spcPct val="100000"/>
              </a:lnSpc>
              <a:spcBef>
                <a:spcPts val="0"/>
              </a:spcBef>
              <a:spcAft>
                <a:spcPts val="0"/>
              </a:spcAft>
              <a:buSzPts val="3900"/>
              <a:buNone/>
              <a:defRPr sz="3900"/>
            </a:lvl4pPr>
            <a:lvl5pPr lvl="4" algn="l" rtl="0">
              <a:lnSpc>
                <a:spcPct val="100000"/>
              </a:lnSpc>
              <a:spcBef>
                <a:spcPts val="0"/>
              </a:spcBef>
              <a:spcAft>
                <a:spcPts val="0"/>
              </a:spcAft>
              <a:buSzPts val="3900"/>
              <a:buNone/>
              <a:defRPr sz="3900"/>
            </a:lvl5pPr>
            <a:lvl6pPr lvl="5" algn="l" rtl="0">
              <a:lnSpc>
                <a:spcPct val="100000"/>
              </a:lnSpc>
              <a:spcBef>
                <a:spcPts val="0"/>
              </a:spcBef>
              <a:spcAft>
                <a:spcPts val="0"/>
              </a:spcAft>
              <a:buSzPts val="3900"/>
              <a:buNone/>
              <a:defRPr sz="3900"/>
            </a:lvl6pPr>
            <a:lvl7pPr lvl="6" algn="l" rtl="0">
              <a:lnSpc>
                <a:spcPct val="100000"/>
              </a:lnSpc>
              <a:spcBef>
                <a:spcPts val="0"/>
              </a:spcBef>
              <a:spcAft>
                <a:spcPts val="0"/>
              </a:spcAft>
              <a:buSzPts val="3900"/>
              <a:buNone/>
              <a:defRPr sz="3900"/>
            </a:lvl7pPr>
            <a:lvl8pPr lvl="7" algn="l" rtl="0">
              <a:lnSpc>
                <a:spcPct val="100000"/>
              </a:lnSpc>
              <a:spcBef>
                <a:spcPts val="0"/>
              </a:spcBef>
              <a:spcAft>
                <a:spcPts val="0"/>
              </a:spcAft>
              <a:buSzPts val="3900"/>
              <a:buNone/>
              <a:defRPr sz="3900"/>
            </a:lvl8pPr>
            <a:lvl9pPr lvl="8" algn="l" rtl="0">
              <a:lnSpc>
                <a:spcPct val="100000"/>
              </a:lnSpc>
              <a:spcBef>
                <a:spcPts val="0"/>
              </a:spcBef>
              <a:spcAft>
                <a:spcPts val="0"/>
              </a:spcAft>
              <a:buSzPts val="3900"/>
              <a:buNone/>
              <a:defRPr sz="3900"/>
            </a:lvl9pPr>
          </a:lstStyle>
          <a:p>
            <a:endParaRPr/>
          </a:p>
        </p:txBody>
      </p:sp>
      <p:sp>
        <p:nvSpPr>
          <p:cNvPr id="394" name="Google Shape;394;g2f02c553431_0_866"/>
          <p:cNvSpPr txBox="1">
            <a:spLocks noGrp="1"/>
          </p:cNvSpPr>
          <p:nvPr>
            <p:ph type="subTitle" idx="3"/>
          </p:nvPr>
        </p:nvSpPr>
        <p:spPr>
          <a:xfrm>
            <a:off x="5835075" y="1928075"/>
            <a:ext cx="19719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l" rtl="0">
              <a:lnSpc>
                <a:spcPct val="100000"/>
              </a:lnSpc>
              <a:spcBef>
                <a:spcPts val="0"/>
              </a:spcBef>
              <a:spcAft>
                <a:spcPts val="0"/>
              </a:spcAft>
              <a:buClr>
                <a:schemeClr val="dk2"/>
              </a:buClr>
              <a:buSzPts val="1400"/>
              <a:buNone/>
              <a:defRPr>
                <a:solidFill>
                  <a:schemeClr val="dk2"/>
                </a:solidFill>
              </a:defRPr>
            </a:lvl2pPr>
            <a:lvl3pPr lvl="2" algn="l" rtl="0">
              <a:lnSpc>
                <a:spcPct val="100000"/>
              </a:lnSpc>
              <a:spcBef>
                <a:spcPts val="0"/>
              </a:spcBef>
              <a:spcAft>
                <a:spcPts val="0"/>
              </a:spcAft>
              <a:buClr>
                <a:schemeClr val="dk2"/>
              </a:buClr>
              <a:buSzPts val="1400"/>
              <a:buNone/>
              <a:defRPr>
                <a:solidFill>
                  <a:schemeClr val="dk2"/>
                </a:solidFill>
              </a:defRPr>
            </a:lvl3pPr>
            <a:lvl4pPr lvl="3" algn="l" rtl="0">
              <a:lnSpc>
                <a:spcPct val="100000"/>
              </a:lnSpc>
              <a:spcBef>
                <a:spcPts val="0"/>
              </a:spcBef>
              <a:spcAft>
                <a:spcPts val="0"/>
              </a:spcAft>
              <a:buClr>
                <a:schemeClr val="dk2"/>
              </a:buClr>
              <a:buSzPts val="1400"/>
              <a:buNone/>
              <a:defRPr>
                <a:solidFill>
                  <a:schemeClr val="dk2"/>
                </a:solidFill>
              </a:defRPr>
            </a:lvl4pPr>
            <a:lvl5pPr lvl="4" algn="l" rtl="0">
              <a:lnSpc>
                <a:spcPct val="100000"/>
              </a:lnSpc>
              <a:spcBef>
                <a:spcPts val="0"/>
              </a:spcBef>
              <a:spcAft>
                <a:spcPts val="0"/>
              </a:spcAft>
              <a:buClr>
                <a:schemeClr val="dk2"/>
              </a:buClr>
              <a:buSzPts val="1400"/>
              <a:buNone/>
              <a:defRPr>
                <a:solidFill>
                  <a:schemeClr val="dk2"/>
                </a:solidFill>
              </a:defRPr>
            </a:lvl5pPr>
            <a:lvl6pPr lvl="5" algn="l" rtl="0">
              <a:lnSpc>
                <a:spcPct val="100000"/>
              </a:lnSpc>
              <a:spcBef>
                <a:spcPts val="0"/>
              </a:spcBef>
              <a:spcAft>
                <a:spcPts val="0"/>
              </a:spcAft>
              <a:buClr>
                <a:schemeClr val="dk2"/>
              </a:buClr>
              <a:buSzPts val="1400"/>
              <a:buNone/>
              <a:defRPr>
                <a:solidFill>
                  <a:schemeClr val="dk2"/>
                </a:solidFill>
              </a:defRPr>
            </a:lvl6pPr>
            <a:lvl7pPr lvl="6" algn="l" rtl="0">
              <a:lnSpc>
                <a:spcPct val="100000"/>
              </a:lnSpc>
              <a:spcBef>
                <a:spcPts val="0"/>
              </a:spcBef>
              <a:spcAft>
                <a:spcPts val="0"/>
              </a:spcAft>
              <a:buClr>
                <a:schemeClr val="dk2"/>
              </a:buClr>
              <a:buSzPts val="1400"/>
              <a:buNone/>
              <a:defRPr>
                <a:solidFill>
                  <a:schemeClr val="dk2"/>
                </a:solidFill>
              </a:defRPr>
            </a:lvl7pPr>
            <a:lvl8pPr lvl="7" algn="l" rtl="0">
              <a:lnSpc>
                <a:spcPct val="100000"/>
              </a:lnSpc>
              <a:spcBef>
                <a:spcPts val="0"/>
              </a:spcBef>
              <a:spcAft>
                <a:spcPts val="0"/>
              </a:spcAft>
              <a:buClr>
                <a:schemeClr val="dk2"/>
              </a:buClr>
              <a:buSzPts val="1400"/>
              <a:buNone/>
              <a:defRPr>
                <a:solidFill>
                  <a:schemeClr val="dk2"/>
                </a:solidFill>
              </a:defRPr>
            </a:lvl8pPr>
            <a:lvl9pPr lvl="8" algn="l"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95" name="Google Shape;395;g2f02c553431_0_866"/>
          <p:cNvSpPr txBox="1">
            <a:spLocks noGrp="1"/>
          </p:cNvSpPr>
          <p:nvPr>
            <p:ph type="title" idx="4"/>
          </p:nvPr>
        </p:nvSpPr>
        <p:spPr>
          <a:xfrm>
            <a:off x="2598373" y="2987900"/>
            <a:ext cx="1971900" cy="48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sz="2100"/>
            </a:lvl1pPr>
            <a:lvl2pPr lvl="1" algn="r" rtl="0">
              <a:lnSpc>
                <a:spcPct val="100000"/>
              </a:lnSpc>
              <a:spcBef>
                <a:spcPts val="0"/>
              </a:spcBef>
              <a:spcAft>
                <a:spcPts val="0"/>
              </a:spcAft>
              <a:buSzPts val="3900"/>
              <a:buNone/>
              <a:defRPr sz="3900"/>
            </a:lvl2pPr>
            <a:lvl3pPr lvl="2" algn="r" rtl="0">
              <a:lnSpc>
                <a:spcPct val="100000"/>
              </a:lnSpc>
              <a:spcBef>
                <a:spcPts val="0"/>
              </a:spcBef>
              <a:spcAft>
                <a:spcPts val="0"/>
              </a:spcAft>
              <a:buSzPts val="3900"/>
              <a:buNone/>
              <a:defRPr sz="3900"/>
            </a:lvl3pPr>
            <a:lvl4pPr lvl="3" algn="r" rtl="0">
              <a:lnSpc>
                <a:spcPct val="100000"/>
              </a:lnSpc>
              <a:spcBef>
                <a:spcPts val="0"/>
              </a:spcBef>
              <a:spcAft>
                <a:spcPts val="0"/>
              </a:spcAft>
              <a:buSzPts val="3900"/>
              <a:buNone/>
              <a:defRPr sz="3900"/>
            </a:lvl4pPr>
            <a:lvl5pPr lvl="4" algn="r" rtl="0">
              <a:lnSpc>
                <a:spcPct val="100000"/>
              </a:lnSpc>
              <a:spcBef>
                <a:spcPts val="0"/>
              </a:spcBef>
              <a:spcAft>
                <a:spcPts val="0"/>
              </a:spcAft>
              <a:buSzPts val="3900"/>
              <a:buNone/>
              <a:defRPr sz="3900"/>
            </a:lvl5pPr>
            <a:lvl6pPr lvl="5" algn="r" rtl="0">
              <a:lnSpc>
                <a:spcPct val="100000"/>
              </a:lnSpc>
              <a:spcBef>
                <a:spcPts val="0"/>
              </a:spcBef>
              <a:spcAft>
                <a:spcPts val="0"/>
              </a:spcAft>
              <a:buSzPts val="3900"/>
              <a:buNone/>
              <a:defRPr sz="3900"/>
            </a:lvl6pPr>
            <a:lvl7pPr lvl="6" algn="r" rtl="0">
              <a:lnSpc>
                <a:spcPct val="100000"/>
              </a:lnSpc>
              <a:spcBef>
                <a:spcPts val="0"/>
              </a:spcBef>
              <a:spcAft>
                <a:spcPts val="0"/>
              </a:spcAft>
              <a:buSzPts val="3900"/>
              <a:buNone/>
              <a:defRPr sz="3900"/>
            </a:lvl7pPr>
            <a:lvl8pPr lvl="7" algn="r" rtl="0">
              <a:lnSpc>
                <a:spcPct val="100000"/>
              </a:lnSpc>
              <a:spcBef>
                <a:spcPts val="0"/>
              </a:spcBef>
              <a:spcAft>
                <a:spcPts val="0"/>
              </a:spcAft>
              <a:buSzPts val="3900"/>
              <a:buNone/>
              <a:defRPr sz="3900"/>
            </a:lvl8pPr>
            <a:lvl9pPr lvl="8" algn="r" rtl="0">
              <a:lnSpc>
                <a:spcPct val="100000"/>
              </a:lnSpc>
              <a:spcBef>
                <a:spcPts val="0"/>
              </a:spcBef>
              <a:spcAft>
                <a:spcPts val="0"/>
              </a:spcAft>
              <a:buSzPts val="3900"/>
              <a:buNone/>
              <a:defRPr sz="3900"/>
            </a:lvl9pPr>
          </a:lstStyle>
          <a:p>
            <a:endParaRPr/>
          </a:p>
        </p:txBody>
      </p:sp>
      <p:sp>
        <p:nvSpPr>
          <p:cNvPr id="396" name="Google Shape;396;g2f02c553431_0_866"/>
          <p:cNvSpPr txBox="1">
            <a:spLocks noGrp="1"/>
          </p:cNvSpPr>
          <p:nvPr>
            <p:ph type="subTitle" idx="5"/>
          </p:nvPr>
        </p:nvSpPr>
        <p:spPr>
          <a:xfrm>
            <a:off x="2598375" y="3369312"/>
            <a:ext cx="19719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97" name="Google Shape;397;g2f02c553431_0_866"/>
          <p:cNvSpPr txBox="1">
            <a:spLocks noGrp="1"/>
          </p:cNvSpPr>
          <p:nvPr>
            <p:ph type="title" idx="6"/>
          </p:nvPr>
        </p:nvSpPr>
        <p:spPr>
          <a:xfrm>
            <a:off x="5835074" y="2987898"/>
            <a:ext cx="1971900" cy="48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3900"/>
              <a:buNone/>
              <a:defRPr sz="3900"/>
            </a:lvl2pPr>
            <a:lvl3pPr lvl="2" algn="l" rtl="0">
              <a:lnSpc>
                <a:spcPct val="100000"/>
              </a:lnSpc>
              <a:spcBef>
                <a:spcPts val="0"/>
              </a:spcBef>
              <a:spcAft>
                <a:spcPts val="0"/>
              </a:spcAft>
              <a:buSzPts val="3900"/>
              <a:buNone/>
              <a:defRPr sz="3900"/>
            </a:lvl3pPr>
            <a:lvl4pPr lvl="3" algn="l" rtl="0">
              <a:lnSpc>
                <a:spcPct val="100000"/>
              </a:lnSpc>
              <a:spcBef>
                <a:spcPts val="0"/>
              </a:spcBef>
              <a:spcAft>
                <a:spcPts val="0"/>
              </a:spcAft>
              <a:buSzPts val="3900"/>
              <a:buNone/>
              <a:defRPr sz="3900"/>
            </a:lvl4pPr>
            <a:lvl5pPr lvl="4" algn="l" rtl="0">
              <a:lnSpc>
                <a:spcPct val="100000"/>
              </a:lnSpc>
              <a:spcBef>
                <a:spcPts val="0"/>
              </a:spcBef>
              <a:spcAft>
                <a:spcPts val="0"/>
              </a:spcAft>
              <a:buSzPts val="3900"/>
              <a:buNone/>
              <a:defRPr sz="3900"/>
            </a:lvl5pPr>
            <a:lvl6pPr lvl="5" algn="l" rtl="0">
              <a:lnSpc>
                <a:spcPct val="100000"/>
              </a:lnSpc>
              <a:spcBef>
                <a:spcPts val="0"/>
              </a:spcBef>
              <a:spcAft>
                <a:spcPts val="0"/>
              </a:spcAft>
              <a:buSzPts val="3900"/>
              <a:buNone/>
              <a:defRPr sz="3900"/>
            </a:lvl6pPr>
            <a:lvl7pPr lvl="6" algn="l" rtl="0">
              <a:lnSpc>
                <a:spcPct val="100000"/>
              </a:lnSpc>
              <a:spcBef>
                <a:spcPts val="0"/>
              </a:spcBef>
              <a:spcAft>
                <a:spcPts val="0"/>
              </a:spcAft>
              <a:buSzPts val="3900"/>
              <a:buNone/>
              <a:defRPr sz="3900"/>
            </a:lvl7pPr>
            <a:lvl8pPr lvl="7" algn="l" rtl="0">
              <a:lnSpc>
                <a:spcPct val="100000"/>
              </a:lnSpc>
              <a:spcBef>
                <a:spcPts val="0"/>
              </a:spcBef>
              <a:spcAft>
                <a:spcPts val="0"/>
              </a:spcAft>
              <a:buSzPts val="3900"/>
              <a:buNone/>
              <a:defRPr sz="3900"/>
            </a:lvl8pPr>
            <a:lvl9pPr lvl="8" algn="l" rtl="0">
              <a:lnSpc>
                <a:spcPct val="100000"/>
              </a:lnSpc>
              <a:spcBef>
                <a:spcPts val="0"/>
              </a:spcBef>
              <a:spcAft>
                <a:spcPts val="0"/>
              </a:spcAft>
              <a:buSzPts val="3900"/>
              <a:buNone/>
              <a:defRPr sz="3900"/>
            </a:lvl9pPr>
          </a:lstStyle>
          <a:p>
            <a:endParaRPr/>
          </a:p>
        </p:txBody>
      </p:sp>
      <p:sp>
        <p:nvSpPr>
          <p:cNvPr id="398" name="Google Shape;398;g2f02c553431_0_866"/>
          <p:cNvSpPr txBox="1">
            <a:spLocks noGrp="1"/>
          </p:cNvSpPr>
          <p:nvPr>
            <p:ph type="subTitle" idx="7"/>
          </p:nvPr>
        </p:nvSpPr>
        <p:spPr>
          <a:xfrm>
            <a:off x="5835075" y="3369311"/>
            <a:ext cx="1971900" cy="716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l" rtl="0">
              <a:lnSpc>
                <a:spcPct val="100000"/>
              </a:lnSpc>
              <a:spcBef>
                <a:spcPts val="0"/>
              </a:spcBef>
              <a:spcAft>
                <a:spcPts val="0"/>
              </a:spcAft>
              <a:buClr>
                <a:schemeClr val="dk2"/>
              </a:buClr>
              <a:buSzPts val="1400"/>
              <a:buNone/>
              <a:defRPr>
                <a:solidFill>
                  <a:schemeClr val="dk2"/>
                </a:solidFill>
              </a:defRPr>
            </a:lvl2pPr>
            <a:lvl3pPr lvl="2" algn="l" rtl="0">
              <a:lnSpc>
                <a:spcPct val="100000"/>
              </a:lnSpc>
              <a:spcBef>
                <a:spcPts val="0"/>
              </a:spcBef>
              <a:spcAft>
                <a:spcPts val="0"/>
              </a:spcAft>
              <a:buClr>
                <a:schemeClr val="dk2"/>
              </a:buClr>
              <a:buSzPts val="1400"/>
              <a:buNone/>
              <a:defRPr>
                <a:solidFill>
                  <a:schemeClr val="dk2"/>
                </a:solidFill>
              </a:defRPr>
            </a:lvl3pPr>
            <a:lvl4pPr lvl="3" algn="l" rtl="0">
              <a:lnSpc>
                <a:spcPct val="100000"/>
              </a:lnSpc>
              <a:spcBef>
                <a:spcPts val="0"/>
              </a:spcBef>
              <a:spcAft>
                <a:spcPts val="0"/>
              </a:spcAft>
              <a:buClr>
                <a:schemeClr val="dk2"/>
              </a:buClr>
              <a:buSzPts val="1400"/>
              <a:buNone/>
              <a:defRPr>
                <a:solidFill>
                  <a:schemeClr val="dk2"/>
                </a:solidFill>
              </a:defRPr>
            </a:lvl4pPr>
            <a:lvl5pPr lvl="4" algn="l" rtl="0">
              <a:lnSpc>
                <a:spcPct val="100000"/>
              </a:lnSpc>
              <a:spcBef>
                <a:spcPts val="0"/>
              </a:spcBef>
              <a:spcAft>
                <a:spcPts val="0"/>
              </a:spcAft>
              <a:buClr>
                <a:schemeClr val="dk2"/>
              </a:buClr>
              <a:buSzPts val="1400"/>
              <a:buNone/>
              <a:defRPr>
                <a:solidFill>
                  <a:schemeClr val="dk2"/>
                </a:solidFill>
              </a:defRPr>
            </a:lvl5pPr>
            <a:lvl6pPr lvl="5" algn="l" rtl="0">
              <a:lnSpc>
                <a:spcPct val="100000"/>
              </a:lnSpc>
              <a:spcBef>
                <a:spcPts val="0"/>
              </a:spcBef>
              <a:spcAft>
                <a:spcPts val="0"/>
              </a:spcAft>
              <a:buClr>
                <a:schemeClr val="dk2"/>
              </a:buClr>
              <a:buSzPts val="1400"/>
              <a:buNone/>
              <a:defRPr>
                <a:solidFill>
                  <a:schemeClr val="dk2"/>
                </a:solidFill>
              </a:defRPr>
            </a:lvl6pPr>
            <a:lvl7pPr lvl="6" algn="l" rtl="0">
              <a:lnSpc>
                <a:spcPct val="100000"/>
              </a:lnSpc>
              <a:spcBef>
                <a:spcPts val="0"/>
              </a:spcBef>
              <a:spcAft>
                <a:spcPts val="0"/>
              </a:spcAft>
              <a:buClr>
                <a:schemeClr val="dk2"/>
              </a:buClr>
              <a:buSzPts val="1400"/>
              <a:buNone/>
              <a:defRPr>
                <a:solidFill>
                  <a:schemeClr val="dk2"/>
                </a:solidFill>
              </a:defRPr>
            </a:lvl7pPr>
            <a:lvl8pPr lvl="7" algn="l" rtl="0">
              <a:lnSpc>
                <a:spcPct val="100000"/>
              </a:lnSpc>
              <a:spcBef>
                <a:spcPts val="0"/>
              </a:spcBef>
              <a:spcAft>
                <a:spcPts val="0"/>
              </a:spcAft>
              <a:buClr>
                <a:schemeClr val="dk2"/>
              </a:buClr>
              <a:buSzPts val="1400"/>
              <a:buNone/>
              <a:defRPr>
                <a:solidFill>
                  <a:schemeClr val="dk2"/>
                </a:solidFill>
              </a:defRPr>
            </a:lvl8pPr>
            <a:lvl9pPr lvl="8" algn="l"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99" name="Google Shape;399;g2f02c553431_0_866"/>
          <p:cNvSpPr txBox="1">
            <a:spLocks noGrp="1"/>
          </p:cNvSpPr>
          <p:nvPr>
            <p:ph type="title" idx="8"/>
          </p:nvPr>
        </p:nvSpPr>
        <p:spPr>
          <a:xfrm>
            <a:off x="1926750" y="711175"/>
            <a:ext cx="52905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00"/>
        <p:cNvGrpSpPr/>
        <p:nvPr/>
      </p:nvGrpSpPr>
      <p:grpSpPr>
        <a:xfrm>
          <a:off x="0" y="0"/>
          <a:ext cx="0" cy="0"/>
          <a:chOff x="0" y="0"/>
          <a:chExt cx="0" cy="0"/>
        </a:xfrm>
      </p:grpSpPr>
      <p:pic>
        <p:nvPicPr>
          <p:cNvPr id="401" name="Google Shape;401;g2f02c553431_0_87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02" name="Google Shape;402;g2f02c553431_0_878"/>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403" name="Google Shape;403;g2f02c553431_0_878"/>
          <p:cNvSpPr txBox="1">
            <a:spLocks noGrp="1"/>
          </p:cNvSpPr>
          <p:nvPr>
            <p:ph type="title"/>
          </p:nvPr>
        </p:nvSpPr>
        <p:spPr>
          <a:xfrm>
            <a:off x="534900" y="2495013"/>
            <a:ext cx="3798000" cy="81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404" name="Google Shape;404;g2f02c553431_0_878"/>
          <p:cNvSpPr txBox="1">
            <a:spLocks noGrp="1"/>
          </p:cNvSpPr>
          <p:nvPr>
            <p:ph type="subTitle" idx="1"/>
          </p:nvPr>
        </p:nvSpPr>
        <p:spPr>
          <a:xfrm>
            <a:off x="799650" y="3241096"/>
            <a:ext cx="3268500" cy="656100"/>
          </a:xfrm>
          <a:prstGeom prst="rect">
            <a:avLst/>
          </a:prstGeom>
          <a:noFill/>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405" name="Google Shape;405;g2f02c553431_0_878"/>
          <p:cNvSpPr txBox="1">
            <a:spLocks noGrp="1"/>
          </p:cNvSpPr>
          <p:nvPr>
            <p:ph type="title" idx="2"/>
          </p:nvPr>
        </p:nvSpPr>
        <p:spPr>
          <a:xfrm>
            <a:off x="1640100" y="1347913"/>
            <a:ext cx="1587600" cy="100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4800"/>
              <a:buNone/>
              <a:defRPr sz="4800" b="0">
                <a:solidFill>
                  <a:schemeClr val="dk1"/>
                </a:solidFill>
              </a:defRPr>
            </a:lvl1pPr>
            <a:lvl2pPr lvl="1" algn="ctr" rtl="0">
              <a:lnSpc>
                <a:spcPct val="100000"/>
              </a:lnSpc>
              <a:spcBef>
                <a:spcPts val="0"/>
              </a:spcBef>
              <a:spcAft>
                <a:spcPts val="0"/>
              </a:spcAft>
              <a:buClr>
                <a:schemeClr val="dk2"/>
              </a:buClr>
              <a:buSzPts val="4800"/>
              <a:buNone/>
              <a:defRPr sz="4800">
                <a:solidFill>
                  <a:schemeClr val="dk2"/>
                </a:solidFill>
              </a:defRPr>
            </a:lvl2pPr>
            <a:lvl3pPr lvl="2" algn="ctr" rtl="0">
              <a:lnSpc>
                <a:spcPct val="100000"/>
              </a:lnSpc>
              <a:spcBef>
                <a:spcPts val="0"/>
              </a:spcBef>
              <a:spcAft>
                <a:spcPts val="0"/>
              </a:spcAft>
              <a:buClr>
                <a:schemeClr val="dk2"/>
              </a:buClr>
              <a:buSzPts val="4800"/>
              <a:buNone/>
              <a:defRPr sz="4800">
                <a:solidFill>
                  <a:schemeClr val="dk2"/>
                </a:solidFill>
              </a:defRPr>
            </a:lvl3pPr>
            <a:lvl4pPr lvl="3" algn="ctr" rtl="0">
              <a:lnSpc>
                <a:spcPct val="100000"/>
              </a:lnSpc>
              <a:spcBef>
                <a:spcPts val="0"/>
              </a:spcBef>
              <a:spcAft>
                <a:spcPts val="0"/>
              </a:spcAft>
              <a:buClr>
                <a:schemeClr val="dk2"/>
              </a:buClr>
              <a:buSzPts val="4800"/>
              <a:buNone/>
              <a:defRPr sz="4800">
                <a:solidFill>
                  <a:schemeClr val="dk2"/>
                </a:solidFill>
              </a:defRPr>
            </a:lvl4pPr>
            <a:lvl5pPr lvl="4" algn="ctr" rtl="0">
              <a:lnSpc>
                <a:spcPct val="100000"/>
              </a:lnSpc>
              <a:spcBef>
                <a:spcPts val="0"/>
              </a:spcBef>
              <a:spcAft>
                <a:spcPts val="0"/>
              </a:spcAft>
              <a:buClr>
                <a:schemeClr val="dk2"/>
              </a:buClr>
              <a:buSzPts val="4800"/>
              <a:buNone/>
              <a:defRPr sz="4800">
                <a:solidFill>
                  <a:schemeClr val="dk2"/>
                </a:solidFill>
              </a:defRPr>
            </a:lvl5pPr>
            <a:lvl6pPr lvl="5" algn="ctr" rtl="0">
              <a:lnSpc>
                <a:spcPct val="100000"/>
              </a:lnSpc>
              <a:spcBef>
                <a:spcPts val="0"/>
              </a:spcBef>
              <a:spcAft>
                <a:spcPts val="0"/>
              </a:spcAft>
              <a:buClr>
                <a:schemeClr val="dk2"/>
              </a:buClr>
              <a:buSzPts val="4800"/>
              <a:buNone/>
              <a:defRPr sz="4800">
                <a:solidFill>
                  <a:schemeClr val="dk2"/>
                </a:solidFill>
              </a:defRPr>
            </a:lvl6pPr>
            <a:lvl7pPr lvl="6" algn="ctr" rtl="0">
              <a:lnSpc>
                <a:spcPct val="100000"/>
              </a:lnSpc>
              <a:spcBef>
                <a:spcPts val="0"/>
              </a:spcBef>
              <a:spcAft>
                <a:spcPts val="0"/>
              </a:spcAft>
              <a:buClr>
                <a:schemeClr val="dk2"/>
              </a:buClr>
              <a:buSzPts val="4800"/>
              <a:buNone/>
              <a:defRPr sz="4800">
                <a:solidFill>
                  <a:schemeClr val="dk2"/>
                </a:solidFill>
              </a:defRPr>
            </a:lvl7pPr>
            <a:lvl8pPr lvl="7" algn="ctr" rtl="0">
              <a:lnSpc>
                <a:spcPct val="100000"/>
              </a:lnSpc>
              <a:spcBef>
                <a:spcPts val="0"/>
              </a:spcBef>
              <a:spcAft>
                <a:spcPts val="0"/>
              </a:spcAft>
              <a:buClr>
                <a:schemeClr val="dk2"/>
              </a:buClr>
              <a:buSzPts val="4800"/>
              <a:buNone/>
              <a:defRPr sz="4800">
                <a:solidFill>
                  <a:schemeClr val="dk2"/>
                </a:solidFill>
              </a:defRPr>
            </a:lvl8pPr>
            <a:lvl9pPr lvl="8" algn="ctr" rtl="0">
              <a:lnSpc>
                <a:spcPct val="100000"/>
              </a:lnSpc>
              <a:spcBef>
                <a:spcPts val="0"/>
              </a:spcBef>
              <a:spcAft>
                <a:spcPts val="0"/>
              </a:spcAft>
              <a:buClr>
                <a:schemeClr val="dk2"/>
              </a:buClr>
              <a:buSzPts val="4800"/>
              <a:buNone/>
              <a:defRPr sz="4800">
                <a:solidFill>
                  <a:schemeClr val="dk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hree Columns">
  <p:cSld name="SECTION_TITLE_AND_DESCRIPTION_1_1">
    <p:spTree>
      <p:nvGrpSpPr>
        <p:cNvPr id="1" name="Shape 406"/>
        <p:cNvGrpSpPr/>
        <p:nvPr/>
      </p:nvGrpSpPr>
      <p:grpSpPr>
        <a:xfrm>
          <a:off x="0" y="0"/>
          <a:ext cx="0" cy="0"/>
          <a:chOff x="0" y="0"/>
          <a:chExt cx="0" cy="0"/>
        </a:xfrm>
      </p:grpSpPr>
      <p:pic>
        <p:nvPicPr>
          <p:cNvPr id="407" name="Google Shape;407;g2f02c553431_0_88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08" name="Google Shape;408;g2f02c553431_0_884"/>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09" name="Google Shape;409;g2f02c553431_0_884"/>
          <p:cNvSpPr txBox="1">
            <a:spLocks noGrp="1"/>
          </p:cNvSpPr>
          <p:nvPr>
            <p:ph type="title"/>
          </p:nvPr>
        </p:nvSpPr>
        <p:spPr>
          <a:xfrm>
            <a:off x="6013614" y="838400"/>
            <a:ext cx="23331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10" name="Google Shape;410;g2f02c553431_0_884"/>
          <p:cNvSpPr txBox="1">
            <a:spLocks noGrp="1"/>
          </p:cNvSpPr>
          <p:nvPr>
            <p:ph type="subTitle" idx="1"/>
          </p:nvPr>
        </p:nvSpPr>
        <p:spPr>
          <a:xfrm>
            <a:off x="6013614" y="1199352"/>
            <a:ext cx="23331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6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11" name="Google Shape;411;g2f02c553431_0_884"/>
          <p:cNvSpPr txBox="1">
            <a:spLocks noGrp="1"/>
          </p:cNvSpPr>
          <p:nvPr>
            <p:ph type="title" idx="2"/>
          </p:nvPr>
        </p:nvSpPr>
        <p:spPr>
          <a:xfrm>
            <a:off x="6013603" y="2104924"/>
            <a:ext cx="23331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12" name="Google Shape;412;g2f02c553431_0_884"/>
          <p:cNvSpPr txBox="1">
            <a:spLocks noGrp="1"/>
          </p:cNvSpPr>
          <p:nvPr>
            <p:ph type="subTitle" idx="3"/>
          </p:nvPr>
        </p:nvSpPr>
        <p:spPr>
          <a:xfrm>
            <a:off x="6013601" y="2465876"/>
            <a:ext cx="23331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6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13" name="Google Shape;413;g2f02c553431_0_884"/>
          <p:cNvSpPr txBox="1">
            <a:spLocks noGrp="1"/>
          </p:cNvSpPr>
          <p:nvPr>
            <p:ph type="title" idx="4"/>
          </p:nvPr>
        </p:nvSpPr>
        <p:spPr>
          <a:xfrm>
            <a:off x="6013618" y="3371448"/>
            <a:ext cx="23331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14" name="Google Shape;414;g2f02c553431_0_884"/>
          <p:cNvSpPr txBox="1">
            <a:spLocks noGrp="1"/>
          </p:cNvSpPr>
          <p:nvPr>
            <p:ph type="subTitle" idx="5"/>
          </p:nvPr>
        </p:nvSpPr>
        <p:spPr>
          <a:xfrm>
            <a:off x="6013615" y="3732400"/>
            <a:ext cx="23331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6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15" name="Google Shape;415;g2f02c553431_0_884"/>
          <p:cNvSpPr txBox="1">
            <a:spLocks noGrp="1"/>
          </p:cNvSpPr>
          <p:nvPr>
            <p:ph type="title" idx="6"/>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hree Columns 1">
  <p:cSld name="SECTION_TITLE_AND_DESCRIPTION_1_1_4">
    <p:spTree>
      <p:nvGrpSpPr>
        <p:cNvPr id="1" name="Shape 416"/>
        <p:cNvGrpSpPr/>
        <p:nvPr/>
      </p:nvGrpSpPr>
      <p:grpSpPr>
        <a:xfrm>
          <a:off x="0" y="0"/>
          <a:ext cx="0" cy="0"/>
          <a:chOff x="0" y="0"/>
          <a:chExt cx="0" cy="0"/>
        </a:xfrm>
      </p:grpSpPr>
      <p:pic>
        <p:nvPicPr>
          <p:cNvPr id="417" name="Google Shape;417;g2f02c553431_0_89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18" name="Google Shape;418;g2f02c553431_0_89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419" name="Google Shape;419;g2f02c553431_0_894"/>
          <p:cNvSpPr txBox="1">
            <a:spLocks noGrp="1"/>
          </p:cNvSpPr>
          <p:nvPr>
            <p:ph type="title"/>
          </p:nvPr>
        </p:nvSpPr>
        <p:spPr>
          <a:xfrm>
            <a:off x="3628589" y="2942625"/>
            <a:ext cx="23331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20" name="Google Shape;420;g2f02c553431_0_894"/>
          <p:cNvSpPr txBox="1">
            <a:spLocks noGrp="1"/>
          </p:cNvSpPr>
          <p:nvPr>
            <p:ph type="subTitle" idx="1"/>
          </p:nvPr>
        </p:nvSpPr>
        <p:spPr>
          <a:xfrm>
            <a:off x="3628600" y="3303578"/>
            <a:ext cx="2333100" cy="833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4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21" name="Google Shape;421;g2f02c553431_0_894"/>
          <p:cNvSpPr txBox="1">
            <a:spLocks noGrp="1"/>
          </p:cNvSpPr>
          <p:nvPr>
            <p:ph type="title" idx="2"/>
          </p:nvPr>
        </p:nvSpPr>
        <p:spPr>
          <a:xfrm>
            <a:off x="1295503" y="2130949"/>
            <a:ext cx="23331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22" name="Google Shape;422;g2f02c553431_0_894"/>
          <p:cNvSpPr txBox="1">
            <a:spLocks noGrp="1"/>
          </p:cNvSpPr>
          <p:nvPr>
            <p:ph type="subTitle" idx="3"/>
          </p:nvPr>
        </p:nvSpPr>
        <p:spPr>
          <a:xfrm>
            <a:off x="1295511" y="2491901"/>
            <a:ext cx="2333100" cy="833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4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23" name="Google Shape;423;g2f02c553431_0_894"/>
          <p:cNvSpPr txBox="1">
            <a:spLocks noGrp="1"/>
          </p:cNvSpPr>
          <p:nvPr>
            <p:ph type="title" idx="4"/>
          </p:nvPr>
        </p:nvSpPr>
        <p:spPr>
          <a:xfrm>
            <a:off x="5964918" y="2130948"/>
            <a:ext cx="23331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24" name="Google Shape;424;g2f02c553431_0_894"/>
          <p:cNvSpPr txBox="1">
            <a:spLocks noGrp="1"/>
          </p:cNvSpPr>
          <p:nvPr>
            <p:ph type="subTitle" idx="5"/>
          </p:nvPr>
        </p:nvSpPr>
        <p:spPr>
          <a:xfrm>
            <a:off x="5964925" y="2491900"/>
            <a:ext cx="2333100" cy="833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4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25" name="Google Shape;425;g2f02c553431_0_894"/>
          <p:cNvSpPr txBox="1">
            <a:spLocks noGrp="1"/>
          </p:cNvSpPr>
          <p:nvPr>
            <p:ph type="title" idx="6"/>
          </p:nvPr>
        </p:nvSpPr>
        <p:spPr>
          <a:xfrm>
            <a:off x="2569750" y="711175"/>
            <a:ext cx="40044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43"/>
        <p:cNvGrpSpPr/>
        <p:nvPr/>
      </p:nvGrpSpPr>
      <p:grpSpPr>
        <a:xfrm>
          <a:off x="0" y="0"/>
          <a:ext cx="0" cy="0"/>
          <a:chOff x="0" y="0"/>
          <a:chExt cx="0" cy="0"/>
        </a:xfrm>
      </p:grpSpPr>
      <p:pic>
        <p:nvPicPr>
          <p:cNvPr id="44" name="Google Shape;44;p8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5" name="Google Shape;45;p87"/>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3"/>
              </a:srgbClr>
            </a:outerShdw>
          </a:effectLst>
        </p:spPr>
      </p:pic>
      <p:sp>
        <p:nvSpPr>
          <p:cNvPr id="46" name="Google Shape;46;p87"/>
          <p:cNvSpPr txBox="1">
            <a:spLocks noGrp="1"/>
          </p:cNvSpPr>
          <p:nvPr>
            <p:ph type="body" idx="1"/>
          </p:nvPr>
        </p:nvSpPr>
        <p:spPr>
          <a:xfrm>
            <a:off x="2649000" y="2142600"/>
            <a:ext cx="3846000" cy="18915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Clr>
                <a:schemeClr val="dk2"/>
              </a:buClr>
              <a:buSzPts val="1600"/>
              <a:buChar char="●"/>
              <a:defRPr sz="1600">
                <a:solidFill>
                  <a:schemeClr val="dk2"/>
                </a:solidFill>
              </a:defRPr>
            </a:lvl1pPr>
            <a:lvl2pPr marL="914400" lvl="1" indent="-330200" algn="l">
              <a:lnSpc>
                <a:spcPct val="100000"/>
              </a:lnSpc>
              <a:spcBef>
                <a:spcPts val="1600"/>
              </a:spcBef>
              <a:spcAft>
                <a:spcPts val="0"/>
              </a:spcAft>
              <a:buClr>
                <a:schemeClr val="dk2"/>
              </a:buClr>
              <a:buSzPts val="1600"/>
              <a:buChar char="○"/>
              <a:defRPr sz="1600">
                <a:solidFill>
                  <a:schemeClr val="dk2"/>
                </a:solidFill>
              </a:defRPr>
            </a:lvl2pPr>
            <a:lvl3pPr marL="1371600" lvl="2" indent="-330200" algn="l">
              <a:lnSpc>
                <a:spcPct val="100000"/>
              </a:lnSpc>
              <a:spcBef>
                <a:spcPts val="1600"/>
              </a:spcBef>
              <a:spcAft>
                <a:spcPts val="0"/>
              </a:spcAft>
              <a:buClr>
                <a:schemeClr val="dk2"/>
              </a:buClr>
              <a:buSzPts val="1600"/>
              <a:buChar char="■"/>
              <a:defRPr sz="1600">
                <a:solidFill>
                  <a:schemeClr val="dk2"/>
                </a:solidFill>
              </a:defRPr>
            </a:lvl3pPr>
            <a:lvl4pPr marL="1828800" lvl="3" indent="-330200" algn="l">
              <a:lnSpc>
                <a:spcPct val="100000"/>
              </a:lnSpc>
              <a:spcBef>
                <a:spcPts val="1600"/>
              </a:spcBef>
              <a:spcAft>
                <a:spcPts val="0"/>
              </a:spcAft>
              <a:buClr>
                <a:schemeClr val="dk2"/>
              </a:buClr>
              <a:buSzPts val="1600"/>
              <a:buChar char="●"/>
              <a:defRPr sz="1600">
                <a:solidFill>
                  <a:schemeClr val="dk2"/>
                </a:solidFill>
              </a:defRPr>
            </a:lvl4pPr>
            <a:lvl5pPr marL="2286000" lvl="4" indent="-330200" algn="l">
              <a:lnSpc>
                <a:spcPct val="100000"/>
              </a:lnSpc>
              <a:spcBef>
                <a:spcPts val="1600"/>
              </a:spcBef>
              <a:spcAft>
                <a:spcPts val="0"/>
              </a:spcAft>
              <a:buClr>
                <a:schemeClr val="dk2"/>
              </a:buClr>
              <a:buSzPts val="1600"/>
              <a:buChar char="○"/>
              <a:defRPr sz="1600">
                <a:solidFill>
                  <a:schemeClr val="dk2"/>
                </a:solidFill>
              </a:defRPr>
            </a:lvl5pPr>
            <a:lvl6pPr marL="2743200" lvl="5" indent="-330200" algn="l">
              <a:lnSpc>
                <a:spcPct val="100000"/>
              </a:lnSpc>
              <a:spcBef>
                <a:spcPts val="1600"/>
              </a:spcBef>
              <a:spcAft>
                <a:spcPts val="0"/>
              </a:spcAft>
              <a:buClr>
                <a:schemeClr val="dk2"/>
              </a:buClr>
              <a:buSzPts val="1600"/>
              <a:buChar char="■"/>
              <a:defRPr sz="1600">
                <a:solidFill>
                  <a:schemeClr val="dk2"/>
                </a:solidFill>
              </a:defRPr>
            </a:lvl6pPr>
            <a:lvl7pPr marL="3200400" lvl="6" indent="-330200" algn="l">
              <a:lnSpc>
                <a:spcPct val="100000"/>
              </a:lnSpc>
              <a:spcBef>
                <a:spcPts val="1600"/>
              </a:spcBef>
              <a:spcAft>
                <a:spcPts val="0"/>
              </a:spcAft>
              <a:buClr>
                <a:schemeClr val="dk2"/>
              </a:buClr>
              <a:buSzPts val="1600"/>
              <a:buChar char="●"/>
              <a:defRPr sz="1600">
                <a:solidFill>
                  <a:schemeClr val="dk2"/>
                </a:solidFill>
              </a:defRPr>
            </a:lvl7pPr>
            <a:lvl8pPr marL="3657600" lvl="7" indent="-330200" algn="l">
              <a:lnSpc>
                <a:spcPct val="100000"/>
              </a:lnSpc>
              <a:spcBef>
                <a:spcPts val="1600"/>
              </a:spcBef>
              <a:spcAft>
                <a:spcPts val="0"/>
              </a:spcAft>
              <a:buClr>
                <a:schemeClr val="dk2"/>
              </a:buClr>
              <a:buSzPts val="1600"/>
              <a:buChar char="○"/>
              <a:defRPr sz="1600">
                <a:solidFill>
                  <a:schemeClr val="dk2"/>
                </a:solidFill>
              </a:defRPr>
            </a:lvl8pPr>
            <a:lvl9pPr marL="4114800" lvl="8" indent="-330200" algn="l">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7" name="Google Shape;47;p87"/>
          <p:cNvSpPr txBox="1">
            <a:spLocks noGrp="1"/>
          </p:cNvSpPr>
          <p:nvPr>
            <p:ph type="title"/>
          </p:nvPr>
        </p:nvSpPr>
        <p:spPr>
          <a:xfrm>
            <a:off x="3127075" y="1366750"/>
            <a:ext cx="29016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s and Text 1">
  <p:cSld name="BIG_NUMBER_1_3">
    <p:spTree>
      <p:nvGrpSpPr>
        <p:cNvPr id="1" name="Shape 426"/>
        <p:cNvGrpSpPr/>
        <p:nvPr/>
      </p:nvGrpSpPr>
      <p:grpSpPr>
        <a:xfrm>
          <a:off x="0" y="0"/>
          <a:ext cx="0" cy="0"/>
          <a:chOff x="0" y="0"/>
          <a:chExt cx="0" cy="0"/>
        </a:xfrm>
      </p:grpSpPr>
      <p:pic>
        <p:nvPicPr>
          <p:cNvPr id="427" name="Google Shape;427;g2f02c553431_0_90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28" name="Google Shape;428;g2f02c553431_0_904"/>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29" name="Google Shape;429;g2f02c553431_0_904"/>
          <p:cNvSpPr txBox="1">
            <a:spLocks noGrp="1"/>
          </p:cNvSpPr>
          <p:nvPr>
            <p:ph type="title"/>
          </p:nvPr>
        </p:nvSpPr>
        <p:spPr>
          <a:xfrm>
            <a:off x="5097100" y="965775"/>
            <a:ext cx="3042000" cy="495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6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30" name="Google Shape;430;g2f02c553431_0_904"/>
          <p:cNvSpPr txBox="1">
            <a:spLocks noGrp="1"/>
          </p:cNvSpPr>
          <p:nvPr>
            <p:ph type="subTitle" idx="1"/>
          </p:nvPr>
        </p:nvSpPr>
        <p:spPr>
          <a:xfrm>
            <a:off x="5097050" y="1461113"/>
            <a:ext cx="3042000" cy="534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31" name="Google Shape;431;g2f02c553431_0_904"/>
          <p:cNvSpPr txBox="1">
            <a:spLocks noGrp="1"/>
          </p:cNvSpPr>
          <p:nvPr>
            <p:ph type="title" idx="2"/>
          </p:nvPr>
        </p:nvSpPr>
        <p:spPr>
          <a:xfrm>
            <a:off x="5097100" y="2148512"/>
            <a:ext cx="3042000" cy="495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6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32" name="Google Shape;432;g2f02c553431_0_904"/>
          <p:cNvSpPr txBox="1">
            <a:spLocks noGrp="1"/>
          </p:cNvSpPr>
          <p:nvPr>
            <p:ph type="subTitle" idx="3"/>
          </p:nvPr>
        </p:nvSpPr>
        <p:spPr>
          <a:xfrm>
            <a:off x="5097050" y="2643851"/>
            <a:ext cx="3042000" cy="534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33" name="Google Shape;433;g2f02c553431_0_904"/>
          <p:cNvSpPr txBox="1">
            <a:spLocks noGrp="1"/>
          </p:cNvSpPr>
          <p:nvPr>
            <p:ph type="title" idx="4"/>
          </p:nvPr>
        </p:nvSpPr>
        <p:spPr>
          <a:xfrm>
            <a:off x="5097100" y="3331249"/>
            <a:ext cx="3042000" cy="495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6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34" name="Google Shape;434;g2f02c553431_0_904"/>
          <p:cNvSpPr txBox="1">
            <a:spLocks noGrp="1"/>
          </p:cNvSpPr>
          <p:nvPr>
            <p:ph type="subTitle" idx="5"/>
          </p:nvPr>
        </p:nvSpPr>
        <p:spPr>
          <a:xfrm>
            <a:off x="5097050" y="3826588"/>
            <a:ext cx="3042000" cy="534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35" name="Google Shape;435;g2f02c553431_0_904"/>
          <p:cNvSpPr txBox="1">
            <a:spLocks noGrp="1"/>
          </p:cNvSpPr>
          <p:nvPr>
            <p:ph type="title" idx="6"/>
          </p:nvPr>
        </p:nvSpPr>
        <p:spPr>
          <a:xfrm>
            <a:off x="1002325" y="711175"/>
            <a:ext cx="3042000" cy="8106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436"/>
        <p:cNvGrpSpPr/>
        <p:nvPr/>
      </p:nvGrpSpPr>
      <p:grpSpPr>
        <a:xfrm>
          <a:off x="0" y="0"/>
          <a:ext cx="0" cy="0"/>
          <a:chOff x="0" y="0"/>
          <a:chExt cx="0" cy="0"/>
        </a:xfrm>
      </p:grpSpPr>
      <p:pic>
        <p:nvPicPr>
          <p:cNvPr id="437" name="Google Shape;437;g2f02c553431_0_91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38" name="Google Shape;438;g2f02c553431_0_914"/>
          <p:cNvPicPr preferRelativeResize="0"/>
          <p:nvPr/>
        </p:nvPicPr>
        <p:blipFill rotWithShape="1">
          <a:blip r:embed="rId3">
            <a:alphaModFix/>
          </a:blip>
          <a:srcRect b="61089"/>
          <a:stretch/>
        </p:blipFill>
        <p:spPr>
          <a:xfrm rot="635655">
            <a:off x="1848551" y="3058534"/>
            <a:ext cx="2068426" cy="1772792"/>
          </a:xfrm>
          <a:prstGeom prst="rect">
            <a:avLst/>
          </a:prstGeom>
          <a:noFill/>
          <a:ln>
            <a:noFill/>
          </a:ln>
        </p:spPr>
      </p:pic>
      <p:pic>
        <p:nvPicPr>
          <p:cNvPr id="439" name="Google Shape;439;g2f02c553431_0_914"/>
          <p:cNvPicPr preferRelativeResize="0"/>
          <p:nvPr/>
        </p:nvPicPr>
        <p:blipFill rotWithShape="1">
          <a:blip r:embed="rId3">
            <a:alphaModFix/>
          </a:blip>
          <a:srcRect b="61089"/>
          <a:stretch/>
        </p:blipFill>
        <p:spPr>
          <a:xfrm rot="1903775">
            <a:off x="6763976" y="866659"/>
            <a:ext cx="2068425" cy="1772788"/>
          </a:xfrm>
          <a:prstGeom prst="rect">
            <a:avLst/>
          </a:prstGeom>
          <a:noFill/>
          <a:ln>
            <a:noFill/>
          </a:ln>
        </p:spPr>
      </p:pic>
      <p:pic>
        <p:nvPicPr>
          <p:cNvPr id="440" name="Google Shape;440;g2f02c553431_0_914"/>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441" name="Google Shape;441;g2f02c553431_0_914"/>
          <p:cNvSpPr txBox="1">
            <a:spLocks noGrp="1"/>
          </p:cNvSpPr>
          <p:nvPr>
            <p:ph type="title"/>
          </p:nvPr>
        </p:nvSpPr>
        <p:spPr>
          <a:xfrm>
            <a:off x="1301450" y="2719788"/>
            <a:ext cx="2101200" cy="6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200" b="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42" name="Google Shape;442;g2f02c553431_0_914"/>
          <p:cNvSpPr txBox="1">
            <a:spLocks noGrp="1"/>
          </p:cNvSpPr>
          <p:nvPr>
            <p:ph type="subTitle" idx="1"/>
          </p:nvPr>
        </p:nvSpPr>
        <p:spPr>
          <a:xfrm>
            <a:off x="1301450" y="3383388"/>
            <a:ext cx="21012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43" name="Google Shape;443;g2f02c553431_0_914"/>
          <p:cNvSpPr txBox="1">
            <a:spLocks noGrp="1"/>
          </p:cNvSpPr>
          <p:nvPr>
            <p:ph type="title" idx="2"/>
          </p:nvPr>
        </p:nvSpPr>
        <p:spPr>
          <a:xfrm>
            <a:off x="3521400" y="2719788"/>
            <a:ext cx="2101200" cy="6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200" b="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44" name="Google Shape;444;g2f02c553431_0_914"/>
          <p:cNvSpPr txBox="1">
            <a:spLocks noGrp="1"/>
          </p:cNvSpPr>
          <p:nvPr>
            <p:ph type="subTitle" idx="3"/>
          </p:nvPr>
        </p:nvSpPr>
        <p:spPr>
          <a:xfrm>
            <a:off x="3521400" y="3383388"/>
            <a:ext cx="21012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45" name="Google Shape;445;g2f02c553431_0_914"/>
          <p:cNvSpPr txBox="1">
            <a:spLocks noGrp="1"/>
          </p:cNvSpPr>
          <p:nvPr>
            <p:ph type="title" idx="4"/>
          </p:nvPr>
        </p:nvSpPr>
        <p:spPr>
          <a:xfrm>
            <a:off x="5741350" y="2719788"/>
            <a:ext cx="2101200" cy="663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200"/>
              <a:buNone/>
              <a:defRPr sz="4200" b="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46" name="Google Shape;446;g2f02c553431_0_914"/>
          <p:cNvSpPr txBox="1">
            <a:spLocks noGrp="1"/>
          </p:cNvSpPr>
          <p:nvPr>
            <p:ph type="subTitle" idx="5"/>
          </p:nvPr>
        </p:nvSpPr>
        <p:spPr>
          <a:xfrm>
            <a:off x="5741350" y="3383388"/>
            <a:ext cx="2101200" cy="71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Numbers and Text 2">
  <p:cSld name="BIG_NUMBER_1_2">
    <p:spTree>
      <p:nvGrpSpPr>
        <p:cNvPr id="1" name="Shape 447"/>
        <p:cNvGrpSpPr/>
        <p:nvPr/>
      </p:nvGrpSpPr>
      <p:grpSpPr>
        <a:xfrm>
          <a:off x="0" y="0"/>
          <a:ext cx="0" cy="0"/>
          <a:chOff x="0" y="0"/>
          <a:chExt cx="0" cy="0"/>
        </a:xfrm>
      </p:grpSpPr>
      <p:pic>
        <p:nvPicPr>
          <p:cNvPr id="448" name="Google Shape;448;g2f02c553431_0_925"/>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49" name="Google Shape;449;g2f02c553431_0_925"/>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50" name="Google Shape;450;g2f02c553431_0_925"/>
          <p:cNvSpPr txBox="1">
            <a:spLocks noGrp="1"/>
          </p:cNvSpPr>
          <p:nvPr>
            <p:ph type="title"/>
          </p:nvPr>
        </p:nvSpPr>
        <p:spPr>
          <a:xfrm>
            <a:off x="2216050" y="1141288"/>
            <a:ext cx="2101200" cy="663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200"/>
              <a:buNone/>
              <a:defRPr sz="42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51" name="Google Shape;451;g2f02c553431_0_925"/>
          <p:cNvSpPr txBox="1">
            <a:spLocks noGrp="1"/>
          </p:cNvSpPr>
          <p:nvPr>
            <p:ph type="subTitle" idx="1"/>
          </p:nvPr>
        </p:nvSpPr>
        <p:spPr>
          <a:xfrm>
            <a:off x="2216050" y="1740988"/>
            <a:ext cx="2101200" cy="53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52" name="Google Shape;452;g2f02c553431_0_925"/>
          <p:cNvSpPr txBox="1">
            <a:spLocks noGrp="1"/>
          </p:cNvSpPr>
          <p:nvPr>
            <p:ph type="title" idx="2"/>
          </p:nvPr>
        </p:nvSpPr>
        <p:spPr>
          <a:xfrm>
            <a:off x="2216050" y="2830963"/>
            <a:ext cx="2101200" cy="663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200"/>
              <a:buNone/>
              <a:defRPr sz="42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53" name="Google Shape;453;g2f02c553431_0_925"/>
          <p:cNvSpPr txBox="1">
            <a:spLocks noGrp="1"/>
          </p:cNvSpPr>
          <p:nvPr>
            <p:ph type="subTitle" idx="3"/>
          </p:nvPr>
        </p:nvSpPr>
        <p:spPr>
          <a:xfrm>
            <a:off x="2216050" y="3430676"/>
            <a:ext cx="2101200" cy="53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54" name="Google Shape;454;g2f02c553431_0_925"/>
          <p:cNvSpPr txBox="1">
            <a:spLocks noGrp="1"/>
          </p:cNvSpPr>
          <p:nvPr>
            <p:ph type="title" idx="4"/>
          </p:nvPr>
        </p:nvSpPr>
        <p:spPr>
          <a:xfrm>
            <a:off x="6348050" y="2830963"/>
            <a:ext cx="2101200" cy="663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200"/>
              <a:buNone/>
              <a:defRPr sz="42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55" name="Google Shape;455;g2f02c553431_0_925"/>
          <p:cNvSpPr txBox="1">
            <a:spLocks noGrp="1"/>
          </p:cNvSpPr>
          <p:nvPr>
            <p:ph type="subTitle" idx="5"/>
          </p:nvPr>
        </p:nvSpPr>
        <p:spPr>
          <a:xfrm>
            <a:off x="6348050" y="3430676"/>
            <a:ext cx="2101200" cy="53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456" name="Google Shape;456;g2f02c553431_0_925"/>
          <p:cNvSpPr txBox="1">
            <a:spLocks noGrp="1"/>
          </p:cNvSpPr>
          <p:nvPr>
            <p:ph type="title" idx="6"/>
          </p:nvPr>
        </p:nvSpPr>
        <p:spPr>
          <a:xfrm>
            <a:off x="6348050" y="1141288"/>
            <a:ext cx="2101200" cy="663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200"/>
              <a:buNone/>
              <a:defRPr sz="4200" b="0">
                <a:solidFill>
                  <a:schemeClr val="dk1"/>
                </a:solidFill>
              </a:defRPr>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endParaRPr/>
          </a:p>
        </p:txBody>
      </p:sp>
      <p:sp>
        <p:nvSpPr>
          <p:cNvPr id="457" name="Google Shape;457;g2f02c553431_0_925"/>
          <p:cNvSpPr txBox="1">
            <a:spLocks noGrp="1"/>
          </p:cNvSpPr>
          <p:nvPr>
            <p:ph type="subTitle" idx="7"/>
          </p:nvPr>
        </p:nvSpPr>
        <p:spPr>
          <a:xfrm>
            <a:off x="6348050" y="1740988"/>
            <a:ext cx="2101200" cy="53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p:cSld name="SECTION_TITLE_AND_DESCRIPTION_1_1_2">
    <p:spTree>
      <p:nvGrpSpPr>
        <p:cNvPr id="1" name="Shape 458"/>
        <p:cNvGrpSpPr/>
        <p:nvPr/>
      </p:nvGrpSpPr>
      <p:grpSpPr>
        <a:xfrm>
          <a:off x="0" y="0"/>
          <a:ext cx="0" cy="0"/>
          <a:chOff x="0" y="0"/>
          <a:chExt cx="0" cy="0"/>
        </a:xfrm>
      </p:grpSpPr>
      <p:pic>
        <p:nvPicPr>
          <p:cNvPr id="459" name="Google Shape;459;g2f02c553431_0_93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60" name="Google Shape;460;g2f02c553431_0_936"/>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61" name="Google Shape;461;g2f02c553431_0_936"/>
          <p:cNvSpPr txBox="1">
            <a:spLocks noGrp="1"/>
          </p:cNvSpPr>
          <p:nvPr>
            <p:ph type="title"/>
          </p:nvPr>
        </p:nvSpPr>
        <p:spPr>
          <a:xfrm>
            <a:off x="6166050" y="1183210"/>
            <a:ext cx="21402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62" name="Google Shape;462;g2f02c553431_0_936"/>
          <p:cNvSpPr txBox="1">
            <a:spLocks noGrp="1"/>
          </p:cNvSpPr>
          <p:nvPr>
            <p:ph type="subTitle" idx="1"/>
          </p:nvPr>
        </p:nvSpPr>
        <p:spPr>
          <a:xfrm>
            <a:off x="6166050" y="1620375"/>
            <a:ext cx="2140200" cy="921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6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63" name="Google Shape;463;g2f02c553431_0_936"/>
          <p:cNvSpPr txBox="1">
            <a:spLocks noGrp="1"/>
          </p:cNvSpPr>
          <p:nvPr>
            <p:ph type="title" idx="2"/>
          </p:nvPr>
        </p:nvSpPr>
        <p:spPr>
          <a:xfrm>
            <a:off x="6166040" y="2678335"/>
            <a:ext cx="2140200" cy="488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
        <p:nvSpPr>
          <p:cNvPr id="464" name="Google Shape;464;g2f02c553431_0_936"/>
          <p:cNvSpPr txBox="1">
            <a:spLocks noGrp="1"/>
          </p:cNvSpPr>
          <p:nvPr>
            <p:ph type="subTitle" idx="3"/>
          </p:nvPr>
        </p:nvSpPr>
        <p:spPr>
          <a:xfrm>
            <a:off x="6166050" y="3115508"/>
            <a:ext cx="2140200" cy="921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600">
                <a:solidFill>
                  <a:schemeClr val="dk2"/>
                </a:solidFill>
              </a:defRPr>
            </a:lvl1pPr>
            <a:lvl2pPr lvl="1" algn="l" rtl="0">
              <a:lnSpc>
                <a:spcPct val="100000"/>
              </a:lnSpc>
              <a:spcBef>
                <a:spcPts val="0"/>
              </a:spcBef>
              <a:spcAft>
                <a:spcPts val="0"/>
              </a:spcAft>
              <a:buClr>
                <a:schemeClr val="dk2"/>
              </a:buClr>
              <a:buSzPts val="1600"/>
              <a:buNone/>
              <a:defRPr sz="1600">
                <a:solidFill>
                  <a:schemeClr val="dk2"/>
                </a:solidFill>
              </a:defRPr>
            </a:lvl2pPr>
            <a:lvl3pPr lvl="2" algn="l" rtl="0">
              <a:lnSpc>
                <a:spcPct val="100000"/>
              </a:lnSpc>
              <a:spcBef>
                <a:spcPts val="0"/>
              </a:spcBef>
              <a:spcAft>
                <a:spcPts val="0"/>
              </a:spcAft>
              <a:buClr>
                <a:schemeClr val="dk2"/>
              </a:buClr>
              <a:buSzPts val="1600"/>
              <a:buNone/>
              <a:defRPr sz="1600">
                <a:solidFill>
                  <a:schemeClr val="dk2"/>
                </a:solidFill>
              </a:defRPr>
            </a:lvl3pPr>
            <a:lvl4pPr lvl="3" algn="l" rtl="0">
              <a:lnSpc>
                <a:spcPct val="100000"/>
              </a:lnSpc>
              <a:spcBef>
                <a:spcPts val="0"/>
              </a:spcBef>
              <a:spcAft>
                <a:spcPts val="0"/>
              </a:spcAft>
              <a:buClr>
                <a:schemeClr val="dk2"/>
              </a:buClr>
              <a:buSzPts val="1600"/>
              <a:buNone/>
              <a:defRPr sz="1600">
                <a:solidFill>
                  <a:schemeClr val="dk2"/>
                </a:solidFill>
              </a:defRPr>
            </a:lvl4pPr>
            <a:lvl5pPr lvl="4" algn="l" rtl="0">
              <a:lnSpc>
                <a:spcPct val="100000"/>
              </a:lnSpc>
              <a:spcBef>
                <a:spcPts val="0"/>
              </a:spcBef>
              <a:spcAft>
                <a:spcPts val="0"/>
              </a:spcAft>
              <a:buClr>
                <a:schemeClr val="dk2"/>
              </a:buClr>
              <a:buSzPts val="1600"/>
              <a:buNone/>
              <a:defRPr sz="1600">
                <a:solidFill>
                  <a:schemeClr val="dk2"/>
                </a:solidFill>
              </a:defRPr>
            </a:lvl5pPr>
            <a:lvl6pPr lvl="5" algn="l" rtl="0">
              <a:lnSpc>
                <a:spcPct val="100000"/>
              </a:lnSpc>
              <a:spcBef>
                <a:spcPts val="0"/>
              </a:spcBef>
              <a:spcAft>
                <a:spcPts val="0"/>
              </a:spcAft>
              <a:buClr>
                <a:schemeClr val="dk2"/>
              </a:buClr>
              <a:buSzPts val="1600"/>
              <a:buNone/>
              <a:defRPr sz="1600">
                <a:solidFill>
                  <a:schemeClr val="dk2"/>
                </a:solidFill>
              </a:defRPr>
            </a:lvl6pPr>
            <a:lvl7pPr lvl="6" algn="l" rtl="0">
              <a:lnSpc>
                <a:spcPct val="100000"/>
              </a:lnSpc>
              <a:spcBef>
                <a:spcPts val="0"/>
              </a:spcBef>
              <a:spcAft>
                <a:spcPts val="0"/>
              </a:spcAft>
              <a:buClr>
                <a:schemeClr val="dk2"/>
              </a:buClr>
              <a:buSzPts val="1600"/>
              <a:buNone/>
              <a:defRPr sz="1600">
                <a:solidFill>
                  <a:schemeClr val="dk2"/>
                </a:solidFill>
              </a:defRPr>
            </a:lvl7pPr>
            <a:lvl8pPr lvl="7" algn="l" rtl="0">
              <a:lnSpc>
                <a:spcPct val="100000"/>
              </a:lnSpc>
              <a:spcBef>
                <a:spcPts val="0"/>
              </a:spcBef>
              <a:spcAft>
                <a:spcPts val="0"/>
              </a:spcAft>
              <a:buClr>
                <a:schemeClr val="dk2"/>
              </a:buClr>
              <a:buSzPts val="1600"/>
              <a:buNone/>
              <a:defRPr sz="1600">
                <a:solidFill>
                  <a:schemeClr val="dk2"/>
                </a:solidFill>
              </a:defRPr>
            </a:lvl8pPr>
            <a:lvl9pPr lvl="8" algn="l"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65" name="Google Shape;465;g2f02c553431_0_936"/>
          <p:cNvSpPr txBox="1">
            <a:spLocks noGrp="1"/>
          </p:cNvSpPr>
          <p:nvPr>
            <p:ph type="title" idx="4"/>
          </p:nvPr>
        </p:nvSpPr>
        <p:spPr>
          <a:xfrm>
            <a:off x="1002325" y="711175"/>
            <a:ext cx="2666700" cy="11664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6"/>
        <p:cNvGrpSpPr/>
        <p:nvPr/>
      </p:nvGrpSpPr>
      <p:grpSpPr>
        <a:xfrm>
          <a:off x="0" y="0"/>
          <a:ext cx="0" cy="0"/>
          <a:chOff x="0" y="0"/>
          <a:chExt cx="0" cy="0"/>
        </a:xfrm>
      </p:grpSpPr>
      <p:pic>
        <p:nvPicPr>
          <p:cNvPr id="467" name="Google Shape;467;g2f02c553431_0_94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68" name="Google Shape;468;g2f02c553431_0_944"/>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69" name="Google Shape;469;g2f02c553431_0_944"/>
          <p:cNvSpPr txBox="1">
            <a:spLocks noGrp="1"/>
          </p:cNvSpPr>
          <p:nvPr>
            <p:ph type="title"/>
          </p:nvPr>
        </p:nvSpPr>
        <p:spPr>
          <a:xfrm>
            <a:off x="1002325" y="711175"/>
            <a:ext cx="3273900" cy="8124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0"/>
        <p:cNvGrpSpPr/>
        <p:nvPr/>
      </p:nvGrpSpPr>
      <p:grpSpPr>
        <a:xfrm>
          <a:off x="0" y="0"/>
          <a:ext cx="0" cy="0"/>
          <a:chOff x="0" y="0"/>
          <a:chExt cx="0" cy="0"/>
        </a:xfrm>
      </p:grpSpPr>
      <p:pic>
        <p:nvPicPr>
          <p:cNvPr id="471" name="Google Shape;471;g2f02c553431_0_94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72" name="Google Shape;472;g2f02c553431_0_948"/>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473" name="Google Shape;473;g2f02c553431_0_948"/>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474" name="Google Shape;474;g2f02c553431_0_948"/>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475" name="Google Shape;475;g2f02c553431_0_948"/>
          <p:cNvSpPr txBox="1">
            <a:spLocks noGrp="1"/>
          </p:cNvSpPr>
          <p:nvPr>
            <p:ph type="title" hasCustomPrompt="1"/>
          </p:nvPr>
        </p:nvSpPr>
        <p:spPr>
          <a:xfrm>
            <a:off x="2838275" y="1645347"/>
            <a:ext cx="4001700" cy="1137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7200"/>
              <a:buNone/>
              <a:defRPr sz="7200" b="0">
                <a:solidFill>
                  <a:schemeClr val="dk2"/>
                </a:solidFill>
              </a:defRPr>
            </a:lvl1pPr>
            <a:lvl2pPr lvl="1" algn="ctr" rtl="0">
              <a:lnSpc>
                <a:spcPct val="100000"/>
              </a:lnSpc>
              <a:spcBef>
                <a:spcPts val="0"/>
              </a:spcBef>
              <a:spcAft>
                <a:spcPts val="0"/>
              </a:spcAft>
              <a:buSzPts val="7200"/>
              <a:buNone/>
              <a:defRPr sz="7200"/>
            </a:lvl2pPr>
            <a:lvl3pPr lvl="2" algn="ctr" rtl="0">
              <a:lnSpc>
                <a:spcPct val="100000"/>
              </a:lnSpc>
              <a:spcBef>
                <a:spcPts val="0"/>
              </a:spcBef>
              <a:spcAft>
                <a:spcPts val="0"/>
              </a:spcAft>
              <a:buSzPts val="7200"/>
              <a:buNone/>
              <a:defRPr sz="7200"/>
            </a:lvl3pPr>
            <a:lvl4pPr lvl="3" algn="ctr" rtl="0">
              <a:lnSpc>
                <a:spcPct val="100000"/>
              </a:lnSpc>
              <a:spcBef>
                <a:spcPts val="0"/>
              </a:spcBef>
              <a:spcAft>
                <a:spcPts val="0"/>
              </a:spcAft>
              <a:buSzPts val="7200"/>
              <a:buNone/>
              <a:defRPr sz="7200"/>
            </a:lvl4pPr>
            <a:lvl5pPr lvl="4" algn="ctr" rtl="0">
              <a:lnSpc>
                <a:spcPct val="100000"/>
              </a:lnSpc>
              <a:spcBef>
                <a:spcPts val="0"/>
              </a:spcBef>
              <a:spcAft>
                <a:spcPts val="0"/>
              </a:spcAft>
              <a:buSzPts val="7200"/>
              <a:buNone/>
              <a:defRPr sz="7200"/>
            </a:lvl5pPr>
            <a:lvl6pPr lvl="5" algn="ctr" rtl="0">
              <a:lnSpc>
                <a:spcPct val="100000"/>
              </a:lnSpc>
              <a:spcBef>
                <a:spcPts val="0"/>
              </a:spcBef>
              <a:spcAft>
                <a:spcPts val="0"/>
              </a:spcAft>
              <a:buSzPts val="7200"/>
              <a:buNone/>
              <a:defRPr sz="7200"/>
            </a:lvl6pPr>
            <a:lvl7pPr lvl="6" algn="ctr" rtl="0">
              <a:lnSpc>
                <a:spcPct val="100000"/>
              </a:lnSpc>
              <a:spcBef>
                <a:spcPts val="0"/>
              </a:spcBef>
              <a:spcAft>
                <a:spcPts val="0"/>
              </a:spcAft>
              <a:buSzPts val="7200"/>
              <a:buNone/>
              <a:defRPr sz="7200"/>
            </a:lvl7pPr>
            <a:lvl8pPr lvl="7" algn="ctr" rtl="0">
              <a:lnSpc>
                <a:spcPct val="100000"/>
              </a:lnSpc>
              <a:spcBef>
                <a:spcPts val="0"/>
              </a:spcBef>
              <a:spcAft>
                <a:spcPts val="0"/>
              </a:spcAft>
              <a:buSzPts val="7200"/>
              <a:buNone/>
              <a:defRPr sz="7200"/>
            </a:lvl8pPr>
            <a:lvl9pPr lvl="8" algn="ctr" rtl="0">
              <a:lnSpc>
                <a:spcPct val="100000"/>
              </a:lnSpc>
              <a:spcBef>
                <a:spcPts val="0"/>
              </a:spcBef>
              <a:spcAft>
                <a:spcPts val="0"/>
              </a:spcAft>
              <a:buSzPts val="7200"/>
              <a:buNone/>
              <a:defRPr sz="7200"/>
            </a:lvl9pPr>
          </a:lstStyle>
          <a:p>
            <a:r>
              <a:t>xx%</a:t>
            </a:r>
          </a:p>
        </p:txBody>
      </p:sp>
      <p:sp>
        <p:nvSpPr>
          <p:cNvPr id="476" name="Google Shape;476;g2f02c553431_0_948"/>
          <p:cNvSpPr txBox="1">
            <a:spLocks noGrp="1"/>
          </p:cNvSpPr>
          <p:nvPr>
            <p:ph type="body" idx="1"/>
          </p:nvPr>
        </p:nvSpPr>
        <p:spPr>
          <a:xfrm>
            <a:off x="3335675" y="3062950"/>
            <a:ext cx="30069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Clr>
                <a:schemeClr val="dk2"/>
              </a:buClr>
              <a:buSzPts val="1800"/>
              <a:buChar char="●"/>
              <a:defRPr>
                <a:solidFill>
                  <a:schemeClr val="dk2"/>
                </a:solidFill>
              </a:defRPr>
            </a:lvl1pPr>
            <a:lvl2pPr marL="914400" lvl="1" indent="-342900" algn="ctr" rtl="0">
              <a:lnSpc>
                <a:spcPct val="100000"/>
              </a:lnSpc>
              <a:spcBef>
                <a:spcPts val="1600"/>
              </a:spcBef>
              <a:spcAft>
                <a:spcPts val="0"/>
              </a:spcAft>
              <a:buClr>
                <a:schemeClr val="dk2"/>
              </a:buClr>
              <a:buSzPts val="1800"/>
              <a:buChar char="○"/>
              <a:defRPr sz="1800">
                <a:solidFill>
                  <a:schemeClr val="dk2"/>
                </a:solidFill>
              </a:defRPr>
            </a:lvl2pPr>
            <a:lvl3pPr marL="1371600" lvl="2" indent="-342900" algn="ctr" rtl="0">
              <a:lnSpc>
                <a:spcPct val="100000"/>
              </a:lnSpc>
              <a:spcBef>
                <a:spcPts val="1600"/>
              </a:spcBef>
              <a:spcAft>
                <a:spcPts val="0"/>
              </a:spcAft>
              <a:buClr>
                <a:schemeClr val="dk2"/>
              </a:buClr>
              <a:buSzPts val="1800"/>
              <a:buChar char="■"/>
              <a:defRPr sz="1800">
                <a:solidFill>
                  <a:schemeClr val="dk2"/>
                </a:solidFill>
              </a:defRPr>
            </a:lvl3pPr>
            <a:lvl4pPr marL="1828800" lvl="3" indent="-342900" algn="ctr" rtl="0">
              <a:lnSpc>
                <a:spcPct val="100000"/>
              </a:lnSpc>
              <a:spcBef>
                <a:spcPts val="1600"/>
              </a:spcBef>
              <a:spcAft>
                <a:spcPts val="0"/>
              </a:spcAft>
              <a:buClr>
                <a:schemeClr val="dk2"/>
              </a:buClr>
              <a:buSzPts val="1800"/>
              <a:buChar char="●"/>
              <a:defRPr sz="1800">
                <a:solidFill>
                  <a:schemeClr val="dk2"/>
                </a:solidFill>
              </a:defRPr>
            </a:lvl4pPr>
            <a:lvl5pPr marL="2286000" lvl="4" indent="-342900" algn="ctr" rtl="0">
              <a:lnSpc>
                <a:spcPct val="100000"/>
              </a:lnSpc>
              <a:spcBef>
                <a:spcPts val="1600"/>
              </a:spcBef>
              <a:spcAft>
                <a:spcPts val="0"/>
              </a:spcAft>
              <a:buClr>
                <a:schemeClr val="dk2"/>
              </a:buClr>
              <a:buSzPts val="1800"/>
              <a:buChar char="○"/>
              <a:defRPr sz="1800">
                <a:solidFill>
                  <a:schemeClr val="dk2"/>
                </a:solidFill>
              </a:defRPr>
            </a:lvl5pPr>
            <a:lvl6pPr marL="2743200" lvl="5" indent="-342900" algn="ctr" rtl="0">
              <a:lnSpc>
                <a:spcPct val="100000"/>
              </a:lnSpc>
              <a:spcBef>
                <a:spcPts val="1600"/>
              </a:spcBef>
              <a:spcAft>
                <a:spcPts val="0"/>
              </a:spcAft>
              <a:buClr>
                <a:schemeClr val="dk2"/>
              </a:buClr>
              <a:buSzPts val="1800"/>
              <a:buChar char="■"/>
              <a:defRPr sz="1800">
                <a:solidFill>
                  <a:schemeClr val="dk2"/>
                </a:solidFill>
              </a:defRPr>
            </a:lvl6pPr>
            <a:lvl7pPr marL="3200400" lvl="6" indent="-342900" algn="ctr" rtl="0">
              <a:lnSpc>
                <a:spcPct val="100000"/>
              </a:lnSpc>
              <a:spcBef>
                <a:spcPts val="1600"/>
              </a:spcBef>
              <a:spcAft>
                <a:spcPts val="0"/>
              </a:spcAft>
              <a:buClr>
                <a:schemeClr val="dk2"/>
              </a:buClr>
              <a:buSzPts val="1800"/>
              <a:buChar char="●"/>
              <a:defRPr sz="1800">
                <a:solidFill>
                  <a:schemeClr val="dk2"/>
                </a:solidFill>
              </a:defRPr>
            </a:lvl7pPr>
            <a:lvl8pPr marL="3657600" lvl="7" indent="-342900" algn="ctr" rtl="0">
              <a:lnSpc>
                <a:spcPct val="100000"/>
              </a:lnSpc>
              <a:spcBef>
                <a:spcPts val="1600"/>
              </a:spcBef>
              <a:spcAft>
                <a:spcPts val="0"/>
              </a:spcAft>
              <a:buClr>
                <a:schemeClr val="dk2"/>
              </a:buClr>
              <a:buSzPts val="1800"/>
              <a:buChar char="○"/>
              <a:defRPr sz="1800">
                <a:solidFill>
                  <a:schemeClr val="dk2"/>
                </a:solidFill>
              </a:defRPr>
            </a:lvl8pPr>
            <a:lvl9pPr marL="4114800" lvl="8" indent="-342900" algn="ctr" rtl="0">
              <a:lnSpc>
                <a:spcPct val="100000"/>
              </a:lnSpc>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1">
  <p:cSld name="BIG_NUMBER_2">
    <p:spTree>
      <p:nvGrpSpPr>
        <p:cNvPr id="1" name="Shape 477"/>
        <p:cNvGrpSpPr/>
        <p:nvPr/>
      </p:nvGrpSpPr>
      <p:grpSpPr>
        <a:xfrm>
          <a:off x="0" y="0"/>
          <a:ext cx="0" cy="0"/>
          <a:chOff x="0" y="0"/>
          <a:chExt cx="0" cy="0"/>
        </a:xfrm>
      </p:grpSpPr>
      <p:pic>
        <p:nvPicPr>
          <p:cNvPr id="478" name="Google Shape;478;g2f02c553431_0_955"/>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79" name="Google Shape;479;g2f02c553431_0_955"/>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480" name="Google Shape;480;g2f02c553431_0_955"/>
          <p:cNvSpPr txBox="1">
            <a:spLocks noGrp="1"/>
          </p:cNvSpPr>
          <p:nvPr>
            <p:ph type="title"/>
          </p:nvPr>
        </p:nvSpPr>
        <p:spPr>
          <a:xfrm>
            <a:off x="5040600" y="1012388"/>
            <a:ext cx="2826000" cy="1137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7200"/>
              <a:buNone/>
              <a:defRPr sz="7200" b="0">
                <a:solidFill>
                  <a:schemeClr val="dk1"/>
                </a:solidFill>
              </a:defRPr>
            </a:lvl1pPr>
            <a:lvl2pPr lvl="1" algn="ctr" rtl="0">
              <a:lnSpc>
                <a:spcPct val="100000"/>
              </a:lnSpc>
              <a:spcBef>
                <a:spcPts val="0"/>
              </a:spcBef>
              <a:spcAft>
                <a:spcPts val="0"/>
              </a:spcAft>
              <a:buSzPts val="7200"/>
              <a:buNone/>
              <a:defRPr sz="7200"/>
            </a:lvl2pPr>
            <a:lvl3pPr lvl="2" algn="ctr" rtl="0">
              <a:lnSpc>
                <a:spcPct val="100000"/>
              </a:lnSpc>
              <a:spcBef>
                <a:spcPts val="0"/>
              </a:spcBef>
              <a:spcAft>
                <a:spcPts val="0"/>
              </a:spcAft>
              <a:buSzPts val="7200"/>
              <a:buNone/>
              <a:defRPr sz="7200"/>
            </a:lvl3pPr>
            <a:lvl4pPr lvl="3" algn="ctr" rtl="0">
              <a:lnSpc>
                <a:spcPct val="100000"/>
              </a:lnSpc>
              <a:spcBef>
                <a:spcPts val="0"/>
              </a:spcBef>
              <a:spcAft>
                <a:spcPts val="0"/>
              </a:spcAft>
              <a:buSzPts val="7200"/>
              <a:buNone/>
              <a:defRPr sz="7200"/>
            </a:lvl4pPr>
            <a:lvl5pPr lvl="4" algn="ctr" rtl="0">
              <a:lnSpc>
                <a:spcPct val="100000"/>
              </a:lnSpc>
              <a:spcBef>
                <a:spcPts val="0"/>
              </a:spcBef>
              <a:spcAft>
                <a:spcPts val="0"/>
              </a:spcAft>
              <a:buSzPts val="7200"/>
              <a:buNone/>
              <a:defRPr sz="7200"/>
            </a:lvl5pPr>
            <a:lvl6pPr lvl="5" algn="ctr" rtl="0">
              <a:lnSpc>
                <a:spcPct val="100000"/>
              </a:lnSpc>
              <a:spcBef>
                <a:spcPts val="0"/>
              </a:spcBef>
              <a:spcAft>
                <a:spcPts val="0"/>
              </a:spcAft>
              <a:buSzPts val="7200"/>
              <a:buNone/>
              <a:defRPr sz="7200"/>
            </a:lvl6pPr>
            <a:lvl7pPr lvl="6" algn="ctr" rtl="0">
              <a:lnSpc>
                <a:spcPct val="100000"/>
              </a:lnSpc>
              <a:spcBef>
                <a:spcPts val="0"/>
              </a:spcBef>
              <a:spcAft>
                <a:spcPts val="0"/>
              </a:spcAft>
              <a:buSzPts val="7200"/>
              <a:buNone/>
              <a:defRPr sz="7200"/>
            </a:lvl7pPr>
            <a:lvl8pPr lvl="7" algn="ctr" rtl="0">
              <a:lnSpc>
                <a:spcPct val="100000"/>
              </a:lnSpc>
              <a:spcBef>
                <a:spcPts val="0"/>
              </a:spcBef>
              <a:spcAft>
                <a:spcPts val="0"/>
              </a:spcAft>
              <a:buSzPts val="7200"/>
              <a:buNone/>
              <a:defRPr sz="7200"/>
            </a:lvl8pPr>
            <a:lvl9pPr lvl="8" algn="ctr" rtl="0">
              <a:lnSpc>
                <a:spcPct val="100000"/>
              </a:lnSpc>
              <a:spcBef>
                <a:spcPts val="0"/>
              </a:spcBef>
              <a:spcAft>
                <a:spcPts val="0"/>
              </a:spcAft>
              <a:buSzPts val="7200"/>
              <a:buNone/>
              <a:defRPr sz="7200"/>
            </a:lvl9pPr>
          </a:lstStyle>
          <a:p>
            <a:endParaRPr/>
          </a:p>
        </p:txBody>
      </p:sp>
      <p:sp>
        <p:nvSpPr>
          <p:cNvPr id="481" name="Google Shape;481;g2f02c553431_0_955"/>
          <p:cNvSpPr txBox="1">
            <a:spLocks noGrp="1"/>
          </p:cNvSpPr>
          <p:nvPr>
            <p:ph type="body" idx="1"/>
          </p:nvPr>
        </p:nvSpPr>
        <p:spPr>
          <a:xfrm>
            <a:off x="4973225" y="3061013"/>
            <a:ext cx="3006900" cy="10701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Clr>
                <a:schemeClr val="dk2"/>
              </a:buClr>
              <a:buSzPts val="1800"/>
              <a:buChar char="●"/>
              <a:defRPr>
                <a:solidFill>
                  <a:schemeClr val="dk1"/>
                </a:solidFill>
              </a:defRPr>
            </a:lvl1pPr>
            <a:lvl2pPr marL="914400" lvl="1" indent="-342900" algn="ctr" rtl="0">
              <a:lnSpc>
                <a:spcPct val="100000"/>
              </a:lnSpc>
              <a:spcBef>
                <a:spcPts val="0"/>
              </a:spcBef>
              <a:spcAft>
                <a:spcPts val="0"/>
              </a:spcAft>
              <a:buClr>
                <a:schemeClr val="dk2"/>
              </a:buClr>
              <a:buSzPts val="1800"/>
              <a:buChar char="○"/>
              <a:defRPr sz="1800">
                <a:solidFill>
                  <a:schemeClr val="dk2"/>
                </a:solidFill>
              </a:defRPr>
            </a:lvl2pPr>
            <a:lvl3pPr marL="1371600" lvl="2" indent="-342900" algn="ctr" rtl="0">
              <a:lnSpc>
                <a:spcPct val="100000"/>
              </a:lnSpc>
              <a:spcBef>
                <a:spcPts val="1600"/>
              </a:spcBef>
              <a:spcAft>
                <a:spcPts val="0"/>
              </a:spcAft>
              <a:buClr>
                <a:schemeClr val="dk2"/>
              </a:buClr>
              <a:buSzPts val="1800"/>
              <a:buChar char="■"/>
              <a:defRPr sz="1800">
                <a:solidFill>
                  <a:schemeClr val="dk2"/>
                </a:solidFill>
              </a:defRPr>
            </a:lvl3pPr>
            <a:lvl4pPr marL="1828800" lvl="3" indent="-342900" algn="ctr" rtl="0">
              <a:lnSpc>
                <a:spcPct val="100000"/>
              </a:lnSpc>
              <a:spcBef>
                <a:spcPts val="1600"/>
              </a:spcBef>
              <a:spcAft>
                <a:spcPts val="0"/>
              </a:spcAft>
              <a:buClr>
                <a:schemeClr val="dk2"/>
              </a:buClr>
              <a:buSzPts val="1800"/>
              <a:buChar char="●"/>
              <a:defRPr sz="1800">
                <a:solidFill>
                  <a:schemeClr val="dk2"/>
                </a:solidFill>
              </a:defRPr>
            </a:lvl4pPr>
            <a:lvl5pPr marL="2286000" lvl="4" indent="-342900" algn="ctr" rtl="0">
              <a:lnSpc>
                <a:spcPct val="100000"/>
              </a:lnSpc>
              <a:spcBef>
                <a:spcPts val="1600"/>
              </a:spcBef>
              <a:spcAft>
                <a:spcPts val="0"/>
              </a:spcAft>
              <a:buClr>
                <a:schemeClr val="dk2"/>
              </a:buClr>
              <a:buSzPts val="1800"/>
              <a:buChar char="○"/>
              <a:defRPr sz="1800">
                <a:solidFill>
                  <a:schemeClr val="dk2"/>
                </a:solidFill>
              </a:defRPr>
            </a:lvl5pPr>
            <a:lvl6pPr marL="2743200" lvl="5" indent="-342900" algn="ctr" rtl="0">
              <a:lnSpc>
                <a:spcPct val="100000"/>
              </a:lnSpc>
              <a:spcBef>
                <a:spcPts val="1600"/>
              </a:spcBef>
              <a:spcAft>
                <a:spcPts val="0"/>
              </a:spcAft>
              <a:buClr>
                <a:schemeClr val="dk2"/>
              </a:buClr>
              <a:buSzPts val="1800"/>
              <a:buChar char="■"/>
              <a:defRPr sz="1800">
                <a:solidFill>
                  <a:schemeClr val="dk2"/>
                </a:solidFill>
              </a:defRPr>
            </a:lvl6pPr>
            <a:lvl7pPr marL="3200400" lvl="6" indent="-342900" algn="ctr" rtl="0">
              <a:lnSpc>
                <a:spcPct val="100000"/>
              </a:lnSpc>
              <a:spcBef>
                <a:spcPts val="1600"/>
              </a:spcBef>
              <a:spcAft>
                <a:spcPts val="0"/>
              </a:spcAft>
              <a:buClr>
                <a:schemeClr val="dk2"/>
              </a:buClr>
              <a:buSzPts val="1800"/>
              <a:buChar char="●"/>
              <a:defRPr sz="1800">
                <a:solidFill>
                  <a:schemeClr val="dk2"/>
                </a:solidFill>
              </a:defRPr>
            </a:lvl7pPr>
            <a:lvl8pPr marL="3657600" lvl="7" indent="-342900" algn="ctr" rtl="0">
              <a:lnSpc>
                <a:spcPct val="100000"/>
              </a:lnSpc>
              <a:spcBef>
                <a:spcPts val="1600"/>
              </a:spcBef>
              <a:spcAft>
                <a:spcPts val="0"/>
              </a:spcAft>
              <a:buClr>
                <a:schemeClr val="dk2"/>
              </a:buClr>
              <a:buSzPts val="1800"/>
              <a:buChar char="○"/>
              <a:defRPr sz="1800">
                <a:solidFill>
                  <a:schemeClr val="dk2"/>
                </a:solidFill>
              </a:defRPr>
            </a:lvl8pPr>
            <a:lvl9pPr marL="4114800" lvl="8" indent="-342900" algn="ctr" rtl="0">
              <a:lnSpc>
                <a:spcPct val="100000"/>
              </a:lnSpc>
              <a:spcBef>
                <a:spcPts val="1600"/>
              </a:spcBef>
              <a:spcAft>
                <a:spcPts val="1600"/>
              </a:spcAft>
              <a:buClr>
                <a:schemeClr val="dk2"/>
              </a:buClr>
              <a:buSzPts val="1800"/>
              <a:buChar char="■"/>
              <a:defRPr sz="1800">
                <a:solidFill>
                  <a:schemeClr val="dk2"/>
                </a:solidFill>
              </a:defRPr>
            </a:lvl9pPr>
          </a:lstStyle>
          <a:p>
            <a:endParaRPr/>
          </a:p>
        </p:txBody>
      </p:sp>
      <p:sp>
        <p:nvSpPr>
          <p:cNvPr id="482" name="Google Shape;482;g2f02c553431_0_955"/>
          <p:cNvSpPr txBox="1">
            <a:spLocks noGrp="1"/>
          </p:cNvSpPr>
          <p:nvPr>
            <p:ph type="subTitle" idx="2"/>
          </p:nvPr>
        </p:nvSpPr>
        <p:spPr>
          <a:xfrm>
            <a:off x="4973225" y="2278000"/>
            <a:ext cx="3006900" cy="783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00" b="1">
                <a:latin typeface="Concert One"/>
                <a:ea typeface="Concert One"/>
                <a:cs typeface="Concert One"/>
                <a:sym typeface="Concert One"/>
              </a:defRPr>
            </a:lvl1pPr>
            <a:lvl2pPr lvl="1" algn="l" rtl="0">
              <a:lnSpc>
                <a:spcPct val="100000"/>
              </a:lnSpc>
              <a:spcBef>
                <a:spcPts val="160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wo Columns 1">
  <p:cSld name="CAPTION_ONLY_1">
    <p:spTree>
      <p:nvGrpSpPr>
        <p:cNvPr id="1" name="Shape 483"/>
        <p:cNvGrpSpPr/>
        <p:nvPr/>
      </p:nvGrpSpPr>
      <p:grpSpPr>
        <a:xfrm>
          <a:off x="0" y="0"/>
          <a:ext cx="0" cy="0"/>
          <a:chOff x="0" y="0"/>
          <a:chExt cx="0" cy="0"/>
        </a:xfrm>
      </p:grpSpPr>
      <p:pic>
        <p:nvPicPr>
          <p:cNvPr id="484" name="Google Shape;484;g2f02c553431_0_961"/>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85" name="Google Shape;485;g2f02c553431_0_961"/>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486" name="Google Shape;486;g2f02c553431_0_961"/>
          <p:cNvSpPr txBox="1">
            <a:spLocks noGrp="1"/>
          </p:cNvSpPr>
          <p:nvPr>
            <p:ph type="title"/>
          </p:nvPr>
        </p:nvSpPr>
        <p:spPr>
          <a:xfrm>
            <a:off x="907470" y="2765032"/>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487" name="Google Shape;487;g2f02c553431_0_961"/>
          <p:cNvSpPr txBox="1">
            <a:spLocks noGrp="1"/>
          </p:cNvSpPr>
          <p:nvPr>
            <p:ph type="subTitle" idx="1"/>
          </p:nvPr>
        </p:nvSpPr>
        <p:spPr>
          <a:xfrm>
            <a:off x="1137850" y="3229817"/>
            <a:ext cx="2457000" cy="116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488" name="Google Shape;488;g2f02c553431_0_961"/>
          <p:cNvSpPr txBox="1">
            <a:spLocks noGrp="1"/>
          </p:cNvSpPr>
          <p:nvPr>
            <p:ph type="title" idx="2"/>
          </p:nvPr>
        </p:nvSpPr>
        <p:spPr>
          <a:xfrm>
            <a:off x="5318730" y="2765032"/>
            <a:ext cx="29178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489" name="Google Shape;489;g2f02c553431_0_961"/>
          <p:cNvSpPr txBox="1">
            <a:spLocks noGrp="1"/>
          </p:cNvSpPr>
          <p:nvPr>
            <p:ph type="subTitle" idx="3"/>
          </p:nvPr>
        </p:nvSpPr>
        <p:spPr>
          <a:xfrm>
            <a:off x="5549120" y="3229817"/>
            <a:ext cx="2457000" cy="116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p:cSld name="BIG_NUMBER_1_1">
    <p:spTree>
      <p:nvGrpSpPr>
        <p:cNvPr id="1" name="Shape 490"/>
        <p:cNvGrpSpPr/>
        <p:nvPr/>
      </p:nvGrpSpPr>
      <p:grpSpPr>
        <a:xfrm>
          <a:off x="0" y="0"/>
          <a:ext cx="0" cy="0"/>
          <a:chOff x="0" y="0"/>
          <a:chExt cx="0" cy="0"/>
        </a:xfrm>
      </p:grpSpPr>
      <p:pic>
        <p:nvPicPr>
          <p:cNvPr id="491" name="Google Shape;491;g2f02c553431_0_96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92" name="Google Shape;492;g2f02c553431_0_968"/>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493" name="Google Shape;493;g2f02c553431_0_968"/>
          <p:cNvSpPr txBox="1">
            <a:spLocks noGrp="1"/>
          </p:cNvSpPr>
          <p:nvPr>
            <p:ph type="title"/>
          </p:nvPr>
        </p:nvSpPr>
        <p:spPr>
          <a:xfrm>
            <a:off x="1761575" y="711175"/>
            <a:ext cx="56208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94"/>
        <p:cNvGrpSpPr/>
        <p:nvPr/>
      </p:nvGrpSpPr>
      <p:grpSpPr>
        <a:xfrm>
          <a:off x="0" y="0"/>
          <a:ext cx="0" cy="0"/>
          <a:chOff x="0" y="0"/>
          <a:chExt cx="0" cy="0"/>
        </a:xfrm>
      </p:grpSpPr>
      <p:pic>
        <p:nvPicPr>
          <p:cNvPr id="495" name="Google Shape;495;g2f02c553431_0_972"/>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496" name="Google Shape;496;g2f02c553431_0_972"/>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497" name="Google Shape;497;g2f02c553431_0_972"/>
          <p:cNvSpPr txBox="1">
            <a:spLocks noGrp="1"/>
          </p:cNvSpPr>
          <p:nvPr>
            <p:ph type="title"/>
          </p:nvPr>
        </p:nvSpPr>
        <p:spPr>
          <a:xfrm>
            <a:off x="1002325" y="711175"/>
            <a:ext cx="3082200" cy="9420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48"/>
        <p:cNvGrpSpPr/>
        <p:nvPr/>
      </p:nvGrpSpPr>
      <p:grpSpPr>
        <a:xfrm>
          <a:off x="0" y="0"/>
          <a:ext cx="0" cy="0"/>
          <a:chOff x="0" y="0"/>
          <a:chExt cx="0" cy="0"/>
        </a:xfrm>
      </p:grpSpPr>
      <p:pic>
        <p:nvPicPr>
          <p:cNvPr id="49" name="Google Shape;49;p8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0" name="Google Shape;50;p88"/>
          <p:cNvPicPr preferRelativeResize="0"/>
          <p:nvPr/>
        </p:nvPicPr>
        <p:blipFill rotWithShape="1">
          <a:blip r:embed="rId3">
            <a:alphaModFix/>
          </a:blip>
          <a:srcRect t="16733" r="8891" b="18299"/>
          <a:stretch/>
        </p:blipFill>
        <p:spPr>
          <a:xfrm rot="-5400000">
            <a:off x="650175" y="465007"/>
            <a:ext cx="2036850" cy="846042"/>
          </a:xfrm>
          <a:prstGeom prst="rect">
            <a:avLst/>
          </a:prstGeom>
          <a:noFill/>
          <a:ln>
            <a:noFill/>
          </a:ln>
        </p:spPr>
      </p:pic>
      <p:pic>
        <p:nvPicPr>
          <p:cNvPr id="51" name="Google Shape;51;p88"/>
          <p:cNvPicPr preferRelativeResize="0"/>
          <p:nvPr/>
        </p:nvPicPr>
        <p:blipFill rotWithShape="1">
          <a:blip r:embed="rId3">
            <a:alphaModFix/>
          </a:blip>
          <a:srcRect t="16733" r="8891" b="18299"/>
          <a:stretch/>
        </p:blipFill>
        <p:spPr>
          <a:xfrm rot="-5400000">
            <a:off x="1262550" y="465007"/>
            <a:ext cx="2036850" cy="846042"/>
          </a:xfrm>
          <a:prstGeom prst="rect">
            <a:avLst/>
          </a:prstGeom>
          <a:noFill/>
          <a:ln>
            <a:noFill/>
          </a:ln>
        </p:spPr>
      </p:pic>
      <p:pic>
        <p:nvPicPr>
          <p:cNvPr id="52" name="Google Shape;52;p88"/>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53" name="Google Shape;53;p88"/>
          <p:cNvSpPr txBox="1">
            <a:spLocks noGrp="1"/>
          </p:cNvSpPr>
          <p:nvPr>
            <p:ph type="title"/>
          </p:nvPr>
        </p:nvSpPr>
        <p:spPr>
          <a:xfrm>
            <a:off x="1922400" y="3538630"/>
            <a:ext cx="2140200" cy="48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algn="l">
              <a:lnSpc>
                <a:spcPct val="100000"/>
              </a:lnSpc>
              <a:spcBef>
                <a:spcPts val="0"/>
              </a:spcBef>
              <a:spcAft>
                <a:spcPts val="0"/>
              </a:spcAft>
              <a:buSzPts val="2000"/>
              <a:buNone/>
              <a:defRPr sz="2000" b="1"/>
            </a:lvl2pPr>
            <a:lvl3pPr lvl="2" algn="l">
              <a:lnSpc>
                <a:spcPct val="100000"/>
              </a:lnSpc>
              <a:spcBef>
                <a:spcPts val="0"/>
              </a:spcBef>
              <a:spcAft>
                <a:spcPts val="0"/>
              </a:spcAft>
              <a:buSzPts val="2000"/>
              <a:buNone/>
              <a:defRPr sz="2000" b="1"/>
            </a:lvl3pPr>
            <a:lvl4pPr lvl="3" algn="l">
              <a:lnSpc>
                <a:spcPct val="100000"/>
              </a:lnSpc>
              <a:spcBef>
                <a:spcPts val="0"/>
              </a:spcBef>
              <a:spcAft>
                <a:spcPts val="0"/>
              </a:spcAft>
              <a:buSzPts val="2000"/>
              <a:buNone/>
              <a:defRPr sz="2000" b="1"/>
            </a:lvl4pPr>
            <a:lvl5pPr lvl="4" algn="l">
              <a:lnSpc>
                <a:spcPct val="100000"/>
              </a:lnSpc>
              <a:spcBef>
                <a:spcPts val="0"/>
              </a:spcBef>
              <a:spcAft>
                <a:spcPts val="0"/>
              </a:spcAft>
              <a:buSzPts val="2000"/>
              <a:buNone/>
              <a:defRPr sz="2000" b="1"/>
            </a:lvl5pPr>
            <a:lvl6pPr lvl="5" algn="l">
              <a:lnSpc>
                <a:spcPct val="100000"/>
              </a:lnSpc>
              <a:spcBef>
                <a:spcPts val="0"/>
              </a:spcBef>
              <a:spcAft>
                <a:spcPts val="0"/>
              </a:spcAft>
              <a:buSzPts val="2000"/>
              <a:buNone/>
              <a:defRPr sz="2000" b="1"/>
            </a:lvl6pPr>
            <a:lvl7pPr lvl="6" algn="l">
              <a:lnSpc>
                <a:spcPct val="100000"/>
              </a:lnSpc>
              <a:spcBef>
                <a:spcPts val="0"/>
              </a:spcBef>
              <a:spcAft>
                <a:spcPts val="0"/>
              </a:spcAft>
              <a:buSzPts val="2000"/>
              <a:buNone/>
              <a:defRPr sz="2000" b="1"/>
            </a:lvl7pPr>
            <a:lvl8pPr lvl="7" algn="l">
              <a:lnSpc>
                <a:spcPct val="100000"/>
              </a:lnSpc>
              <a:spcBef>
                <a:spcPts val="0"/>
              </a:spcBef>
              <a:spcAft>
                <a:spcPts val="0"/>
              </a:spcAft>
              <a:buSzPts val="2000"/>
              <a:buNone/>
              <a:defRPr sz="2000" b="1"/>
            </a:lvl8pPr>
            <a:lvl9pPr lvl="8" algn="l">
              <a:lnSpc>
                <a:spcPct val="100000"/>
              </a:lnSpc>
              <a:spcBef>
                <a:spcPts val="0"/>
              </a:spcBef>
              <a:spcAft>
                <a:spcPts val="0"/>
              </a:spcAft>
              <a:buSzPts val="2000"/>
              <a:buNone/>
              <a:defRPr sz="2000" b="1"/>
            </a:lvl9pPr>
          </a:lstStyle>
          <a:p>
            <a:endParaRPr/>
          </a:p>
        </p:txBody>
      </p:sp>
      <p:sp>
        <p:nvSpPr>
          <p:cNvPr id="54" name="Google Shape;54;p88"/>
          <p:cNvSpPr txBox="1">
            <a:spLocks noGrp="1"/>
          </p:cNvSpPr>
          <p:nvPr>
            <p:ph type="subTitle" idx="1"/>
          </p:nvPr>
        </p:nvSpPr>
        <p:spPr>
          <a:xfrm>
            <a:off x="1922400" y="1269487"/>
            <a:ext cx="3439500" cy="218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algn="l">
              <a:lnSpc>
                <a:spcPct val="100000"/>
              </a:lnSpc>
              <a:spcBef>
                <a:spcPts val="0"/>
              </a:spcBef>
              <a:spcAft>
                <a:spcPts val="0"/>
              </a:spcAft>
              <a:buClr>
                <a:schemeClr val="dk2"/>
              </a:buClr>
              <a:buSzPts val="2400"/>
              <a:buNone/>
              <a:defRPr sz="2400">
                <a:solidFill>
                  <a:schemeClr val="dk2"/>
                </a:solidFill>
              </a:defRPr>
            </a:lvl2pPr>
            <a:lvl3pPr lvl="2" algn="l">
              <a:lnSpc>
                <a:spcPct val="100000"/>
              </a:lnSpc>
              <a:spcBef>
                <a:spcPts val="0"/>
              </a:spcBef>
              <a:spcAft>
                <a:spcPts val="0"/>
              </a:spcAft>
              <a:buClr>
                <a:schemeClr val="dk2"/>
              </a:buClr>
              <a:buSzPts val="2400"/>
              <a:buNone/>
              <a:defRPr sz="2400">
                <a:solidFill>
                  <a:schemeClr val="dk2"/>
                </a:solidFill>
              </a:defRPr>
            </a:lvl3pPr>
            <a:lvl4pPr lvl="3" algn="l">
              <a:lnSpc>
                <a:spcPct val="100000"/>
              </a:lnSpc>
              <a:spcBef>
                <a:spcPts val="0"/>
              </a:spcBef>
              <a:spcAft>
                <a:spcPts val="0"/>
              </a:spcAft>
              <a:buClr>
                <a:schemeClr val="dk2"/>
              </a:buClr>
              <a:buSzPts val="2400"/>
              <a:buNone/>
              <a:defRPr sz="2400">
                <a:solidFill>
                  <a:schemeClr val="dk2"/>
                </a:solidFill>
              </a:defRPr>
            </a:lvl4pPr>
            <a:lvl5pPr lvl="4" algn="l">
              <a:lnSpc>
                <a:spcPct val="100000"/>
              </a:lnSpc>
              <a:spcBef>
                <a:spcPts val="0"/>
              </a:spcBef>
              <a:spcAft>
                <a:spcPts val="0"/>
              </a:spcAft>
              <a:buClr>
                <a:schemeClr val="dk2"/>
              </a:buClr>
              <a:buSzPts val="2400"/>
              <a:buNone/>
              <a:defRPr sz="2400">
                <a:solidFill>
                  <a:schemeClr val="dk2"/>
                </a:solidFill>
              </a:defRPr>
            </a:lvl5pPr>
            <a:lvl6pPr lvl="5" algn="l">
              <a:lnSpc>
                <a:spcPct val="100000"/>
              </a:lnSpc>
              <a:spcBef>
                <a:spcPts val="0"/>
              </a:spcBef>
              <a:spcAft>
                <a:spcPts val="0"/>
              </a:spcAft>
              <a:buClr>
                <a:schemeClr val="dk2"/>
              </a:buClr>
              <a:buSzPts val="2400"/>
              <a:buNone/>
              <a:defRPr sz="2400">
                <a:solidFill>
                  <a:schemeClr val="dk2"/>
                </a:solidFill>
              </a:defRPr>
            </a:lvl6pPr>
            <a:lvl7pPr lvl="6" algn="l">
              <a:lnSpc>
                <a:spcPct val="100000"/>
              </a:lnSpc>
              <a:spcBef>
                <a:spcPts val="0"/>
              </a:spcBef>
              <a:spcAft>
                <a:spcPts val="0"/>
              </a:spcAft>
              <a:buClr>
                <a:schemeClr val="dk2"/>
              </a:buClr>
              <a:buSzPts val="2400"/>
              <a:buNone/>
              <a:defRPr sz="2400">
                <a:solidFill>
                  <a:schemeClr val="dk2"/>
                </a:solidFill>
              </a:defRPr>
            </a:lvl7pPr>
            <a:lvl8pPr lvl="7" algn="l">
              <a:lnSpc>
                <a:spcPct val="100000"/>
              </a:lnSpc>
              <a:spcBef>
                <a:spcPts val="0"/>
              </a:spcBef>
              <a:spcAft>
                <a:spcPts val="0"/>
              </a:spcAft>
              <a:buClr>
                <a:schemeClr val="dk2"/>
              </a:buClr>
              <a:buSzPts val="2400"/>
              <a:buNone/>
              <a:defRPr sz="2400">
                <a:solidFill>
                  <a:schemeClr val="dk2"/>
                </a:solidFill>
              </a:defRPr>
            </a:lvl8pPr>
            <a:lvl9pPr lvl="8" algn="l">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8"/>
        <p:cNvGrpSpPr/>
        <p:nvPr/>
      </p:nvGrpSpPr>
      <p:grpSpPr>
        <a:xfrm>
          <a:off x="0" y="0"/>
          <a:ext cx="0" cy="0"/>
          <a:chOff x="0" y="0"/>
          <a:chExt cx="0" cy="0"/>
        </a:xfrm>
      </p:grpSpPr>
      <p:pic>
        <p:nvPicPr>
          <p:cNvPr id="499" name="Google Shape;499;g2f02c553431_0_97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00" name="Google Shape;500;g2f02c553431_0_976"/>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501" name="Google Shape;501;g2f02c553431_0_976"/>
          <p:cNvSpPr txBox="1">
            <a:spLocks noGrp="1"/>
          </p:cNvSpPr>
          <p:nvPr>
            <p:ph type="title"/>
          </p:nvPr>
        </p:nvSpPr>
        <p:spPr>
          <a:xfrm>
            <a:off x="1002325" y="711173"/>
            <a:ext cx="2403900" cy="1385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2"/>
        <p:cNvGrpSpPr/>
        <p:nvPr/>
      </p:nvGrpSpPr>
      <p:grpSpPr>
        <a:xfrm>
          <a:off x="0" y="0"/>
          <a:ext cx="0" cy="0"/>
          <a:chOff x="0" y="0"/>
          <a:chExt cx="0" cy="0"/>
        </a:xfrm>
      </p:grpSpPr>
      <p:pic>
        <p:nvPicPr>
          <p:cNvPr id="503" name="Google Shape;503;g2f02c553431_0_980"/>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04" name="Google Shape;504;g2f02c553431_0_98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505" name="Google Shape;505;g2f02c553431_0_980"/>
          <p:cNvSpPr txBox="1">
            <a:spLocks noGrp="1"/>
          </p:cNvSpPr>
          <p:nvPr>
            <p:ph type="title"/>
          </p:nvPr>
        </p:nvSpPr>
        <p:spPr>
          <a:xfrm>
            <a:off x="1781550" y="711175"/>
            <a:ext cx="5933700" cy="6099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wo Columns 2">
  <p:cSld name="CAPTION_ONLY_1_2">
    <p:spTree>
      <p:nvGrpSpPr>
        <p:cNvPr id="1" name="Shape 506"/>
        <p:cNvGrpSpPr/>
        <p:nvPr/>
      </p:nvGrpSpPr>
      <p:grpSpPr>
        <a:xfrm>
          <a:off x="0" y="0"/>
          <a:ext cx="0" cy="0"/>
          <a:chOff x="0" y="0"/>
          <a:chExt cx="0" cy="0"/>
        </a:xfrm>
      </p:grpSpPr>
      <p:pic>
        <p:nvPicPr>
          <p:cNvPr id="507" name="Google Shape;507;g2f02c553431_0_98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08" name="Google Shape;508;g2f02c553431_0_984"/>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509" name="Google Shape;509;g2f02c553431_0_984"/>
          <p:cNvSpPr txBox="1">
            <a:spLocks noGrp="1"/>
          </p:cNvSpPr>
          <p:nvPr>
            <p:ph type="title"/>
          </p:nvPr>
        </p:nvSpPr>
        <p:spPr>
          <a:xfrm>
            <a:off x="1687410" y="2127912"/>
            <a:ext cx="1600800" cy="842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510" name="Google Shape;510;g2f02c553431_0_984"/>
          <p:cNvSpPr txBox="1">
            <a:spLocks noGrp="1"/>
          </p:cNvSpPr>
          <p:nvPr>
            <p:ph type="subTitle" idx="1"/>
          </p:nvPr>
        </p:nvSpPr>
        <p:spPr>
          <a:xfrm>
            <a:off x="1472443" y="3203876"/>
            <a:ext cx="24570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4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11" name="Google Shape;511;g2f02c553431_0_984"/>
          <p:cNvSpPr txBox="1">
            <a:spLocks noGrp="1"/>
          </p:cNvSpPr>
          <p:nvPr>
            <p:ph type="title" idx="2"/>
          </p:nvPr>
        </p:nvSpPr>
        <p:spPr>
          <a:xfrm>
            <a:off x="5946969" y="2127900"/>
            <a:ext cx="1600800" cy="842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512" name="Google Shape;512;g2f02c553431_0_984"/>
          <p:cNvSpPr txBox="1">
            <a:spLocks noGrp="1"/>
          </p:cNvSpPr>
          <p:nvPr>
            <p:ph type="subTitle" idx="3"/>
          </p:nvPr>
        </p:nvSpPr>
        <p:spPr>
          <a:xfrm>
            <a:off x="5745267" y="3203876"/>
            <a:ext cx="24570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600"/>
              <a:buNone/>
              <a:defRPr sz="14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13" name="Google Shape;513;g2f02c553431_0_984"/>
          <p:cNvSpPr txBox="1">
            <a:spLocks noGrp="1"/>
          </p:cNvSpPr>
          <p:nvPr>
            <p:ph type="title" idx="4"/>
          </p:nvPr>
        </p:nvSpPr>
        <p:spPr>
          <a:xfrm>
            <a:off x="1002325" y="711175"/>
            <a:ext cx="2517600" cy="9126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514"/>
        <p:cNvGrpSpPr/>
        <p:nvPr/>
      </p:nvGrpSpPr>
      <p:grpSpPr>
        <a:xfrm>
          <a:off x="0" y="0"/>
          <a:ext cx="0" cy="0"/>
          <a:chOff x="0" y="0"/>
          <a:chExt cx="0" cy="0"/>
        </a:xfrm>
      </p:grpSpPr>
      <p:pic>
        <p:nvPicPr>
          <p:cNvPr id="515" name="Google Shape;515;g2f02c553431_0_992"/>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16" name="Google Shape;516;g2f02c553431_0_992"/>
          <p:cNvPicPr preferRelativeResize="0"/>
          <p:nvPr/>
        </p:nvPicPr>
        <p:blipFill rotWithShape="1">
          <a:blip r:embed="rId3">
            <a:alphaModFix/>
          </a:blip>
          <a:srcRect b="61089"/>
          <a:stretch/>
        </p:blipFill>
        <p:spPr>
          <a:xfrm rot="1142343">
            <a:off x="6222977" y="2291982"/>
            <a:ext cx="2068425" cy="1772790"/>
          </a:xfrm>
          <a:prstGeom prst="rect">
            <a:avLst/>
          </a:prstGeom>
          <a:noFill/>
          <a:ln>
            <a:noFill/>
          </a:ln>
        </p:spPr>
      </p:pic>
      <p:pic>
        <p:nvPicPr>
          <p:cNvPr id="517" name="Google Shape;517;g2f02c553431_0_992"/>
          <p:cNvPicPr preferRelativeResize="0"/>
          <p:nvPr/>
        </p:nvPicPr>
        <p:blipFill rotWithShape="1">
          <a:blip r:embed="rId3">
            <a:alphaModFix/>
          </a:blip>
          <a:srcRect b="61089"/>
          <a:stretch/>
        </p:blipFill>
        <p:spPr>
          <a:xfrm rot="-1920292">
            <a:off x="925351" y="1011382"/>
            <a:ext cx="2068424" cy="1772790"/>
          </a:xfrm>
          <a:prstGeom prst="rect">
            <a:avLst/>
          </a:prstGeom>
          <a:noFill/>
          <a:ln>
            <a:noFill/>
          </a:ln>
        </p:spPr>
      </p:pic>
      <p:pic>
        <p:nvPicPr>
          <p:cNvPr id="518" name="Google Shape;518;g2f02c553431_0_992"/>
          <p:cNvPicPr preferRelativeResize="0"/>
          <p:nvPr/>
        </p:nvPicPr>
        <p:blipFill rotWithShape="1">
          <a:blip r:embed="rId4">
            <a:alphaModFix/>
          </a:blip>
          <a:srcRect/>
          <a:stretch/>
        </p:blipFill>
        <p:spPr>
          <a:xfrm>
            <a:off x="1874151" y="447699"/>
            <a:ext cx="5395700" cy="4248101"/>
          </a:xfrm>
          <a:prstGeom prst="rect">
            <a:avLst/>
          </a:prstGeom>
          <a:noFill/>
          <a:ln>
            <a:noFill/>
          </a:ln>
          <a:effectLst>
            <a:outerShdw blurRad="57150" dist="19050" dir="5400000" algn="bl" rotWithShape="0">
              <a:srgbClr val="000000">
                <a:alpha val="49800"/>
              </a:srgbClr>
            </a:outerShdw>
          </a:effectLst>
        </p:spPr>
      </p:pic>
      <p:sp>
        <p:nvSpPr>
          <p:cNvPr id="519" name="Google Shape;519;g2f02c553431_0_992"/>
          <p:cNvSpPr txBox="1">
            <a:spLocks noGrp="1"/>
          </p:cNvSpPr>
          <p:nvPr>
            <p:ph type="title"/>
          </p:nvPr>
        </p:nvSpPr>
        <p:spPr>
          <a:xfrm>
            <a:off x="2426100" y="1386676"/>
            <a:ext cx="4291800" cy="2476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600"/>
              <a:buNone/>
              <a:defRPr sz="82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0"/>
        <p:cNvGrpSpPr/>
        <p:nvPr/>
      </p:nvGrpSpPr>
      <p:grpSpPr>
        <a:xfrm>
          <a:off x="0" y="0"/>
          <a:ext cx="0" cy="0"/>
          <a:chOff x="0" y="0"/>
          <a:chExt cx="0" cy="0"/>
        </a:xfrm>
      </p:grpSpPr>
      <p:pic>
        <p:nvPicPr>
          <p:cNvPr id="521" name="Google Shape;521;g2f02c553431_0_998"/>
          <p:cNvPicPr preferRelativeResize="0"/>
          <p:nvPr/>
        </p:nvPicPr>
        <p:blipFill rotWithShape="1">
          <a:blip r:embed="rId2">
            <a:alphaModFix/>
          </a:blip>
          <a:srcRect/>
          <a:stretch/>
        </p:blipFill>
        <p:spPr>
          <a:xfrm rot="896489">
            <a:off x="6092370" y="-1056710"/>
            <a:ext cx="2878009" cy="3364795"/>
          </a:xfrm>
          <a:prstGeom prst="rect">
            <a:avLst/>
          </a:prstGeom>
          <a:noFill/>
          <a:ln>
            <a:noFill/>
          </a:ln>
          <a:effectLst>
            <a:outerShdw blurRad="85725" dist="57150" dir="5400000" algn="bl" rotWithShape="0">
              <a:srgbClr val="000000">
                <a:alpha val="38820"/>
              </a:srgbClr>
            </a:outerShdw>
          </a:effectLst>
        </p:spPr>
      </p:pic>
      <p:sp>
        <p:nvSpPr>
          <p:cNvPr id="522" name="Google Shape;522;g2f02c553431_0_998"/>
          <p:cNvSpPr txBox="1">
            <a:spLocks noGrp="1"/>
          </p:cNvSpPr>
          <p:nvPr>
            <p:ph type="title"/>
          </p:nvPr>
        </p:nvSpPr>
        <p:spPr>
          <a:xfrm rot="877333">
            <a:off x="6289393" y="436651"/>
            <a:ext cx="2155721" cy="1510808"/>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b="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aption 1">
  <p:cSld name="CAPTION_ONLY_2">
    <p:spTree>
      <p:nvGrpSpPr>
        <p:cNvPr id="1" name="Shape 523"/>
        <p:cNvGrpSpPr/>
        <p:nvPr/>
      </p:nvGrpSpPr>
      <p:grpSpPr>
        <a:xfrm>
          <a:off x="0" y="0"/>
          <a:ext cx="0" cy="0"/>
          <a:chOff x="0" y="0"/>
          <a:chExt cx="0" cy="0"/>
        </a:xfrm>
      </p:grpSpPr>
      <p:pic>
        <p:nvPicPr>
          <p:cNvPr id="524" name="Google Shape;524;g2f02c553431_0_1001"/>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25" name="Google Shape;525;g2f02c553431_0_1001"/>
          <p:cNvPicPr preferRelativeResize="0"/>
          <p:nvPr/>
        </p:nvPicPr>
        <p:blipFill rotWithShape="1">
          <a:blip r:embed="rId3">
            <a:alphaModFix/>
          </a:blip>
          <a:srcRect b="7123"/>
          <a:stretch/>
        </p:blipFill>
        <p:spPr>
          <a:xfrm>
            <a:off x="3685063" y="388513"/>
            <a:ext cx="5195775" cy="4494025"/>
          </a:xfrm>
          <a:prstGeom prst="rect">
            <a:avLst/>
          </a:prstGeom>
          <a:noFill/>
          <a:ln>
            <a:noFill/>
          </a:ln>
        </p:spPr>
      </p:pic>
      <p:sp>
        <p:nvSpPr>
          <p:cNvPr id="526" name="Google Shape;526;g2f02c553431_0_1001"/>
          <p:cNvSpPr txBox="1">
            <a:spLocks noGrp="1"/>
          </p:cNvSpPr>
          <p:nvPr>
            <p:ph type="title"/>
          </p:nvPr>
        </p:nvSpPr>
        <p:spPr>
          <a:xfrm>
            <a:off x="4996075" y="999550"/>
            <a:ext cx="2749500" cy="11991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527" name="Google Shape;527;g2f02c553431_0_1001"/>
          <p:cNvSpPr txBox="1">
            <a:spLocks noGrp="1"/>
          </p:cNvSpPr>
          <p:nvPr>
            <p:ph type="subTitle" idx="1"/>
          </p:nvPr>
        </p:nvSpPr>
        <p:spPr>
          <a:xfrm rot="-321082">
            <a:off x="5129899" y="3250334"/>
            <a:ext cx="2280640" cy="924717"/>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1400">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Six Columns">
  <p:cSld name="BIG_NUMBER_1_1_1">
    <p:spTree>
      <p:nvGrpSpPr>
        <p:cNvPr id="1" name="Shape 528"/>
        <p:cNvGrpSpPr/>
        <p:nvPr/>
      </p:nvGrpSpPr>
      <p:grpSpPr>
        <a:xfrm>
          <a:off x="0" y="0"/>
          <a:ext cx="0" cy="0"/>
          <a:chOff x="0" y="0"/>
          <a:chExt cx="0" cy="0"/>
        </a:xfrm>
      </p:grpSpPr>
      <p:pic>
        <p:nvPicPr>
          <p:cNvPr id="529" name="Google Shape;529;g2f02c553431_0_100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30" name="Google Shape;530;g2f02c553431_0_100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531" name="Google Shape;531;g2f02c553431_0_1006"/>
          <p:cNvSpPr txBox="1">
            <a:spLocks noGrp="1"/>
          </p:cNvSpPr>
          <p:nvPr>
            <p:ph type="title"/>
          </p:nvPr>
        </p:nvSpPr>
        <p:spPr>
          <a:xfrm>
            <a:off x="2308050" y="711175"/>
            <a:ext cx="45279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532" name="Google Shape;532;g2f02c553431_0_1006"/>
          <p:cNvSpPr txBox="1">
            <a:spLocks noGrp="1"/>
          </p:cNvSpPr>
          <p:nvPr>
            <p:ph type="title" idx="2"/>
          </p:nvPr>
        </p:nvSpPr>
        <p:spPr>
          <a:xfrm>
            <a:off x="1664325" y="17872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33" name="Google Shape;533;g2f02c553431_0_1006"/>
          <p:cNvSpPr txBox="1">
            <a:spLocks noGrp="1"/>
          </p:cNvSpPr>
          <p:nvPr>
            <p:ph type="subTitle" idx="1"/>
          </p:nvPr>
        </p:nvSpPr>
        <p:spPr>
          <a:xfrm>
            <a:off x="1664334" y="21481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34" name="Google Shape;534;g2f02c553431_0_1006"/>
          <p:cNvSpPr txBox="1">
            <a:spLocks noGrp="1"/>
          </p:cNvSpPr>
          <p:nvPr>
            <p:ph type="title" idx="3"/>
          </p:nvPr>
        </p:nvSpPr>
        <p:spPr>
          <a:xfrm>
            <a:off x="3817459" y="17872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35" name="Google Shape;535;g2f02c553431_0_1006"/>
          <p:cNvSpPr txBox="1">
            <a:spLocks noGrp="1"/>
          </p:cNvSpPr>
          <p:nvPr>
            <p:ph type="subTitle" idx="4"/>
          </p:nvPr>
        </p:nvSpPr>
        <p:spPr>
          <a:xfrm>
            <a:off x="3817468" y="21481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36" name="Google Shape;536;g2f02c553431_0_1006"/>
          <p:cNvSpPr txBox="1">
            <a:spLocks noGrp="1"/>
          </p:cNvSpPr>
          <p:nvPr>
            <p:ph type="title" idx="5"/>
          </p:nvPr>
        </p:nvSpPr>
        <p:spPr>
          <a:xfrm>
            <a:off x="5970592" y="17872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37" name="Google Shape;537;g2f02c553431_0_1006"/>
          <p:cNvSpPr txBox="1">
            <a:spLocks noGrp="1"/>
          </p:cNvSpPr>
          <p:nvPr>
            <p:ph type="subTitle" idx="6"/>
          </p:nvPr>
        </p:nvSpPr>
        <p:spPr>
          <a:xfrm>
            <a:off x="5970602" y="21481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38" name="Google Shape;538;g2f02c553431_0_1006"/>
          <p:cNvSpPr txBox="1">
            <a:spLocks noGrp="1"/>
          </p:cNvSpPr>
          <p:nvPr>
            <p:ph type="title" idx="7"/>
          </p:nvPr>
        </p:nvSpPr>
        <p:spPr>
          <a:xfrm>
            <a:off x="1664325" y="32010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39" name="Google Shape;539;g2f02c553431_0_1006"/>
          <p:cNvSpPr txBox="1">
            <a:spLocks noGrp="1"/>
          </p:cNvSpPr>
          <p:nvPr>
            <p:ph type="subTitle" idx="8"/>
          </p:nvPr>
        </p:nvSpPr>
        <p:spPr>
          <a:xfrm>
            <a:off x="1664334" y="35619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40" name="Google Shape;540;g2f02c553431_0_1006"/>
          <p:cNvSpPr txBox="1">
            <a:spLocks noGrp="1"/>
          </p:cNvSpPr>
          <p:nvPr>
            <p:ph type="title" idx="9"/>
          </p:nvPr>
        </p:nvSpPr>
        <p:spPr>
          <a:xfrm>
            <a:off x="3817459" y="32010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41" name="Google Shape;541;g2f02c553431_0_1006"/>
          <p:cNvSpPr txBox="1">
            <a:spLocks noGrp="1"/>
          </p:cNvSpPr>
          <p:nvPr>
            <p:ph type="subTitle" idx="13"/>
          </p:nvPr>
        </p:nvSpPr>
        <p:spPr>
          <a:xfrm>
            <a:off x="3817468" y="35619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42" name="Google Shape;542;g2f02c553431_0_1006"/>
          <p:cNvSpPr txBox="1">
            <a:spLocks noGrp="1"/>
          </p:cNvSpPr>
          <p:nvPr>
            <p:ph type="title" idx="14"/>
          </p:nvPr>
        </p:nvSpPr>
        <p:spPr>
          <a:xfrm>
            <a:off x="5970592" y="3201025"/>
            <a:ext cx="19089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43" name="Google Shape;543;g2f02c553431_0_1006"/>
          <p:cNvSpPr txBox="1">
            <a:spLocks noGrp="1"/>
          </p:cNvSpPr>
          <p:nvPr>
            <p:ph type="subTitle" idx="15"/>
          </p:nvPr>
        </p:nvSpPr>
        <p:spPr>
          <a:xfrm>
            <a:off x="5970602" y="3561998"/>
            <a:ext cx="1908900" cy="676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Six Columns 1">
  <p:cSld name="BIG_NUMBER_1_1_1_1">
    <p:spTree>
      <p:nvGrpSpPr>
        <p:cNvPr id="1" name="Shape 544"/>
        <p:cNvGrpSpPr/>
        <p:nvPr/>
      </p:nvGrpSpPr>
      <p:grpSpPr>
        <a:xfrm>
          <a:off x="0" y="0"/>
          <a:ext cx="0" cy="0"/>
          <a:chOff x="0" y="0"/>
          <a:chExt cx="0" cy="0"/>
        </a:xfrm>
      </p:grpSpPr>
      <p:pic>
        <p:nvPicPr>
          <p:cNvPr id="545" name="Google Shape;545;g2f02c553431_0_1022"/>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46" name="Google Shape;546;g2f02c553431_0_1022"/>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547" name="Google Shape;547;g2f02c553431_0_1022"/>
          <p:cNvSpPr txBox="1">
            <a:spLocks noGrp="1"/>
          </p:cNvSpPr>
          <p:nvPr>
            <p:ph type="title"/>
          </p:nvPr>
        </p:nvSpPr>
        <p:spPr>
          <a:xfrm>
            <a:off x="1002325" y="711175"/>
            <a:ext cx="32628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548" name="Google Shape;548;g2f02c553431_0_1022"/>
          <p:cNvSpPr txBox="1">
            <a:spLocks noGrp="1"/>
          </p:cNvSpPr>
          <p:nvPr>
            <p:ph type="title" idx="2"/>
          </p:nvPr>
        </p:nvSpPr>
        <p:spPr>
          <a:xfrm>
            <a:off x="1782625" y="1406874"/>
            <a:ext cx="1908900" cy="394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49" name="Google Shape;549;g2f02c553431_0_1022"/>
          <p:cNvSpPr txBox="1">
            <a:spLocks noGrp="1"/>
          </p:cNvSpPr>
          <p:nvPr>
            <p:ph type="subTitle" idx="1"/>
          </p:nvPr>
        </p:nvSpPr>
        <p:spPr>
          <a:xfrm>
            <a:off x="1782625" y="1719827"/>
            <a:ext cx="1908900" cy="562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50" name="Google Shape;550;g2f02c553431_0_1022"/>
          <p:cNvSpPr txBox="1">
            <a:spLocks noGrp="1"/>
          </p:cNvSpPr>
          <p:nvPr>
            <p:ph type="title" idx="3"/>
          </p:nvPr>
        </p:nvSpPr>
        <p:spPr>
          <a:xfrm>
            <a:off x="6120353" y="1406874"/>
            <a:ext cx="1908900" cy="394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51" name="Google Shape;551;g2f02c553431_0_1022"/>
          <p:cNvSpPr txBox="1">
            <a:spLocks noGrp="1"/>
          </p:cNvSpPr>
          <p:nvPr>
            <p:ph type="subTitle" idx="4"/>
          </p:nvPr>
        </p:nvSpPr>
        <p:spPr>
          <a:xfrm>
            <a:off x="6120370" y="1719827"/>
            <a:ext cx="1908900" cy="562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52" name="Google Shape;552;g2f02c553431_0_1022"/>
          <p:cNvSpPr txBox="1">
            <a:spLocks noGrp="1"/>
          </p:cNvSpPr>
          <p:nvPr>
            <p:ph type="title" idx="5"/>
          </p:nvPr>
        </p:nvSpPr>
        <p:spPr>
          <a:xfrm>
            <a:off x="6120348" y="2473545"/>
            <a:ext cx="1908900" cy="394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53" name="Google Shape;553;g2f02c553431_0_1022"/>
          <p:cNvSpPr txBox="1">
            <a:spLocks noGrp="1"/>
          </p:cNvSpPr>
          <p:nvPr>
            <p:ph type="subTitle" idx="6"/>
          </p:nvPr>
        </p:nvSpPr>
        <p:spPr>
          <a:xfrm>
            <a:off x="6120348" y="2787719"/>
            <a:ext cx="19089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54" name="Google Shape;554;g2f02c553431_0_1022"/>
          <p:cNvSpPr txBox="1">
            <a:spLocks noGrp="1"/>
          </p:cNvSpPr>
          <p:nvPr>
            <p:ph type="title" idx="7"/>
          </p:nvPr>
        </p:nvSpPr>
        <p:spPr>
          <a:xfrm>
            <a:off x="1782625" y="2473545"/>
            <a:ext cx="1908900" cy="394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55" name="Google Shape;555;g2f02c553431_0_1022"/>
          <p:cNvSpPr txBox="1">
            <a:spLocks noGrp="1"/>
          </p:cNvSpPr>
          <p:nvPr>
            <p:ph type="subTitle" idx="8"/>
          </p:nvPr>
        </p:nvSpPr>
        <p:spPr>
          <a:xfrm>
            <a:off x="1782625" y="2787719"/>
            <a:ext cx="19089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56" name="Google Shape;556;g2f02c553431_0_1022"/>
          <p:cNvSpPr txBox="1">
            <a:spLocks noGrp="1"/>
          </p:cNvSpPr>
          <p:nvPr>
            <p:ph type="title" idx="9"/>
          </p:nvPr>
        </p:nvSpPr>
        <p:spPr>
          <a:xfrm>
            <a:off x="1782625" y="3540220"/>
            <a:ext cx="1908900" cy="394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57" name="Google Shape;557;g2f02c553431_0_1022"/>
          <p:cNvSpPr txBox="1">
            <a:spLocks noGrp="1"/>
          </p:cNvSpPr>
          <p:nvPr>
            <p:ph type="subTitle" idx="13"/>
          </p:nvPr>
        </p:nvSpPr>
        <p:spPr>
          <a:xfrm>
            <a:off x="1782625" y="3854394"/>
            <a:ext cx="19089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558" name="Google Shape;558;g2f02c553431_0_1022"/>
          <p:cNvSpPr txBox="1">
            <a:spLocks noGrp="1"/>
          </p:cNvSpPr>
          <p:nvPr>
            <p:ph type="title" idx="14"/>
          </p:nvPr>
        </p:nvSpPr>
        <p:spPr>
          <a:xfrm>
            <a:off x="6120374" y="3540220"/>
            <a:ext cx="1908900" cy="394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59" name="Google Shape;559;g2f02c553431_0_1022"/>
          <p:cNvSpPr txBox="1">
            <a:spLocks noGrp="1"/>
          </p:cNvSpPr>
          <p:nvPr>
            <p:ph type="subTitle" idx="15"/>
          </p:nvPr>
        </p:nvSpPr>
        <p:spPr>
          <a:xfrm>
            <a:off x="6120374" y="3854394"/>
            <a:ext cx="19089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wo Columns 3">
  <p:cSld name="CAPTION_ONLY_1_3">
    <p:spTree>
      <p:nvGrpSpPr>
        <p:cNvPr id="1" name="Shape 560"/>
        <p:cNvGrpSpPr/>
        <p:nvPr/>
      </p:nvGrpSpPr>
      <p:grpSpPr>
        <a:xfrm>
          <a:off x="0" y="0"/>
          <a:ext cx="0" cy="0"/>
          <a:chOff x="0" y="0"/>
          <a:chExt cx="0" cy="0"/>
        </a:xfrm>
      </p:grpSpPr>
      <p:pic>
        <p:nvPicPr>
          <p:cNvPr id="561" name="Google Shape;561;g2f02c553431_0_1038"/>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62" name="Google Shape;562;g2f02c553431_0_1038"/>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563" name="Google Shape;563;g2f02c553431_0_1038"/>
          <p:cNvSpPr txBox="1">
            <a:spLocks noGrp="1"/>
          </p:cNvSpPr>
          <p:nvPr>
            <p:ph type="title"/>
          </p:nvPr>
        </p:nvSpPr>
        <p:spPr>
          <a:xfrm>
            <a:off x="1344124" y="3330950"/>
            <a:ext cx="20445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564" name="Google Shape;564;g2f02c553431_0_1038"/>
          <p:cNvSpPr txBox="1">
            <a:spLocks noGrp="1"/>
          </p:cNvSpPr>
          <p:nvPr>
            <p:ph type="subTitle" idx="1"/>
          </p:nvPr>
        </p:nvSpPr>
        <p:spPr>
          <a:xfrm>
            <a:off x="1344150" y="3693775"/>
            <a:ext cx="2044500" cy="75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4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65" name="Google Shape;565;g2f02c553431_0_1038"/>
          <p:cNvSpPr txBox="1">
            <a:spLocks noGrp="1"/>
          </p:cNvSpPr>
          <p:nvPr>
            <p:ph type="title" idx="2"/>
          </p:nvPr>
        </p:nvSpPr>
        <p:spPr>
          <a:xfrm>
            <a:off x="5755376" y="3330950"/>
            <a:ext cx="2044500" cy="48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3900"/>
              <a:buNone/>
              <a:defRPr sz="3900"/>
            </a:lvl2pPr>
            <a:lvl3pPr lvl="2" algn="ctr" rtl="0">
              <a:lnSpc>
                <a:spcPct val="100000"/>
              </a:lnSpc>
              <a:spcBef>
                <a:spcPts val="0"/>
              </a:spcBef>
              <a:spcAft>
                <a:spcPts val="0"/>
              </a:spcAft>
              <a:buSzPts val="3900"/>
              <a:buNone/>
              <a:defRPr sz="3900"/>
            </a:lvl3pPr>
            <a:lvl4pPr lvl="3" algn="ctr" rtl="0">
              <a:lnSpc>
                <a:spcPct val="100000"/>
              </a:lnSpc>
              <a:spcBef>
                <a:spcPts val="0"/>
              </a:spcBef>
              <a:spcAft>
                <a:spcPts val="0"/>
              </a:spcAft>
              <a:buSzPts val="3900"/>
              <a:buNone/>
              <a:defRPr sz="3900"/>
            </a:lvl4pPr>
            <a:lvl5pPr lvl="4" algn="ctr" rtl="0">
              <a:lnSpc>
                <a:spcPct val="100000"/>
              </a:lnSpc>
              <a:spcBef>
                <a:spcPts val="0"/>
              </a:spcBef>
              <a:spcAft>
                <a:spcPts val="0"/>
              </a:spcAft>
              <a:buSzPts val="3900"/>
              <a:buNone/>
              <a:defRPr sz="3900"/>
            </a:lvl5pPr>
            <a:lvl6pPr lvl="5" algn="ctr" rtl="0">
              <a:lnSpc>
                <a:spcPct val="100000"/>
              </a:lnSpc>
              <a:spcBef>
                <a:spcPts val="0"/>
              </a:spcBef>
              <a:spcAft>
                <a:spcPts val="0"/>
              </a:spcAft>
              <a:buSzPts val="3900"/>
              <a:buNone/>
              <a:defRPr sz="3900"/>
            </a:lvl6pPr>
            <a:lvl7pPr lvl="6" algn="ctr" rtl="0">
              <a:lnSpc>
                <a:spcPct val="100000"/>
              </a:lnSpc>
              <a:spcBef>
                <a:spcPts val="0"/>
              </a:spcBef>
              <a:spcAft>
                <a:spcPts val="0"/>
              </a:spcAft>
              <a:buSzPts val="3900"/>
              <a:buNone/>
              <a:defRPr sz="3900"/>
            </a:lvl7pPr>
            <a:lvl8pPr lvl="7" algn="ctr" rtl="0">
              <a:lnSpc>
                <a:spcPct val="100000"/>
              </a:lnSpc>
              <a:spcBef>
                <a:spcPts val="0"/>
              </a:spcBef>
              <a:spcAft>
                <a:spcPts val="0"/>
              </a:spcAft>
              <a:buSzPts val="3900"/>
              <a:buNone/>
              <a:defRPr sz="3900"/>
            </a:lvl8pPr>
            <a:lvl9pPr lvl="8" algn="ctr" rtl="0">
              <a:lnSpc>
                <a:spcPct val="100000"/>
              </a:lnSpc>
              <a:spcBef>
                <a:spcPts val="0"/>
              </a:spcBef>
              <a:spcAft>
                <a:spcPts val="0"/>
              </a:spcAft>
              <a:buSzPts val="3900"/>
              <a:buNone/>
              <a:defRPr sz="3900"/>
            </a:lvl9pPr>
          </a:lstStyle>
          <a:p>
            <a:endParaRPr/>
          </a:p>
        </p:txBody>
      </p:sp>
      <p:sp>
        <p:nvSpPr>
          <p:cNvPr id="566" name="Google Shape;566;g2f02c553431_0_1038"/>
          <p:cNvSpPr txBox="1">
            <a:spLocks noGrp="1"/>
          </p:cNvSpPr>
          <p:nvPr>
            <p:ph type="subTitle" idx="3"/>
          </p:nvPr>
        </p:nvSpPr>
        <p:spPr>
          <a:xfrm>
            <a:off x="5755375" y="3693775"/>
            <a:ext cx="2044500" cy="75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4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67" name="Google Shape;567;g2f02c553431_0_1038"/>
          <p:cNvSpPr txBox="1">
            <a:spLocks noGrp="1"/>
          </p:cNvSpPr>
          <p:nvPr>
            <p:ph type="title" idx="4"/>
          </p:nvPr>
        </p:nvSpPr>
        <p:spPr>
          <a:xfrm>
            <a:off x="1002325" y="711175"/>
            <a:ext cx="2666700" cy="5496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hanks">
  <p:cSld name="SECTION_TITLE_AND_DESCRIPTION_1_1_3">
    <p:spTree>
      <p:nvGrpSpPr>
        <p:cNvPr id="1" name="Shape 568"/>
        <p:cNvGrpSpPr/>
        <p:nvPr/>
      </p:nvGrpSpPr>
      <p:grpSpPr>
        <a:xfrm>
          <a:off x="0" y="0"/>
          <a:ext cx="0" cy="0"/>
          <a:chOff x="0" y="0"/>
          <a:chExt cx="0" cy="0"/>
        </a:xfrm>
      </p:grpSpPr>
      <p:pic>
        <p:nvPicPr>
          <p:cNvPr id="569" name="Google Shape;569;g2f02c553431_0_104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70" name="Google Shape;570;g2f02c553431_0_1046"/>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571" name="Google Shape;571;g2f02c553431_0_1046"/>
          <p:cNvSpPr txBox="1">
            <a:spLocks noGrp="1"/>
          </p:cNvSpPr>
          <p:nvPr>
            <p:ph type="title"/>
          </p:nvPr>
        </p:nvSpPr>
        <p:spPr>
          <a:xfrm>
            <a:off x="1041650" y="1003422"/>
            <a:ext cx="2802600" cy="7224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SzPts val="4800"/>
              <a:buNone/>
              <a:defRPr sz="4800"/>
            </a:lvl1pPr>
            <a:lvl2pPr lvl="1" algn="l" rtl="0">
              <a:lnSpc>
                <a:spcPct val="80000"/>
              </a:lnSpc>
              <a:spcBef>
                <a:spcPts val="0"/>
              </a:spcBef>
              <a:spcAft>
                <a:spcPts val="0"/>
              </a:spcAft>
              <a:buSzPts val="4800"/>
              <a:buNone/>
              <a:defRPr sz="4800"/>
            </a:lvl2pPr>
            <a:lvl3pPr lvl="2" algn="l" rtl="0">
              <a:lnSpc>
                <a:spcPct val="80000"/>
              </a:lnSpc>
              <a:spcBef>
                <a:spcPts val="0"/>
              </a:spcBef>
              <a:spcAft>
                <a:spcPts val="0"/>
              </a:spcAft>
              <a:buSzPts val="4800"/>
              <a:buNone/>
              <a:defRPr sz="4800"/>
            </a:lvl3pPr>
            <a:lvl4pPr lvl="3" algn="l" rtl="0">
              <a:lnSpc>
                <a:spcPct val="80000"/>
              </a:lnSpc>
              <a:spcBef>
                <a:spcPts val="0"/>
              </a:spcBef>
              <a:spcAft>
                <a:spcPts val="0"/>
              </a:spcAft>
              <a:buSzPts val="4800"/>
              <a:buNone/>
              <a:defRPr sz="4800"/>
            </a:lvl4pPr>
            <a:lvl5pPr lvl="4" algn="l" rtl="0">
              <a:lnSpc>
                <a:spcPct val="80000"/>
              </a:lnSpc>
              <a:spcBef>
                <a:spcPts val="0"/>
              </a:spcBef>
              <a:spcAft>
                <a:spcPts val="0"/>
              </a:spcAft>
              <a:buSzPts val="4800"/>
              <a:buNone/>
              <a:defRPr sz="4800"/>
            </a:lvl5pPr>
            <a:lvl6pPr lvl="5" algn="l" rtl="0">
              <a:lnSpc>
                <a:spcPct val="80000"/>
              </a:lnSpc>
              <a:spcBef>
                <a:spcPts val="0"/>
              </a:spcBef>
              <a:spcAft>
                <a:spcPts val="0"/>
              </a:spcAft>
              <a:buSzPts val="4800"/>
              <a:buNone/>
              <a:defRPr sz="4800"/>
            </a:lvl6pPr>
            <a:lvl7pPr lvl="6" algn="l" rtl="0">
              <a:lnSpc>
                <a:spcPct val="80000"/>
              </a:lnSpc>
              <a:spcBef>
                <a:spcPts val="0"/>
              </a:spcBef>
              <a:spcAft>
                <a:spcPts val="0"/>
              </a:spcAft>
              <a:buSzPts val="4800"/>
              <a:buNone/>
              <a:defRPr sz="4800"/>
            </a:lvl7pPr>
            <a:lvl8pPr lvl="7" algn="l" rtl="0">
              <a:lnSpc>
                <a:spcPct val="80000"/>
              </a:lnSpc>
              <a:spcBef>
                <a:spcPts val="0"/>
              </a:spcBef>
              <a:spcAft>
                <a:spcPts val="0"/>
              </a:spcAft>
              <a:buSzPts val="4800"/>
              <a:buNone/>
              <a:defRPr sz="4800"/>
            </a:lvl8pPr>
            <a:lvl9pPr lvl="8" algn="l" rtl="0">
              <a:lnSpc>
                <a:spcPct val="80000"/>
              </a:lnSpc>
              <a:spcBef>
                <a:spcPts val="0"/>
              </a:spcBef>
              <a:spcAft>
                <a:spcPts val="0"/>
              </a:spcAft>
              <a:buSzPts val="4800"/>
              <a:buNone/>
              <a:defRPr sz="4800"/>
            </a:lvl9pPr>
          </a:lstStyle>
          <a:p>
            <a:endParaRPr/>
          </a:p>
        </p:txBody>
      </p:sp>
      <p:sp>
        <p:nvSpPr>
          <p:cNvPr id="572" name="Google Shape;572;g2f02c553431_0_1046"/>
          <p:cNvSpPr txBox="1">
            <a:spLocks noGrp="1"/>
          </p:cNvSpPr>
          <p:nvPr>
            <p:ph type="subTitle" idx="1"/>
          </p:nvPr>
        </p:nvSpPr>
        <p:spPr>
          <a:xfrm>
            <a:off x="1058450" y="1757352"/>
            <a:ext cx="2769000" cy="137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400"/>
              <a:buNone/>
              <a:defRPr sz="1400">
                <a:solidFill>
                  <a:schemeClr val="dk2"/>
                </a:solidFill>
              </a:defRPr>
            </a:lvl1pPr>
            <a:lvl2pPr lvl="1" algn="l" rtl="0">
              <a:lnSpc>
                <a:spcPct val="100000"/>
              </a:lnSpc>
              <a:spcBef>
                <a:spcPts val="0"/>
              </a:spcBef>
              <a:spcAft>
                <a:spcPts val="0"/>
              </a:spcAft>
              <a:buClr>
                <a:schemeClr val="dk2"/>
              </a:buClr>
              <a:buSzPts val="1400"/>
              <a:buNone/>
              <a:defRPr>
                <a:solidFill>
                  <a:schemeClr val="dk2"/>
                </a:solidFill>
              </a:defRPr>
            </a:lvl2pPr>
            <a:lvl3pPr lvl="2" algn="l" rtl="0">
              <a:lnSpc>
                <a:spcPct val="100000"/>
              </a:lnSpc>
              <a:spcBef>
                <a:spcPts val="0"/>
              </a:spcBef>
              <a:spcAft>
                <a:spcPts val="0"/>
              </a:spcAft>
              <a:buClr>
                <a:schemeClr val="dk2"/>
              </a:buClr>
              <a:buSzPts val="1400"/>
              <a:buNone/>
              <a:defRPr>
                <a:solidFill>
                  <a:schemeClr val="dk2"/>
                </a:solidFill>
              </a:defRPr>
            </a:lvl3pPr>
            <a:lvl4pPr lvl="3" algn="l" rtl="0">
              <a:lnSpc>
                <a:spcPct val="100000"/>
              </a:lnSpc>
              <a:spcBef>
                <a:spcPts val="0"/>
              </a:spcBef>
              <a:spcAft>
                <a:spcPts val="0"/>
              </a:spcAft>
              <a:buClr>
                <a:schemeClr val="dk2"/>
              </a:buClr>
              <a:buSzPts val="1400"/>
              <a:buNone/>
              <a:defRPr>
                <a:solidFill>
                  <a:schemeClr val="dk2"/>
                </a:solidFill>
              </a:defRPr>
            </a:lvl4pPr>
            <a:lvl5pPr lvl="4" algn="l" rtl="0">
              <a:lnSpc>
                <a:spcPct val="100000"/>
              </a:lnSpc>
              <a:spcBef>
                <a:spcPts val="0"/>
              </a:spcBef>
              <a:spcAft>
                <a:spcPts val="0"/>
              </a:spcAft>
              <a:buClr>
                <a:schemeClr val="dk2"/>
              </a:buClr>
              <a:buSzPts val="1400"/>
              <a:buNone/>
              <a:defRPr>
                <a:solidFill>
                  <a:schemeClr val="dk2"/>
                </a:solidFill>
              </a:defRPr>
            </a:lvl5pPr>
            <a:lvl6pPr lvl="5" algn="l" rtl="0">
              <a:lnSpc>
                <a:spcPct val="100000"/>
              </a:lnSpc>
              <a:spcBef>
                <a:spcPts val="0"/>
              </a:spcBef>
              <a:spcAft>
                <a:spcPts val="0"/>
              </a:spcAft>
              <a:buClr>
                <a:schemeClr val="dk2"/>
              </a:buClr>
              <a:buSzPts val="1400"/>
              <a:buNone/>
              <a:defRPr>
                <a:solidFill>
                  <a:schemeClr val="dk2"/>
                </a:solidFill>
              </a:defRPr>
            </a:lvl6pPr>
            <a:lvl7pPr lvl="6" algn="l" rtl="0">
              <a:lnSpc>
                <a:spcPct val="100000"/>
              </a:lnSpc>
              <a:spcBef>
                <a:spcPts val="0"/>
              </a:spcBef>
              <a:spcAft>
                <a:spcPts val="0"/>
              </a:spcAft>
              <a:buClr>
                <a:schemeClr val="dk2"/>
              </a:buClr>
              <a:buSzPts val="1400"/>
              <a:buNone/>
              <a:defRPr>
                <a:solidFill>
                  <a:schemeClr val="dk2"/>
                </a:solidFill>
              </a:defRPr>
            </a:lvl7pPr>
            <a:lvl8pPr lvl="7" algn="l" rtl="0">
              <a:lnSpc>
                <a:spcPct val="100000"/>
              </a:lnSpc>
              <a:spcBef>
                <a:spcPts val="0"/>
              </a:spcBef>
              <a:spcAft>
                <a:spcPts val="0"/>
              </a:spcAft>
              <a:buClr>
                <a:schemeClr val="dk2"/>
              </a:buClr>
              <a:buSzPts val="1400"/>
              <a:buNone/>
              <a:defRPr>
                <a:solidFill>
                  <a:schemeClr val="dk2"/>
                </a:solidFill>
              </a:defRPr>
            </a:lvl8pPr>
            <a:lvl9pPr lvl="8" algn="l"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573" name="Google Shape;573;g2f02c553431_0_1046"/>
          <p:cNvPicPr preferRelativeResize="0"/>
          <p:nvPr/>
        </p:nvPicPr>
        <p:blipFill rotWithShape="1">
          <a:blip r:embed="rId4">
            <a:alphaModFix/>
          </a:blip>
          <a:srcRect/>
          <a:stretch/>
        </p:blipFill>
        <p:spPr>
          <a:xfrm rot="-405240">
            <a:off x="6284102" y="2385388"/>
            <a:ext cx="1961516" cy="2293291"/>
          </a:xfrm>
          <a:prstGeom prst="rect">
            <a:avLst/>
          </a:prstGeom>
          <a:noFill/>
          <a:ln>
            <a:noFill/>
          </a:ln>
        </p:spPr>
      </p:pic>
      <p:pic>
        <p:nvPicPr>
          <p:cNvPr id="574" name="Google Shape;574;g2f02c553431_0_1046"/>
          <p:cNvPicPr preferRelativeResize="0"/>
          <p:nvPr/>
        </p:nvPicPr>
        <p:blipFill rotWithShape="1">
          <a:blip r:embed="rId4">
            <a:alphaModFix/>
          </a:blip>
          <a:srcRect/>
          <a:stretch/>
        </p:blipFill>
        <p:spPr>
          <a:xfrm rot="417625">
            <a:off x="4378962" y="1324630"/>
            <a:ext cx="2803901" cy="2815132"/>
          </a:xfrm>
          <a:prstGeom prst="rect">
            <a:avLst/>
          </a:prstGeom>
          <a:noFill/>
          <a:ln>
            <a:noFill/>
          </a:ln>
        </p:spPr>
      </p:pic>
      <p:sp>
        <p:nvSpPr>
          <p:cNvPr id="575" name="Google Shape;575;g2f02c553431_0_1046"/>
          <p:cNvSpPr txBox="1"/>
          <p:nvPr/>
        </p:nvSpPr>
        <p:spPr>
          <a:xfrm rot="420963">
            <a:off x="4549000" y="2333907"/>
            <a:ext cx="2308687" cy="149772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dk2"/>
                </a:solidFill>
                <a:latin typeface="Roboto Mono"/>
                <a:ea typeface="Roboto Mono"/>
                <a:cs typeface="Roboto Mono"/>
                <a:sym typeface="Roboto Mono"/>
              </a:rPr>
              <a:t>CREDITS: This presentation template was created by </a:t>
            </a:r>
            <a:r>
              <a:rPr lang="en" sz="1200" b="0" i="0" u="none" strike="noStrike" cap="none">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Slidesgo</a:t>
            </a:r>
            <a:r>
              <a:rPr lang="en" sz="1200" b="0" i="0" u="none" strike="noStrike" cap="none">
                <a:solidFill>
                  <a:schemeClr val="dk2"/>
                </a:solidFill>
                <a:latin typeface="Roboto Mono"/>
                <a:ea typeface="Roboto Mono"/>
                <a:cs typeface="Roboto Mono"/>
                <a:sym typeface="Roboto Mono"/>
              </a:rPr>
              <a:t>, including icons by </a:t>
            </a:r>
            <a:r>
              <a:rPr lang="en" sz="1200" b="0" i="0" u="none" strike="noStrike" cap="none">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val="tx"/>
                    </a:ext>
                  </a:extLst>
                </a:hlinkClick>
              </a:rPr>
              <a:t>Flaticon</a:t>
            </a:r>
            <a:r>
              <a:rPr lang="en" sz="1200" b="0" i="0" u="none" strike="noStrike" cap="none">
                <a:solidFill>
                  <a:schemeClr val="dk2"/>
                </a:solidFill>
                <a:latin typeface="Roboto Mono"/>
                <a:ea typeface="Roboto Mono"/>
                <a:cs typeface="Roboto Mono"/>
                <a:sym typeface="Roboto Mono"/>
              </a:rPr>
              <a:t>, and infographics &amp; images by </a:t>
            </a:r>
            <a:r>
              <a:rPr lang="en" sz="1200" b="0" i="0" u="none" strike="noStrike" cap="none">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val="tx"/>
                    </a:ext>
                  </a:extLst>
                </a:hlinkClick>
              </a:rPr>
              <a:t>Freepik</a:t>
            </a:r>
            <a:r>
              <a:rPr lang="en" sz="1200" b="0" i="0" u="none" strike="noStrike" cap="none">
                <a:solidFill>
                  <a:schemeClr val="dk2"/>
                </a:solidFill>
                <a:latin typeface="Roboto Mono"/>
                <a:ea typeface="Roboto Mono"/>
                <a:cs typeface="Roboto Mono"/>
                <a:sym typeface="Roboto Mono"/>
              </a:rPr>
              <a:t>. </a:t>
            </a:r>
            <a:endParaRPr sz="1200" b="0" i="0" u="none" strike="noStrike" cap="none">
              <a:solidFill>
                <a:schemeClr val="dk2"/>
              </a:solidFill>
              <a:latin typeface="Roboto Mono"/>
              <a:ea typeface="Roboto Mono"/>
              <a:cs typeface="Roboto Mono"/>
              <a:sym typeface="Roboto Mono"/>
            </a:endParaRPr>
          </a:p>
          <a:p>
            <a:pPr marL="0" marR="0" lvl="0" indent="0" algn="ctr" rtl="0">
              <a:lnSpc>
                <a:spcPct val="100000"/>
              </a:lnSpc>
              <a:spcBef>
                <a:spcPts val="300"/>
              </a:spcBef>
              <a:spcAft>
                <a:spcPts val="0"/>
              </a:spcAft>
              <a:buClr>
                <a:srgbClr val="000000"/>
              </a:buClr>
              <a:buSzPts val="1200"/>
              <a:buFont typeface="Arial"/>
              <a:buNone/>
            </a:pPr>
            <a:endParaRPr sz="1200" b="0" i="0" u="none" strike="noStrike" cap="none">
              <a:solidFill>
                <a:schemeClr val="dk2"/>
              </a:solidFill>
              <a:latin typeface="Roboto Mono"/>
              <a:ea typeface="Roboto Mono"/>
              <a:cs typeface="Roboto Mono"/>
              <a:sym typeface="Roboto Mo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SECTION_TITLE_AND_DESCRIPTION_1_1_1_1">
    <p:spTree>
      <p:nvGrpSpPr>
        <p:cNvPr id="1" name="Shape 55"/>
        <p:cNvGrpSpPr/>
        <p:nvPr/>
      </p:nvGrpSpPr>
      <p:grpSpPr>
        <a:xfrm>
          <a:off x="0" y="0"/>
          <a:ext cx="0" cy="0"/>
          <a:chOff x="0" y="0"/>
          <a:chExt cx="0" cy="0"/>
        </a:xfrm>
      </p:grpSpPr>
      <p:pic>
        <p:nvPicPr>
          <p:cNvPr id="56" name="Google Shape;56;p8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7" name="Google Shape;57;p89"/>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58" name="Google Shape;58;p89"/>
          <p:cNvSpPr txBox="1">
            <a:spLocks noGrp="1"/>
          </p:cNvSpPr>
          <p:nvPr>
            <p:ph type="title"/>
          </p:nvPr>
        </p:nvSpPr>
        <p:spPr>
          <a:xfrm>
            <a:off x="5230400" y="3321638"/>
            <a:ext cx="2797500" cy="48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600"/>
              <a:buFont typeface="Anonymous Pro"/>
              <a:buNone/>
              <a:defRPr sz="2100"/>
            </a:lvl1pPr>
            <a:lvl2pPr lvl="1" algn="l">
              <a:lnSpc>
                <a:spcPct val="100000"/>
              </a:lnSpc>
              <a:spcBef>
                <a:spcPts val="0"/>
              </a:spcBef>
              <a:spcAft>
                <a:spcPts val="0"/>
              </a:spcAft>
              <a:buSzPts val="2000"/>
              <a:buNone/>
              <a:defRPr sz="2000" b="1"/>
            </a:lvl2pPr>
            <a:lvl3pPr lvl="2" algn="l">
              <a:lnSpc>
                <a:spcPct val="100000"/>
              </a:lnSpc>
              <a:spcBef>
                <a:spcPts val="0"/>
              </a:spcBef>
              <a:spcAft>
                <a:spcPts val="0"/>
              </a:spcAft>
              <a:buSzPts val="2000"/>
              <a:buNone/>
              <a:defRPr sz="2000" b="1"/>
            </a:lvl3pPr>
            <a:lvl4pPr lvl="3" algn="l">
              <a:lnSpc>
                <a:spcPct val="100000"/>
              </a:lnSpc>
              <a:spcBef>
                <a:spcPts val="0"/>
              </a:spcBef>
              <a:spcAft>
                <a:spcPts val="0"/>
              </a:spcAft>
              <a:buSzPts val="2000"/>
              <a:buNone/>
              <a:defRPr sz="2000" b="1"/>
            </a:lvl4pPr>
            <a:lvl5pPr lvl="4" algn="l">
              <a:lnSpc>
                <a:spcPct val="100000"/>
              </a:lnSpc>
              <a:spcBef>
                <a:spcPts val="0"/>
              </a:spcBef>
              <a:spcAft>
                <a:spcPts val="0"/>
              </a:spcAft>
              <a:buSzPts val="2000"/>
              <a:buNone/>
              <a:defRPr sz="2000" b="1"/>
            </a:lvl5pPr>
            <a:lvl6pPr lvl="5" algn="l">
              <a:lnSpc>
                <a:spcPct val="100000"/>
              </a:lnSpc>
              <a:spcBef>
                <a:spcPts val="0"/>
              </a:spcBef>
              <a:spcAft>
                <a:spcPts val="0"/>
              </a:spcAft>
              <a:buSzPts val="2000"/>
              <a:buNone/>
              <a:defRPr sz="2000" b="1"/>
            </a:lvl6pPr>
            <a:lvl7pPr lvl="6" algn="l">
              <a:lnSpc>
                <a:spcPct val="100000"/>
              </a:lnSpc>
              <a:spcBef>
                <a:spcPts val="0"/>
              </a:spcBef>
              <a:spcAft>
                <a:spcPts val="0"/>
              </a:spcAft>
              <a:buSzPts val="2000"/>
              <a:buNone/>
              <a:defRPr sz="2000" b="1"/>
            </a:lvl7pPr>
            <a:lvl8pPr lvl="7" algn="l">
              <a:lnSpc>
                <a:spcPct val="100000"/>
              </a:lnSpc>
              <a:spcBef>
                <a:spcPts val="0"/>
              </a:spcBef>
              <a:spcAft>
                <a:spcPts val="0"/>
              </a:spcAft>
              <a:buSzPts val="2000"/>
              <a:buNone/>
              <a:defRPr sz="2000" b="1"/>
            </a:lvl8pPr>
            <a:lvl9pPr lvl="8" algn="l">
              <a:lnSpc>
                <a:spcPct val="100000"/>
              </a:lnSpc>
              <a:spcBef>
                <a:spcPts val="0"/>
              </a:spcBef>
              <a:spcAft>
                <a:spcPts val="0"/>
              </a:spcAft>
              <a:buSzPts val="2000"/>
              <a:buNone/>
              <a:defRPr sz="2000" b="1"/>
            </a:lvl9pPr>
          </a:lstStyle>
          <a:p>
            <a:endParaRPr/>
          </a:p>
        </p:txBody>
      </p:sp>
      <p:sp>
        <p:nvSpPr>
          <p:cNvPr id="59" name="Google Shape;59;p89"/>
          <p:cNvSpPr txBox="1">
            <a:spLocks noGrp="1"/>
          </p:cNvSpPr>
          <p:nvPr>
            <p:ph type="subTitle" idx="1"/>
          </p:nvPr>
        </p:nvSpPr>
        <p:spPr>
          <a:xfrm>
            <a:off x="4909400" y="1218188"/>
            <a:ext cx="3439500" cy="201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Concert One"/>
              <a:buNone/>
              <a:defRPr sz="2100">
                <a:solidFill>
                  <a:schemeClr val="dk1"/>
                </a:solidFill>
                <a:latin typeface="Roboto Mono"/>
                <a:ea typeface="Roboto Mono"/>
                <a:cs typeface="Roboto Mono"/>
                <a:sym typeface="Roboto Mono"/>
              </a:defRPr>
            </a:lvl1pPr>
            <a:lvl2pPr lvl="1" algn="l">
              <a:lnSpc>
                <a:spcPct val="100000"/>
              </a:lnSpc>
              <a:spcBef>
                <a:spcPts val="0"/>
              </a:spcBef>
              <a:spcAft>
                <a:spcPts val="0"/>
              </a:spcAft>
              <a:buClr>
                <a:schemeClr val="dk2"/>
              </a:buClr>
              <a:buSzPts val="2400"/>
              <a:buNone/>
              <a:defRPr sz="2400">
                <a:solidFill>
                  <a:schemeClr val="dk2"/>
                </a:solidFill>
              </a:defRPr>
            </a:lvl2pPr>
            <a:lvl3pPr lvl="2" algn="l">
              <a:lnSpc>
                <a:spcPct val="100000"/>
              </a:lnSpc>
              <a:spcBef>
                <a:spcPts val="0"/>
              </a:spcBef>
              <a:spcAft>
                <a:spcPts val="0"/>
              </a:spcAft>
              <a:buClr>
                <a:schemeClr val="dk2"/>
              </a:buClr>
              <a:buSzPts val="2400"/>
              <a:buNone/>
              <a:defRPr sz="2400">
                <a:solidFill>
                  <a:schemeClr val="dk2"/>
                </a:solidFill>
              </a:defRPr>
            </a:lvl3pPr>
            <a:lvl4pPr lvl="3" algn="l">
              <a:lnSpc>
                <a:spcPct val="100000"/>
              </a:lnSpc>
              <a:spcBef>
                <a:spcPts val="0"/>
              </a:spcBef>
              <a:spcAft>
                <a:spcPts val="0"/>
              </a:spcAft>
              <a:buClr>
                <a:schemeClr val="dk2"/>
              </a:buClr>
              <a:buSzPts val="2400"/>
              <a:buNone/>
              <a:defRPr sz="2400">
                <a:solidFill>
                  <a:schemeClr val="dk2"/>
                </a:solidFill>
              </a:defRPr>
            </a:lvl4pPr>
            <a:lvl5pPr lvl="4" algn="l">
              <a:lnSpc>
                <a:spcPct val="100000"/>
              </a:lnSpc>
              <a:spcBef>
                <a:spcPts val="0"/>
              </a:spcBef>
              <a:spcAft>
                <a:spcPts val="0"/>
              </a:spcAft>
              <a:buClr>
                <a:schemeClr val="dk2"/>
              </a:buClr>
              <a:buSzPts val="2400"/>
              <a:buNone/>
              <a:defRPr sz="2400">
                <a:solidFill>
                  <a:schemeClr val="dk2"/>
                </a:solidFill>
              </a:defRPr>
            </a:lvl5pPr>
            <a:lvl6pPr lvl="5" algn="l">
              <a:lnSpc>
                <a:spcPct val="100000"/>
              </a:lnSpc>
              <a:spcBef>
                <a:spcPts val="0"/>
              </a:spcBef>
              <a:spcAft>
                <a:spcPts val="0"/>
              </a:spcAft>
              <a:buClr>
                <a:schemeClr val="dk2"/>
              </a:buClr>
              <a:buSzPts val="2400"/>
              <a:buNone/>
              <a:defRPr sz="2400">
                <a:solidFill>
                  <a:schemeClr val="dk2"/>
                </a:solidFill>
              </a:defRPr>
            </a:lvl6pPr>
            <a:lvl7pPr lvl="6" algn="l">
              <a:lnSpc>
                <a:spcPct val="100000"/>
              </a:lnSpc>
              <a:spcBef>
                <a:spcPts val="0"/>
              </a:spcBef>
              <a:spcAft>
                <a:spcPts val="0"/>
              </a:spcAft>
              <a:buClr>
                <a:schemeClr val="dk2"/>
              </a:buClr>
              <a:buSzPts val="2400"/>
              <a:buNone/>
              <a:defRPr sz="2400">
                <a:solidFill>
                  <a:schemeClr val="dk2"/>
                </a:solidFill>
              </a:defRPr>
            </a:lvl7pPr>
            <a:lvl8pPr lvl="7" algn="l">
              <a:lnSpc>
                <a:spcPct val="100000"/>
              </a:lnSpc>
              <a:spcBef>
                <a:spcPts val="0"/>
              </a:spcBef>
              <a:spcAft>
                <a:spcPts val="0"/>
              </a:spcAft>
              <a:buClr>
                <a:schemeClr val="dk2"/>
              </a:buClr>
              <a:buSzPts val="2400"/>
              <a:buNone/>
              <a:defRPr sz="2400">
                <a:solidFill>
                  <a:schemeClr val="dk2"/>
                </a:solidFill>
              </a:defRPr>
            </a:lvl8pPr>
            <a:lvl9pPr lvl="8" algn="l">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6"/>
        <p:cNvGrpSpPr/>
        <p:nvPr/>
      </p:nvGrpSpPr>
      <p:grpSpPr>
        <a:xfrm>
          <a:off x="0" y="0"/>
          <a:ext cx="0" cy="0"/>
          <a:chOff x="0" y="0"/>
          <a:chExt cx="0" cy="0"/>
        </a:xfrm>
      </p:grpSpPr>
      <p:pic>
        <p:nvPicPr>
          <p:cNvPr id="577" name="Google Shape;577;g2f02c553431_0_105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78" name="Google Shape;578;g2f02c553431_0_1054"/>
          <p:cNvPicPr preferRelativeResize="0"/>
          <p:nvPr/>
        </p:nvPicPr>
        <p:blipFill rotWithShape="1">
          <a:blip r:embed="rId3">
            <a:alphaModFix/>
          </a:blip>
          <a:srcRect/>
          <a:stretch/>
        </p:blipFill>
        <p:spPr>
          <a:xfrm>
            <a:off x="254425" y="201113"/>
            <a:ext cx="8635149" cy="4741275"/>
          </a:xfrm>
          <a:prstGeom prst="rect">
            <a:avLst/>
          </a:prstGeom>
          <a:noFill/>
          <a:ln>
            <a:noFill/>
          </a:ln>
        </p:spPr>
      </p:pic>
      <p:sp>
        <p:nvSpPr>
          <p:cNvPr id="579" name="Google Shape;579;g2f02c553431_0_1054"/>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580" name="Google Shape;580;g2f02c553431_0_1054"/>
          <p:cNvSpPr txBox="1">
            <a:spLocks noGrp="1"/>
          </p:cNvSpPr>
          <p:nvPr>
            <p:ph type="body" idx="1"/>
          </p:nvPr>
        </p:nvSpPr>
        <p:spPr>
          <a:xfrm>
            <a:off x="744675" y="1551725"/>
            <a:ext cx="3593400" cy="2822100"/>
          </a:xfrm>
          <a:prstGeom prst="rect">
            <a:avLst/>
          </a:prstGeom>
          <a:noFill/>
          <a:ln>
            <a:noFill/>
          </a:ln>
        </p:spPr>
        <p:txBody>
          <a:bodyPr spcFirstLastPara="1" wrap="square" lIns="91425" tIns="91425" rIns="91425" bIns="91425" anchor="b" anchorCtr="0">
            <a:noAutofit/>
          </a:bodyPr>
          <a:lstStyle>
            <a:lvl1pPr marL="457200" lvl="0" indent="-317500" algn="l" rtl="0">
              <a:lnSpc>
                <a:spcPct val="100000"/>
              </a:lnSpc>
              <a:spcBef>
                <a:spcPts val="0"/>
              </a:spcBef>
              <a:spcAft>
                <a:spcPts val="0"/>
              </a:spcAft>
              <a:buClr>
                <a:schemeClr val="dk2"/>
              </a:buClr>
              <a:buSzPts val="1400"/>
              <a:buChar char="●"/>
              <a:defRPr sz="1400">
                <a:solidFill>
                  <a:schemeClr val="dk2"/>
                </a:solidFill>
              </a:defRPr>
            </a:lvl1pPr>
            <a:lvl2pPr marL="914400" lvl="1" indent="-317500" algn="l" rtl="0">
              <a:lnSpc>
                <a:spcPct val="100000"/>
              </a:lnSpc>
              <a:spcBef>
                <a:spcPts val="1600"/>
              </a:spcBef>
              <a:spcAft>
                <a:spcPts val="0"/>
              </a:spcAft>
              <a:buClr>
                <a:schemeClr val="dk2"/>
              </a:buClr>
              <a:buSzPts val="1400"/>
              <a:buChar char="○"/>
              <a:defRPr>
                <a:solidFill>
                  <a:schemeClr val="dk2"/>
                </a:solidFill>
              </a:defRPr>
            </a:lvl2pPr>
            <a:lvl3pPr marL="1371600" lvl="2" indent="-317500" algn="l" rtl="0">
              <a:lnSpc>
                <a:spcPct val="100000"/>
              </a:lnSpc>
              <a:spcBef>
                <a:spcPts val="1600"/>
              </a:spcBef>
              <a:spcAft>
                <a:spcPts val="0"/>
              </a:spcAft>
              <a:buClr>
                <a:schemeClr val="dk2"/>
              </a:buClr>
              <a:buSzPts val="1400"/>
              <a:buChar char="■"/>
              <a:defRPr>
                <a:solidFill>
                  <a:schemeClr val="dk2"/>
                </a:solidFill>
              </a:defRPr>
            </a:lvl3pPr>
            <a:lvl4pPr marL="1828800" lvl="3" indent="-317500" algn="l" rtl="0">
              <a:lnSpc>
                <a:spcPct val="100000"/>
              </a:lnSpc>
              <a:spcBef>
                <a:spcPts val="1600"/>
              </a:spcBef>
              <a:spcAft>
                <a:spcPts val="0"/>
              </a:spcAft>
              <a:buClr>
                <a:schemeClr val="dk2"/>
              </a:buClr>
              <a:buSzPts val="1400"/>
              <a:buChar char="●"/>
              <a:defRPr>
                <a:solidFill>
                  <a:schemeClr val="dk2"/>
                </a:solidFill>
              </a:defRPr>
            </a:lvl4pPr>
            <a:lvl5pPr marL="2286000" lvl="4" indent="-317500" algn="l" rtl="0">
              <a:lnSpc>
                <a:spcPct val="100000"/>
              </a:lnSpc>
              <a:spcBef>
                <a:spcPts val="1600"/>
              </a:spcBef>
              <a:spcAft>
                <a:spcPts val="0"/>
              </a:spcAft>
              <a:buClr>
                <a:schemeClr val="dk2"/>
              </a:buClr>
              <a:buSzPts val="1400"/>
              <a:buChar char="○"/>
              <a:defRPr>
                <a:solidFill>
                  <a:schemeClr val="dk2"/>
                </a:solidFill>
              </a:defRPr>
            </a:lvl5pPr>
            <a:lvl6pPr marL="2743200" lvl="5" indent="-317500" algn="l" rtl="0">
              <a:lnSpc>
                <a:spcPct val="100000"/>
              </a:lnSpc>
              <a:spcBef>
                <a:spcPts val="1600"/>
              </a:spcBef>
              <a:spcAft>
                <a:spcPts val="0"/>
              </a:spcAft>
              <a:buClr>
                <a:schemeClr val="dk2"/>
              </a:buClr>
              <a:buSzPts val="1400"/>
              <a:buChar char="■"/>
              <a:defRPr>
                <a:solidFill>
                  <a:schemeClr val="dk2"/>
                </a:solidFill>
              </a:defRPr>
            </a:lvl6pPr>
            <a:lvl7pPr marL="3200400" lvl="6" indent="-317500" algn="l" rtl="0">
              <a:lnSpc>
                <a:spcPct val="100000"/>
              </a:lnSpc>
              <a:spcBef>
                <a:spcPts val="1600"/>
              </a:spcBef>
              <a:spcAft>
                <a:spcPts val="0"/>
              </a:spcAft>
              <a:buClr>
                <a:schemeClr val="dk2"/>
              </a:buClr>
              <a:buSzPts val="1400"/>
              <a:buChar char="●"/>
              <a:defRPr>
                <a:solidFill>
                  <a:schemeClr val="dk2"/>
                </a:solidFill>
              </a:defRPr>
            </a:lvl7pPr>
            <a:lvl8pPr marL="3657600" lvl="7" indent="-317500" algn="l" rtl="0">
              <a:lnSpc>
                <a:spcPct val="100000"/>
              </a:lnSpc>
              <a:spcBef>
                <a:spcPts val="1600"/>
              </a:spcBef>
              <a:spcAft>
                <a:spcPts val="0"/>
              </a:spcAft>
              <a:buClr>
                <a:schemeClr val="dk2"/>
              </a:buClr>
              <a:buSzPts val="1400"/>
              <a:buChar char="○"/>
              <a:defRPr>
                <a:solidFill>
                  <a:schemeClr val="dk2"/>
                </a:solidFill>
              </a:defRPr>
            </a:lvl8pPr>
            <a:lvl9pPr marL="4114800" lvl="8" indent="-317500" algn="l" rtl="0">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581" name="Google Shape;581;g2f02c553431_0_1054"/>
          <p:cNvSpPr txBox="1">
            <a:spLocks noGrp="1"/>
          </p:cNvSpPr>
          <p:nvPr>
            <p:ph type="body" idx="2"/>
          </p:nvPr>
        </p:nvSpPr>
        <p:spPr>
          <a:xfrm>
            <a:off x="4805925" y="1551725"/>
            <a:ext cx="3593400" cy="2822100"/>
          </a:xfrm>
          <a:prstGeom prst="rect">
            <a:avLst/>
          </a:prstGeom>
          <a:noFill/>
          <a:ln>
            <a:noFill/>
          </a:ln>
        </p:spPr>
        <p:txBody>
          <a:bodyPr spcFirstLastPara="1" wrap="square" lIns="91425" tIns="91425" rIns="91425" bIns="91425" anchor="b" anchorCtr="0">
            <a:noAutofit/>
          </a:bodyPr>
          <a:lstStyle>
            <a:lvl1pPr marL="457200" lvl="0" indent="-317500" algn="l" rtl="0">
              <a:lnSpc>
                <a:spcPct val="100000"/>
              </a:lnSpc>
              <a:spcBef>
                <a:spcPts val="0"/>
              </a:spcBef>
              <a:spcAft>
                <a:spcPts val="0"/>
              </a:spcAft>
              <a:buClr>
                <a:schemeClr val="dk2"/>
              </a:buClr>
              <a:buSzPts val="1400"/>
              <a:buChar char="●"/>
              <a:defRPr sz="1400">
                <a:solidFill>
                  <a:schemeClr val="dk2"/>
                </a:solidFill>
              </a:defRPr>
            </a:lvl1pPr>
            <a:lvl2pPr marL="914400" lvl="1" indent="-317500" algn="l" rtl="0">
              <a:lnSpc>
                <a:spcPct val="100000"/>
              </a:lnSpc>
              <a:spcBef>
                <a:spcPts val="1600"/>
              </a:spcBef>
              <a:spcAft>
                <a:spcPts val="0"/>
              </a:spcAft>
              <a:buClr>
                <a:schemeClr val="dk2"/>
              </a:buClr>
              <a:buSzPts val="1400"/>
              <a:buChar char="○"/>
              <a:defRPr>
                <a:solidFill>
                  <a:schemeClr val="dk2"/>
                </a:solidFill>
              </a:defRPr>
            </a:lvl2pPr>
            <a:lvl3pPr marL="1371600" lvl="2" indent="-317500" algn="l" rtl="0">
              <a:lnSpc>
                <a:spcPct val="100000"/>
              </a:lnSpc>
              <a:spcBef>
                <a:spcPts val="1600"/>
              </a:spcBef>
              <a:spcAft>
                <a:spcPts val="0"/>
              </a:spcAft>
              <a:buClr>
                <a:schemeClr val="dk2"/>
              </a:buClr>
              <a:buSzPts val="1400"/>
              <a:buChar char="■"/>
              <a:defRPr>
                <a:solidFill>
                  <a:schemeClr val="dk2"/>
                </a:solidFill>
              </a:defRPr>
            </a:lvl3pPr>
            <a:lvl4pPr marL="1828800" lvl="3" indent="-317500" algn="l" rtl="0">
              <a:lnSpc>
                <a:spcPct val="100000"/>
              </a:lnSpc>
              <a:spcBef>
                <a:spcPts val="1600"/>
              </a:spcBef>
              <a:spcAft>
                <a:spcPts val="0"/>
              </a:spcAft>
              <a:buClr>
                <a:schemeClr val="dk2"/>
              </a:buClr>
              <a:buSzPts val="1400"/>
              <a:buChar char="●"/>
              <a:defRPr>
                <a:solidFill>
                  <a:schemeClr val="dk2"/>
                </a:solidFill>
              </a:defRPr>
            </a:lvl4pPr>
            <a:lvl5pPr marL="2286000" lvl="4" indent="-317500" algn="l" rtl="0">
              <a:lnSpc>
                <a:spcPct val="100000"/>
              </a:lnSpc>
              <a:spcBef>
                <a:spcPts val="1600"/>
              </a:spcBef>
              <a:spcAft>
                <a:spcPts val="0"/>
              </a:spcAft>
              <a:buClr>
                <a:schemeClr val="dk2"/>
              </a:buClr>
              <a:buSzPts val="1400"/>
              <a:buChar char="○"/>
              <a:defRPr>
                <a:solidFill>
                  <a:schemeClr val="dk2"/>
                </a:solidFill>
              </a:defRPr>
            </a:lvl5pPr>
            <a:lvl6pPr marL="2743200" lvl="5" indent="-317500" algn="l" rtl="0">
              <a:lnSpc>
                <a:spcPct val="100000"/>
              </a:lnSpc>
              <a:spcBef>
                <a:spcPts val="1600"/>
              </a:spcBef>
              <a:spcAft>
                <a:spcPts val="0"/>
              </a:spcAft>
              <a:buClr>
                <a:schemeClr val="dk2"/>
              </a:buClr>
              <a:buSzPts val="1400"/>
              <a:buChar char="■"/>
              <a:defRPr>
                <a:solidFill>
                  <a:schemeClr val="dk2"/>
                </a:solidFill>
              </a:defRPr>
            </a:lvl6pPr>
            <a:lvl7pPr marL="3200400" lvl="6" indent="-317500" algn="l" rtl="0">
              <a:lnSpc>
                <a:spcPct val="100000"/>
              </a:lnSpc>
              <a:spcBef>
                <a:spcPts val="1600"/>
              </a:spcBef>
              <a:spcAft>
                <a:spcPts val="0"/>
              </a:spcAft>
              <a:buClr>
                <a:schemeClr val="dk2"/>
              </a:buClr>
              <a:buSzPts val="1400"/>
              <a:buChar char="●"/>
              <a:defRPr>
                <a:solidFill>
                  <a:schemeClr val="dk2"/>
                </a:solidFill>
              </a:defRPr>
            </a:lvl7pPr>
            <a:lvl8pPr marL="3657600" lvl="7" indent="-317500" algn="l" rtl="0">
              <a:lnSpc>
                <a:spcPct val="100000"/>
              </a:lnSpc>
              <a:spcBef>
                <a:spcPts val="1600"/>
              </a:spcBef>
              <a:spcAft>
                <a:spcPts val="0"/>
              </a:spcAft>
              <a:buClr>
                <a:schemeClr val="dk2"/>
              </a:buClr>
              <a:buSzPts val="1400"/>
              <a:buChar char="○"/>
              <a:defRPr>
                <a:solidFill>
                  <a:schemeClr val="dk2"/>
                </a:solidFill>
              </a:defRPr>
            </a:lvl8pPr>
            <a:lvl9pPr marL="4114800" lvl="8" indent="-317500" algn="l" rtl="0">
              <a:lnSpc>
                <a:spcPct val="100000"/>
              </a:lnSpc>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ext">
  <p:cSld name="ONE_COLUMN_TEXT_2">
    <p:spTree>
      <p:nvGrpSpPr>
        <p:cNvPr id="1" name="Shape 582"/>
        <p:cNvGrpSpPr/>
        <p:nvPr/>
      </p:nvGrpSpPr>
      <p:grpSpPr>
        <a:xfrm>
          <a:off x="0" y="0"/>
          <a:ext cx="0" cy="0"/>
          <a:chOff x="0" y="0"/>
          <a:chExt cx="0" cy="0"/>
        </a:xfrm>
      </p:grpSpPr>
      <p:pic>
        <p:nvPicPr>
          <p:cNvPr id="583" name="Google Shape;583;g2f02c553431_0_1060"/>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84" name="Google Shape;584;g2f02c553431_0_1060"/>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585" name="Google Shape;585;g2f02c553431_0_1060"/>
          <p:cNvSpPr txBox="1">
            <a:spLocks noGrp="1"/>
          </p:cNvSpPr>
          <p:nvPr>
            <p:ph type="body" idx="1"/>
          </p:nvPr>
        </p:nvSpPr>
        <p:spPr>
          <a:xfrm>
            <a:off x="996375" y="1623775"/>
            <a:ext cx="3158700" cy="27834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2"/>
              </a:buClr>
              <a:buSzPts val="1600"/>
              <a:buChar char="●"/>
              <a:defRPr sz="1600">
                <a:solidFill>
                  <a:schemeClr val="dk2"/>
                </a:solidFill>
              </a:defRPr>
            </a:lvl1pPr>
            <a:lvl2pPr marL="914400" lvl="1" indent="-330200" algn="l" rtl="0">
              <a:lnSpc>
                <a:spcPct val="100000"/>
              </a:lnSpc>
              <a:spcBef>
                <a:spcPts val="1600"/>
              </a:spcBef>
              <a:spcAft>
                <a:spcPts val="0"/>
              </a:spcAft>
              <a:buClr>
                <a:schemeClr val="dk2"/>
              </a:buClr>
              <a:buSzPts val="1600"/>
              <a:buChar char="○"/>
              <a:defRPr sz="1600">
                <a:solidFill>
                  <a:schemeClr val="dk2"/>
                </a:solidFill>
              </a:defRPr>
            </a:lvl2pPr>
            <a:lvl3pPr marL="1371600" lvl="2" indent="-330200" algn="l" rtl="0">
              <a:lnSpc>
                <a:spcPct val="100000"/>
              </a:lnSpc>
              <a:spcBef>
                <a:spcPts val="1600"/>
              </a:spcBef>
              <a:spcAft>
                <a:spcPts val="0"/>
              </a:spcAft>
              <a:buClr>
                <a:schemeClr val="dk2"/>
              </a:buClr>
              <a:buSzPts val="1600"/>
              <a:buChar char="■"/>
              <a:defRPr sz="1600">
                <a:solidFill>
                  <a:schemeClr val="dk2"/>
                </a:solidFill>
              </a:defRPr>
            </a:lvl3pPr>
            <a:lvl4pPr marL="1828800" lvl="3" indent="-330200" algn="l" rtl="0">
              <a:lnSpc>
                <a:spcPct val="100000"/>
              </a:lnSpc>
              <a:spcBef>
                <a:spcPts val="1600"/>
              </a:spcBef>
              <a:spcAft>
                <a:spcPts val="0"/>
              </a:spcAft>
              <a:buClr>
                <a:schemeClr val="dk2"/>
              </a:buClr>
              <a:buSzPts val="1600"/>
              <a:buChar char="●"/>
              <a:defRPr sz="1600">
                <a:solidFill>
                  <a:schemeClr val="dk2"/>
                </a:solidFill>
              </a:defRPr>
            </a:lvl4pPr>
            <a:lvl5pPr marL="2286000" lvl="4" indent="-330200" algn="l" rtl="0">
              <a:lnSpc>
                <a:spcPct val="100000"/>
              </a:lnSpc>
              <a:spcBef>
                <a:spcPts val="1600"/>
              </a:spcBef>
              <a:spcAft>
                <a:spcPts val="0"/>
              </a:spcAft>
              <a:buClr>
                <a:schemeClr val="dk2"/>
              </a:buClr>
              <a:buSzPts val="1600"/>
              <a:buChar char="○"/>
              <a:defRPr sz="1600">
                <a:solidFill>
                  <a:schemeClr val="dk2"/>
                </a:solidFill>
              </a:defRPr>
            </a:lvl5pPr>
            <a:lvl6pPr marL="2743200" lvl="5" indent="-330200" algn="l" rtl="0">
              <a:lnSpc>
                <a:spcPct val="100000"/>
              </a:lnSpc>
              <a:spcBef>
                <a:spcPts val="1600"/>
              </a:spcBef>
              <a:spcAft>
                <a:spcPts val="0"/>
              </a:spcAft>
              <a:buClr>
                <a:schemeClr val="dk2"/>
              </a:buClr>
              <a:buSzPts val="1600"/>
              <a:buChar char="■"/>
              <a:defRPr sz="1600">
                <a:solidFill>
                  <a:schemeClr val="dk2"/>
                </a:solidFill>
              </a:defRPr>
            </a:lvl6pPr>
            <a:lvl7pPr marL="3200400" lvl="6" indent="-330200" algn="l" rtl="0">
              <a:lnSpc>
                <a:spcPct val="100000"/>
              </a:lnSpc>
              <a:spcBef>
                <a:spcPts val="1600"/>
              </a:spcBef>
              <a:spcAft>
                <a:spcPts val="0"/>
              </a:spcAft>
              <a:buClr>
                <a:schemeClr val="dk2"/>
              </a:buClr>
              <a:buSzPts val="1600"/>
              <a:buChar char="●"/>
              <a:defRPr sz="1600">
                <a:solidFill>
                  <a:schemeClr val="dk2"/>
                </a:solidFill>
              </a:defRPr>
            </a:lvl7pPr>
            <a:lvl8pPr marL="3657600" lvl="7" indent="-330200" algn="l" rtl="0">
              <a:lnSpc>
                <a:spcPct val="100000"/>
              </a:lnSpc>
              <a:spcBef>
                <a:spcPts val="1600"/>
              </a:spcBef>
              <a:spcAft>
                <a:spcPts val="0"/>
              </a:spcAft>
              <a:buClr>
                <a:schemeClr val="dk2"/>
              </a:buClr>
              <a:buSzPts val="1600"/>
              <a:buChar char="○"/>
              <a:defRPr sz="1600">
                <a:solidFill>
                  <a:schemeClr val="dk2"/>
                </a:solidFill>
              </a:defRPr>
            </a:lvl8pPr>
            <a:lvl9pPr marL="4114800" lvl="8" indent="-330200" algn="l"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586" name="Google Shape;586;g2f02c553431_0_1060"/>
          <p:cNvSpPr txBox="1">
            <a:spLocks noGrp="1"/>
          </p:cNvSpPr>
          <p:nvPr>
            <p:ph type="title"/>
          </p:nvPr>
        </p:nvSpPr>
        <p:spPr>
          <a:xfrm>
            <a:off x="1002325" y="711175"/>
            <a:ext cx="3057300" cy="9126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
        <p:nvSpPr>
          <p:cNvPr id="587" name="Google Shape;587;g2f02c553431_0_1060"/>
          <p:cNvSpPr txBox="1">
            <a:spLocks noGrp="1"/>
          </p:cNvSpPr>
          <p:nvPr>
            <p:ph type="body" idx="2"/>
          </p:nvPr>
        </p:nvSpPr>
        <p:spPr>
          <a:xfrm>
            <a:off x="4896525" y="1623775"/>
            <a:ext cx="3158700" cy="27834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2"/>
              </a:buClr>
              <a:buSzPts val="1600"/>
              <a:buChar char="●"/>
              <a:defRPr sz="1400" u="sng">
                <a:solidFill>
                  <a:schemeClr val="dk2"/>
                </a:solidFill>
              </a:defRPr>
            </a:lvl1pPr>
            <a:lvl2pPr marL="914400" lvl="1" indent="-330200" algn="l" rtl="0">
              <a:lnSpc>
                <a:spcPct val="100000"/>
              </a:lnSpc>
              <a:spcBef>
                <a:spcPts val="1600"/>
              </a:spcBef>
              <a:spcAft>
                <a:spcPts val="0"/>
              </a:spcAft>
              <a:buClr>
                <a:schemeClr val="dk2"/>
              </a:buClr>
              <a:buSzPts val="1600"/>
              <a:buChar char="○"/>
              <a:defRPr sz="1600">
                <a:solidFill>
                  <a:schemeClr val="dk2"/>
                </a:solidFill>
              </a:defRPr>
            </a:lvl2pPr>
            <a:lvl3pPr marL="1371600" lvl="2" indent="-330200" algn="l" rtl="0">
              <a:lnSpc>
                <a:spcPct val="100000"/>
              </a:lnSpc>
              <a:spcBef>
                <a:spcPts val="1600"/>
              </a:spcBef>
              <a:spcAft>
                <a:spcPts val="0"/>
              </a:spcAft>
              <a:buClr>
                <a:schemeClr val="dk2"/>
              </a:buClr>
              <a:buSzPts val="1600"/>
              <a:buChar char="■"/>
              <a:defRPr sz="1600">
                <a:solidFill>
                  <a:schemeClr val="dk2"/>
                </a:solidFill>
              </a:defRPr>
            </a:lvl3pPr>
            <a:lvl4pPr marL="1828800" lvl="3" indent="-330200" algn="l" rtl="0">
              <a:lnSpc>
                <a:spcPct val="100000"/>
              </a:lnSpc>
              <a:spcBef>
                <a:spcPts val="1600"/>
              </a:spcBef>
              <a:spcAft>
                <a:spcPts val="0"/>
              </a:spcAft>
              <a:buClr>
                <a:schemeClr val="dk2"/>
              </a:buClr>
              <a:buSzPts val="1600"/>
              <a:buChar char="●"/>
              <a:defRPr sz="1600">
                <a:solidFill>
                  <a:schemeClr val="dk2"/>
                </a:solidFill>
              </a:defRPr>
            </a:lvl4pPr>
            <a:lvl5pPr marL="2286000" lvl="4" indent="-330200" algn="l" rtl="0">
              <a:lnSpc>
                <a:spcPct val="100000"/>
              </a:lnSpc>
              <a:spcBef>
                <a:spcPts val="1600"/>
              </a:spcBef>
              <a:spcAft>
                <a:spcPts val="0"/>
              </a:spcAft>
              <a:buClr>
                <a:schemeClr val="dk2"/>
              </a:buClr>
              <a:buSzPts val="1600"/>
              <a:buChar char="○"/>
              <a:defRPr sz="1600">
                <a:solidFill>
                  <a:schemeClr val="dk2"/>
                </a:solidFill>
              </a:defRPr>
            </a:lvl5pPr>
            <a:lvl6pPr marL="2743200" lvl="5" indent="-330200" algn="l" rtl="0">
              <a:lnSpc>
                <a:spcPct val="100000"/>
              </a:lnSpc>
              <a:spcBef>
                <a:spcPts val="1600"/>
              </a:spcBef>
              <a:spcAft>
                <a:spcPts val="0"/>
              </a:spcAft>
              <a:buClr>
                <a:schemeClr val="dk2"/>
              </a:buClr>
              <a:buSzPts val="1600"/>
              <a:buChar char="■"/>
              <a:defRPr sz="1600">
                <a:solidFill>
                  <a:schemeClr val="dk2"/>
                </a:solidFill>
              </a:defRPr>
            </a:lvl6pPr>
            <a:lvl7pPr marL="3200400" lvl="6" indent="-330200" algn="l" rtl="0">
              <a:lnSpc>
                <a:spcPct val="100000"/>
              </a:lnSpc>
              <a:spcBef>
                <a:spcPts val="1600"/>
              </a:spcBef>
              <a:spcAft>
                <a:spcPts val="0"/>
              </a:spcAft>
              <a:buClr>
                <a:schemeClr val="dk2"/>
              </a:buClr>
              <a:buSzPts val="1600"/>
              <a:buChar char="●"/>
              <a:defRPr sz="1600">
                <a:solidFill>
                  <a:schemeClr val="dk2"/>
                </a:solidFill>
              </a:defRPr>
            </a:lvl7pPr>
            <a:lvl8pPr marL="3657600" lvl="7" indent="-330200" algn="l" rtl="0">
              <a:lnSpc>
                <a:spcPct val="100000"/>
              </a:lnSpc>
              <a:spcBef>
                <a:spcPts val="1600"/>
              </a:spcBef>
              <a:spcAft>
                <a:spcPts val="0"/>
              </a:spcAft>
              <a:buClr>
                <a:schemeClr val="dk2"/>
              </a:buClr>
              <a:buSzPts val="1600"/>
              <a:buChar char="○"/>
              <a:defRPr sz="1600">
                <a:solidFill>
                  <a:schemeClr val="dk2"/>
                </a:solidFill>
              </a:defRPr>
            </a:lvl8pPr>
            <a:lvl9pPr marL="4114800" lvl="8" indent="-330200" algn="l" rtl="0">
              <a:lnSpc>
                <a:spcPct val="100000"/>
              </a:lnSpc>
              <a:spcBef>
                <a:spcPts val="1600"/>
              </a:spcBef>
              <a:spcAft>
                <a:spcPts val="1600"/>
              </a:spcAft>
              <a:buClr>
                <a:schemeClr val="dk2"/>
              </a:buClr>
              <a:buSzPts val="1600"/>
              <a:buChar char="■"/>
              <a:defRPr sz="1600">
                <a:solidFill>
                  <a:schemeClr val="dk2"/>
                </a:solidFil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ext 1">
  <p:cSld name="ONE_COLUMN_TEXT_2_1">
    <p:spTree>
      <p:nvGrpSpPr>
        <p:cNvPr id="1" name="Shape 588"/>
        <p:cNvGrpSpPr/>
        <p:nvPr/>
      </p:nvGrpSpPr>
      <p:grpSpPr>
        <a:xfrm>
          <a:off x="0" y="0"/>
          <a:ext cx="0" cy="0"/>
          <a:chOff x="0" y="0"/>
          <a:chExt cx="0" cy="0"/>
        </a:xfrm>
      </p:grpSpPr>
      <p:pic>
        <p:nvPicPr>
          <p:cNvPr id="589" name="Google Shape;589;g2f02c553431_0_1066"/>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90" name="Google Shape;590;g2f02c553431_0_1066"/>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591" name="Google Shape;591;g2f02c553431_0_1066"/>
          <p:cNvSpPr txBox="1">
            <a:spLocks noGrp="1"/>
          </p:cNvSpPr>
          <p:nvPr>
            <p:ph type="body" idx="1"/>
          </p:nvPr>
        </p:nvSpPr>
        <p:spPr>
          <a:xfrm>
            <a:off x="996375" y="1623775"/>
            <a:ext cx="3158700" cy="30033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2"/>
              </a:buClr>
              <a:buSzPts val="1600"/>
              <a:buChar char="●"/>
              <a:defRPr sz="1600">
                <a:solidFill>
                  <a:schemeClr val="dk2"/>
                </a:solidFill>
              </a:defRPr>
            </a:lvl1pPr>
            <a:lvl2pPr marL="914400" lvl="1" indent="-330200" algn="l" rtl="0">
              <a:lnSpc>
                <a:spcPct val="100000"/>
              </a:lnSpc>
              <a:spcBef>
                <a:spcPts val="1600"/>
              </a:spcBef>
              <a:spcAft>
                <a:spcPts val="0"/>
              </a:spcAft>
              <a:buClr>
                <a:schemeClr val="dk2"/>
              </a:buClr>
              <a:buSzPts val="1600"/>
              <a:buChar char="○"/>
              <a:defRPr sz="1600">
                <a:solidFill>
                  <a:schemeClr val="dk2"/>
                </a:solidFill>
              </a:defRPr>
            </a:lvl2pPr>
            <a:lvl3pPr marL="1371600" lvl="2" indent="-330200" algn="l" rtl="0">
              <a:lnSpc>
                <a:spcPct val="100000"/>
              </a:lnSpc>
              <a:spcBef>
                <a:spcPts val="1600"/>
              </a:spcBef>
              <a:spcAft>
                <a:spcPts val="0"/>
              </a:spcAft>
              <a:buClr>
                <a:schemeClr val="dk2"/>
              </a:buClr>
              <a:buSzPts val="1600"/>
              <a:buChar char="■"/>
              <a:defRPr sz="1600">
                <a:solidFill>
                  <a:schemeClr val="dk2"/>
                </a:solidFill>
              </a:defRPr>
            </a:lvl3pPr>
            <a:lvl4pPr marL="1828800" lvl="3" indent="-330200" algn="l" rtl="0">
              <a:lnSpc>
                <a:spcPct val="100000"/>
              </a:lnSpc>
              <a:spcBef>
                <a:spcPts val="1600"/>
              </a:spcBef>
              <a:spcAft>
                <a:spcPts val="0"/>
              </a:spcAft>
              <a:buClr>
                <a:schemeClr val="dk2"/>
              </a:buClr>
              <a:buSzPts val="1600"/>
              <a:buChar char="●"/>
              <a:defRPr sz="1600">
                <a:solidFill>
                  <a:schemeClr val="dk2"/>
                </a:solidFill>
              </a:defRPr>
            </a:lvl4pPr>
            <a:lvl5pPr marL="2286000" lvl="4" indent="-330200" algn="l" rtl="0">
              <a:lnSpc>
                <a:spcPct val="100000"/>
              </a:lnSpc>
              <a:spcBef>
                <a:spcPts val="1600"/>
              </a:spcBef>
              <a:spcAft>
                <a:spcPts val="0"/>
              </a:spcAft>
              <a:buClr>
                <a:schemeClr val="dk2"/>
              </a:buClr>
              <a:buSzPts val="1600"/>
              <a:buChar char="○"/>
              <a:defRPr sz="1600">
                <a:solidFill>
                  <a:schemeClr val="dk2"/>
                </a:solidFill>
              </a:defRPr>
            </a:lvl5pPr>
            <a:lvl6pPr marL="2743200" lvl="5" indent="-330200" algn="l" rtl="0">
              <a:lnSpc>
                <a:spcPct val="100000"/>
              </a:lnSpc>
              <a:spcBef>
                <a:spcPts val="1600"/>
              </a:spcBef>
              <a:spcAft>
                <a:spcPts val="0"/>
              </a:spcAft>
              <a:buClr>
                <a:schemeClr val="dk2"/>
              </a:buClr>
              <a:buSzPts val="1600"/>
              <a:buChar char="■"/>
              <a:defRPr sz="1600">
                <a:solidFill>
                  <a:schemeClr val="dk2"/>
                </a:solidFill>
              </a:defRPr>
            </a:lvl6pPr>
            <a:lvl7pPr marL="3200400" lvl="6" indent="-330200" algn="l" rtl="0">
              <a:lnSpc>
                <a:spcPct val="100000"/>
              </a:lnSpc>
              <a:spcBef>
                <a:spcPts val="1600"/>
              </a:spcBef>
              <a:spcAft>
                <a:spcPts val="0"/>
              </a:spcAft>
              <a:buClr>
                <a:schemeClr val="dk2"/>
              </a:buClr>
              <a:buSzPts val="1600"/>
              <a:buChar char="●"/>
              <a:defRPr sz="1600">
                <a:solidFill>
                  <a:schemeClr val="dk2"/>
                </a:solidFill>
              </a:defRPr>
            </a:lvl7pPr>
            <a:lvl8pPr marL="3657600" lvl="7" indent="-330200" algn="l" rtl="0">
              <a:lnSpc>
                <a:spcPct val="100000"/>
              </a:lnSpc>
              <a:spcBef>
                <a:spcPts val="1600"/>
              </a:spcBef>
              <a:spcAft>
                <a:spcPts val="0"/>
              </a:spcAft>
              <a:buClr>
                <a:schemeClr val="dk2"/>
              </a:buClr>
              <a:buSzPts val="1600"/>
              <a:buChar char="○"/>
              <a:defRPr sz="1600">
                <a:solidFill>
                  <a:schemeClr val="dk2"/>
                </a:solidFill>
              </a:defRPr>
            </a:lvl8pPr>
            <a:lvl9pPr marL="4114800" lvl="8" indent="-330200" algn="l"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592" name="Google Shape;592;g2f02c553431_0_1066"/>
          <p:cNvSpPr txBox="1">
            <a:spLocks noGrp="1"/>
          </p:cNvSpPr>
          <p:nvPr>
            <p:ph type="title"/>
          </p:nvPr>
        </p:nvSpPr>
        <p:spPr>
          <a:xfrm>
            <a:off x="1002325" y="711175"/>
            <a:ext cx="3057300" cy="9126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2800"/>
              <a:buNone/>
              <a:defRPr/>
            </a:lvl1pPr>
            <a:lvl2pPr lvl="1" algn="l" rtl="0">
              <a:lnSpc>
                <a:spcPct val="80000"/>
              </a:lnSpc>
              <a:spcBef>
                <a:spcPts val="0"/>
              </a:spcBef>
              <a:spcAft>
                <a:spcPts val="0"/>
              </a:spcAft>
              <a:buSzPts val="2800"/>
              <a:buNone/>
              <a:defRPr/>
            </a:lvl2pPr>
            <a:lvl3pPr lvl="2" algn="l" rtl="0">
              <a:lnSpc>
                <a:spcPct val="80000"/>
              </a:lnSpc>
              <a:spcBef>
                <a:spcPts val="0"/>
              </a:spcBef>
              <a:spcAft>
                <a:spcPts val="0"/>
              </a:spcAft>
              <a:buSzPts val="2800"/>
              <a:buNone/>
              <a:defRPr/>
            </a:lvl3pPr>
            <a:lvl4pPr lvl="3" algn="l" rtl="0">
              <a:lnSpc>
                <a:spcPct val="80000"/>
              </a:lnSpc>
              <a:spcBef>
                <a:spcPts val="0"/>
              </a:spcBef>
              <a:spcAft>
                <a:spcPts val="0"/>
              </a:spcAft>
              <a:buSzPts val="2800"/>
              <a:buNone/>
              <a:defRPr/>
            </a:lvl4pPr>
            <a:lvl5pPr lvl="4" algn="l" rtl="0">
              <a:lnSpc>
                <a:spcPct val="80000"/>
              </a:lnSpc>
              <a:spcBef>
                <a:spcPts val="0"/>
              </a:spcBef>
              <a:spcAft>
                <a:spcPts val="0"/>
              </a:spcAft>
              <a:buSzPts val="2800"/>
              <a:buNone/>
              <a:defRPr/>
            </a:lvl5pPr>
            <a:lvl6pPr lvl="5" algn="l" rtl="0">
              <a:lnSpc>
                <a:spcPct val="80000"/>
              </a:lnSpc>
              <a:spcBef>
                <a:spcPts val="0"/>
              </a:spcBef>
              <a:spcAft>
                <a:spcPts val="0"/>
              </a:spcAft>
              <a:buSzPts val="2800"/>
              <a:buNone/>
              <a:defRPr/>
            </a:lvl6pPr>
            <a:lvl7pPr lvl="6" algn="l" rtl="0">
              <a:lnSpc>
                <a:spcPct val="80000"/>
              </a:lnSpc>
              <a:spcBef>
                <a:spcPts val="0"/>
              </a:spcBef>
              <a:spcAft>
                <a:spcPts val="0"/>
              </a:spcAft>
              <a:buSzPts val="2800"/>
              <a:buNone/>
              <a:defRPr/>
            </a:lvl7pPr>
            <a:lvl8pPr lvl="7" algn="l" rtl="0">
              <a:lnSpc>
                <a:spcPct val="80000"/>
              </a:lnSpc>
              <a:spcBef>
                <a:spcPts val="0"/>
              </a:spcBef>
              <a:spcAft>
                <a:spcPts val="0"/>
              </a:spcAft>
              <a:buSzPts val="2800"/>
              <a:buNone/>
              <a:defRPr/>
            </a:lvl8pPr>
            <a:lvl9pPr lvl="8" algn="l"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3"/>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594"/>
        <p:cNvGrpSpPr/>
        <p:nvPr/>
      </p:nvGrpSpPr>
      <p:grpSpPr>
        <a:xfrm>
          <a:off x="0" y="0"/>
          <a:ext cx="0" cy="0"/>
          <a:chOff x="0" y="0"/>
          <a:chExt cx="0" cy="0"/>
        </a:xfrm>
      </p:grpSpPr>
      <p:pic>
        <p:nvPicPr>
          <p:cNvPr id="595" name="Google Shape;595;g2f02c553431_0_1072"/>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596"/>
        <p:cNvGrpSpPr/>
        <p:nvPr/>
      </p:nvGrpSpPr>
      <p:grpSpPr>
        <a:xfrm>
          <a:off x="0" y="0"/>
          <a:ext cx="0" cy="0"/>
          <a:chOff x="0" y="0"/>
          <a:chExt cx="0" cy="0"/>
        </a:xfrm>
      </p:grpSpPr>
      <p:pic>
        <p:nvPicPr>
          <p:cNvPr id="597" name="Google Shape;597;g2f02c553431_0_1074"/>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598" name="Google Shape;598;g2f02c553431_0_1074"/>
          <p:cNvPicPr preferRelativeResize="0"/>
          <p:nvPr/>
        </p:nvPicPr>
        <p:blipFill rotWithShape="1">
          <a:blip r:embed="rId3">
            <a:alphaModFix/>
          </a:blip>
          <a:srcRect/>
          <a:stretch/>
        </p:blipFill>
        <p:spPr>
          <a:xfrm>
            <a:off x="255775" y="186275"/>
            <a:ext cx="8632448" cy="4770949"/>
          </a:xfrm>
          <a:prstGeom prst="rect">
            <a:avLst/>
          </a:prstGeom>
          <a:noFill/>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599"/>
        <p:cNvGrpSpPr/>
        <p:nvPr/>
      </p:nvGrpSpPr>
      <p:grpSpPr>
        <a:xfrm>
          <a:off x="0" y="0"/>
          <a:ext cx="0" cy="0"/>
          <a:chOff x="0" y="0"/>
          <a:chExt cx="0" cy="0"/>
        </a:xfrm>
      </p:grpSpPr>
      <p:pic>
        <p:nvPicPr>
          <p:cNvPr id="600" name="Google Shape;600;g2f02c553431_0_1077"/>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601" name="Google Shape;601;g2f02c553431_0_1077"/>
          <p:cNvPicPr preferRelativeResize="0"/>
          <p:nvPr/>
        </p:nvPicPr>
        <p:blipFill rotWithShape="1">
          <a:blip r:embed="rId3">
            <a:alphaModFix/>
          </a:blip>
          <a:srcRect/>
          <a:stretch/>
        </p:blipFill>
        <p:spPr>
          <a:xfrm>
            <a:off x="254425" y="201113"/>
            <a:ext cx="8635149" cy="4741275"/>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602"/>
        <p:cNvGrpSpPr/>
        <p:nvPr/>
      </p:nvGrpSpPr>
      <p:grpSpPr>
        <a:xfrm>
          <a:off x="0" y="0"/>
          <a:ext cx="0" cy="0"/>
          <a:chOff x="0" y="0"/>
          <a:chExt cx="0" cy="0"/>
        </a:xfrm>
      </p:grpSpPr>
      <p:pic>
        <p:nvPicPr>
          <p:cNvPr id="603" name="Google Shape;603;g2f02c553431_0_1080"/>
          <p:cNvPicPr preferRelativeResize="0"/>
          <p:nvPr/>
        </p:nvPicPr>
        <p:blipFill rotWithShape="1">
          <a:blip r:embed="rId2">
            <a:alphaModFix amt="28000"/>
          </a:blip>
          <a:srcRect t="3044" b="39510"/>
          <a:stretch/>
        </p:blipFill>
        <p:spPr>
          <a:xfrm>
            <a:off x="-247650" y="-187450"/>
            <a:ext cx="9736456" cy="5520128"/>
          </a:xfrm>
          <a:prstGeom prst="rect">
            <a:avLst/>
          </a:prstGeom>
          <a:noFill/>
          <a:ln>
            <a:noFill/>
          </a:ln>
        </p:spPr>
      </p:pic>
      <p:pic>
        <p:nvPicPr>
          <p:cNvPr id="604" name="Google Shape;604;g2f02c553431_0_108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2" name="Google Shape;62;p90"/>
          <p:cNvPicPr preferRelativeResize="0"/>
          <p:nvPr/>
        </p:nvPicPr>
        <p:blipFill rotWithShape="1">
          <a:blip r:embed="rId3">
            <a:alphaModFix/>
          </a:blip>
          <a:srcRect/>
          <a:stretch/>
        </p:blipFill>
        <p:spPr>
          <a:xfrm>
            <a:off x="255775" y="186275"/>
            <a:ext cx="8632448" cy="4770949"/>
          </a:xfrm>
          <a:prstGeom prst="rect">
            <a:avLst/>
          </a:prstGeom>
          <a:noFill/>
          <a:ln>
            <a:noFill/>
          </a:ln>
        </p:spPr>
      </p:pic>
      <p:sp>
        <p:nvSpPr>
          <p:cNvPr id="63" name="Google Shape;63;p90"/>
          <p:cNvSpPr txBox="1">
            <a:spLocks noGrp="1"/>
          </p:cNvSpPr>
          <p:nvPr>
            <p:ph type="subTitle" idx="1"/>
          </p:nvPr>
        </p:nvSpPr>
        <p:spPr>
          <a:xfrm>
            <a:off x="1629950" y="3828100"/>
            <a:ext cx="2332500" cy="69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0"/>
          <p:cNvSpPr txBox="1">
            <a:spLocks noGrp="1"/>
          </p:cNvSpPr>
          <p:nvPr>
            <p:ph type="body" idx="2"/>
          </p:nvPr>
        </p:nvSpPr>
        <p:spPr>
          <a:xfrm>
            <a:off x="5044725" y="539500"/>
            <a:ext cx="3224400" cy="40692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Clr>
                <a:schemeClr val="dk2"/>
              </a:buClr>
              <a:buSzPts val="1400"/>
              <a:buChar char="●"/>
              <a:defRPr sz="1400">
                <a:solidFill>
                  <a:schemeClr val="dk2"/>
                </a:solidFill>
              </a:defRPr>
            </a:lvl1pPr>
            <a:lvl2pPr marL="914400" lvl="1" indent="-317500" algn="l">
              <a:lnSpc>
                <a:spcPct val="100000"/>
              </a:lnSpc>
              <a:spcBef>
                <a:spcPts val="0"/>
              </a:spcBef>
              <a:spcAft>
                <a:spcPts val="0"/>
              </a:spcAft>
              <a:buClr>
                <a:schemeClr val="dk2"/>
              </a:buClr>
              <a:buSzPts val="1400"/>
              <a:buChar char="○"/>
              <a:defRPr>
                <a:solidFill>
                  <a:schemeClr val="dk2"/>
                </a:solidFill>
              </a:defRPr>
            </a:lvl2pPr>
            <a:lvl3pPr marL="1371600" lvl="2" indent="-317500" algn="l">
              <a:lnSpc>
                <a:spcPct val="100000"/>
              </a:lnSpc>
              <a:spcBef>
                <a:spcPts val="1600"/>
              </a:spcBef>
              <a:spcAft>
                <a:spcPts val="0"/>
              </a:spcAft>
              <a:buClr>
                <a:schemeClr val="dk2"/>
              </a:buClr>
              <a:buSzPts val="1400"/>
              <a:buChar char="■"/>
              <a:defRPr>
                <a:solidFill>
                  <a:schemeClr val="dk2"/>
                </a:solidFill>
              </a:defRPr>
            </a:lvl3pPr>
            <a:lvl4pPr marL="1828800" lvl="3" indent="-317500" algn="l">
              <a:lnSpc>
                <a:spcPct val="100000"/>
              </a:lnSpc>
              <a:spcBef>
                <a:spcPts val="1600"/>
              </a:spcBef>
              <a:spcAft>
                <a:spcPts val="0"/>
              </a:spcAft>
              <a:buClr>
                <a:schemeClr val="dk2"/>
              </a:buClr>
              <a:buSzPts val="1400"/>
              <a:buChar char="●"/>
              <a:defRPr>
                <a:solidFill>
                  <a:schemeClr val="dk2"/>
                </a:solidFill>
              </a:defRPr>
            </a:lvl4pPr>
            <a:lvl5pPr marL="2286000" lvl="4" indent="-317500" algn="l">
              <a:lnSpc>
                <a:spcPct val="100000"/>
              </a:lnSpc>
              <a:spcBef>
                <a:spcPts val="1600"/>
              </a:spcBef>
              <a:spcAft>
                <a:spcPts val="0"/>
              </a:spcAft>
              <a:buClr>
                <a:schemeClr val="dk2"/>
              </a:buClr>
              <a:buSzPts val="1400"/>
              <a:buChar char="○"/>
              <a:defRPr>
                <a:solidFill>
                  <a:schemeClr val="dk2"/>
                </a:solidFill>
              </a:defRPr>
            </a:lvl5pPr>
            <a:lvl6pPr marL="2743200" lvl="5" indent="-317500" algn="l">
              <a:lnSpc>
                <a:spcPct val="100000"/>
              </a:lnSpc>
              <a:spcBef>
                <a:spcPts val="1600"/>
              </a:spcBef>
              <a:spcAft>
                <a:spcPts val="0"/>
              </a:spcAft>
              <a:buClr>
                <a:schemeClr val="dk2"/>
              </a:buClr>
              <a:buSzPts val="1400"/>
              <a:buChar char="■"/>
              <a:defRPr>
                <a:solidFill>
                  <a:schemeClr val="dk2"/>
                </a:solidFill>
              </a:defRPr>
            </a:lvl6pPr>
            <a:lvl7pPr marL="3200400" lvl="6" indent="-317500" algn="l">
              <a:lnSpc>
                <a:spcPct val="100000"/>
              </a:lnSpc>
              <a:spcBef>
                <a:spcPts val="1600"/>
              </a:spcBef>
              <a:spcAft>
                <a:spcPts val="0"/>
              </a:spcAft>
              <a:buClr>
                <a:schemeClr val="dk2"/>
              </a:buClr>
              <a:buSzPts val="1400"/>
              <a:buChar char="●"/>
              <a:defRPr>
                <a:solidFill>
                  <a:schemeClr val="dk2"/>
                </a:solidFill>
              </a:defRPr>
            </a:lvl7pPr>
            <a:lvl8pPr marL="3657600" lvl="7" indent="-317500" algn="l">
              <a:lnSpc>
                <a:spcPct val="100000"/>
              </a:lnSpc>
              <a:spcBef>
                <a:spcPts val="1600"/>
              </a:spcBef>
              <a:spcAft>
                <a:spcPts val="0"/>
              </a:spcAft>
              <a:buClr>
                <a:schemeClr val="dk2"/>
              </a:buClr>
              <a:buSzPts val="1400"/>
              <a:buChar char="○"/>
              <a:defRPr>
                <a:solidFill>
                  <a:schemeClr val="dk2"/>
                </a:solidFill>
              </a:defRPr>
            </a:lvl8pPr>
            <a:lvl9pPr marL="4114800" lvl="8" indent="-317500" algn="l">
              <a:lnSpc>
                <a:spcPct val="100000"/>
              </a:lnSpc>
              <a:spcBef>
                <a:spcPts val="1600"/>
              </a:spcBef>
              <a:spcAft>
                <a:spcPts val="1600"/>
              </a:spcAft>
              <a:buClr>
                <a:schemeClr val="dk2"/>
              </a:buClr>
              <a:buSzPts val="1400"/>
              <a:buChar char="■"/>
              <a:defRPr>
                <a:solidFill>
                  <a:schemeClr val="dk2"/>
                </a:solidFill>
              </a:defRPr>
            </a:lvl9pPr>
          </a:lstStyle>
          <a:p>
            <a:endParaRPr/>
          </a:p>
        </p:txBody>
      </p:sp>
      <p:sp>
        <p:nvSpPr>
          <p:cNvPr id="65" name="Google Shape;65;p90"/>
          <p:cNvSpPr txBox="1">
            <a:spLocks noGrp="1"/>
          </p:cNvSpPr>
          <p:nvPr>
            <p:ph type="title"/>
          </p:nvPr>
        </p:nvSpPr>
        <p:spPr>
          <a:xfrm>
            <a:off x="1002325" y="711181"/>
            <a:ext cx="2403900" cy="5727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endParaRPr/>
          </a:p>
        </p:txBody>
      </p:sp>
      <p:sp>
        <p:nvSpPr>
          <p:cNvPr id="7" name="Google Shape;7;p8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310"/>
        <p:cNvGrpSpPr/>
        <p:nvPr/>
      </p:nvGrpSpPr>
      <p:grpSpPr>
        <a:xfrm>
          <a:off x="0" y="0"/>
          <a:ext cx="0" cy="0"/>
          <a:chOff x="0" y="0"/>
          <a:chExt cx="0" cy="0"/>
        </a:xfrm>
      </p:grpSpPr>
      <p:sp>
        <p:nvSpPr>
          <p:cNvPr id="311" name="Google Shape;311;g2f02c553431_0_78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endParaRPr/>
          </a:p>
        </p:txBody>
      </p:sp>
      <p:sp>
        <p:nvSpPr>
          <p:cNvPr id="312" name="Google Shape;312;g2f02c553431_0_788"/>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1.xml"/><Relationship Id="rId5" Type="http://schemas.openxmlformats.org/officeDocument/2006/relationships/image" Target="../media/image20.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1.xml"/><Relationship Id="rId5" Type="http://schemas.openxmlformats.org/officeDocument/2006/relationships/image" Target="../media/image21.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1.xml"/><Relationship Id="rId5" Type="http://schemas.openxmlformats.org/officeDocument/2006/relationships/image" Target="../media/image22.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1.xml"/><Relationship Id="rId5" Type="http://schemas.openxmlformats.org/officeDocument/2006/relationships/image" Target="../media/image23.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1.xml"/><Relationship Id="rId5" Type="http://schemas.openxmlformats.org/officeDocument/2006/relationships/image" Target="../media/image18.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1.xml"/><Relationship Id="rId5" Type="http://schemas.openxmlformats.org/officeDocument/2006/relationships/image" Target="../media/image19.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
          <p:cNvSpPr txBox="1">
            <a:spLocks noGrp="1"/>
          </p:cNvSpPr>
          <p:nvPr>
            <p:ph type="ctrTitle"/>
          </p:nvPr>
        </p:nvSpPr>
        <p:spPr>
          <a:xfrm>
            <a:off x="1813025" y="733225"/>
            <a:ext cx="5774400" cy="215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6000"/>
              <a:buNone/>
            </a:pPr>
            <a:r>
              <a:rPr lang="en" sz="4000" dirty="0"/>
              <a:t>O</a:t>
            </a:r>
            <a:r>
              <a:rPr lang="en" sz="4000" dirty="0">
                <a:solidFill>
                  <a:schemeClr val="accent2"/>
                </a:solidFill>
              </a:rPr>
              <a:t>PTIMIZING USER EXPERIENCE AN IN-DEPTH LOOK AT ATM SIMULATION SYSTEM</a:t>
            </a:r>
            <a:endParaRPr sz="4000" dirty="0">
              <a:solidFill>
                <a:schemeClr val="accent2"/>
              </a:solidFill>
            </a:endParaRPr>
          </a:p>
        </p:txBody>
      </p:sp>
      <p:sp>
        <p:nvSpPr>
          <p:cNvPr id="610" name="Google Shape;610;p1"/>
          <p:cNvSpPr txBox="1">
            <a:spLocks noGrp="1"/>
          </p:cNvSpPr>
          <p:nvPr>
            <p:ph type="subTitle" idx="1"/>
          </p:nvPr>
        </p:nvSpPr>
        <p:spPr>
          <a:xfrm>
            <a:off x="1672763" y="3520675"/>
            <a:ext cx="1427100" cy="79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1400"/>
              <a:buNone/>
            </a:pPr>
            <a:r>
              <a:rPr lang="en" sz="900" dirty="0"/>
              <a:t>Guided By</a:t>
            </a:r>
            <a:endParaRPr sz="900" dirty="0"/>
          </a:p>
          <a:p>
            <a:pPr marL="0" lvl="0" indent="0" algn="ctr" rtl="0">
              <a:lnSpc>
                <a:spcPct val="90000"/>
              </a:lnSpc>
              <a:spcBef>
                <a:spcPts val="0"/>
              </a:spcBef>
              <a:spcAft>
                <a:spcPts val="0"/>
              </a:spcAft>
              <a:buSzPts val="1400"/>
              <a:buNone/>
            </a:pPr>
            <a:endParaRPr sz="900" dirty="0"/>
          </a:p>
          <a:p>
            <a:pPr marL="0" lvl="0" indent="0" algn="ctr" rtl="0">
              <a:lnSpc>
                <a:spcPct val="90000"/>
              </a:lnSpc>
              <a:spcBef>
                <a:spcPts val="0"/>
              </a:spcBef>
              <a:spcAft>
                <a:spcPts val="0"/>
              </a:spcAft>
              <a:buSzPts val="1400"/>
              <a:buNone/>
            </a:pPr>
            <a:r>
              <a:rPr lang="en-US" b="1" dirty="0">
                <a:latin typeface="Roboto Mono"/>
                <a:ea typeface="Roboto Mono"/>
                <a:cs typeface="Roboto Mono"/>
                <a:sym typeface="Roboto Mono"/>
              </a:rPr>
              <a:t>K</a:t>
            </a:r>
            <a:r>
              <a:rPr lang="en" b="1" dirty="0">
                <a:latin typeface="Roboto Mono"/>
                <a:ea typeface="Roboto Mono"/>
                <a:cs typeface="Roboto Mono"/>
                <a:sym typeface="Roboto Mono"/>
              </a:rPr>
              <a:t> Velumurugan</a:t>
            </a:r>
            <a:endParaRPr b="1" dirty="0">
              <a:latin typeface="Roboto Mono"/>
              <a:ea typeface="Roboto Mono"/>
              <a:cs typeface="Roboto Mono"/>
              <a:sym typeface="Roboto Mono"/>
            </a:endParaRPr>
          </a:p>
          <a:p>
            <a:pPr marL="0" lvl="0" indent="0" algn="ctr" rtl="0">
              <a:lnSpc>
                <a:spcPct val="90000"/>
              </a:lnSpc>
              <a:spcBef>
                <a:spcPts val="0"/>
              </a:spcBef>
              <a:spcAft>
                <a:spcPts val="0"/>
              </a:spcAft>
              <a:buSzPts val="1400"/>
              <a:buNone/>
            </a:pPr>
            <a:endParaRPr sz="900" b="1" dirty="0">
              <a:latin typeface="Merriweather"/>
              <a:ea typeface="Merriweather"/>
              <a:cs typeface="Merriweather"/>
              <a:sym typeface="Merriweather"/>
            </a:endParaRPr>
          </a:p>
          <a:p>
            <a:pPr marL="0" lvl="0" indent="0" algn="ctr" rtl="0">
              <a:lnSpc>
                <a:spcPct val="90000"/>
              </a:lnSpc>
              <a:spcBef>
                <a:spcPts val="0"/>
              </a:spcBef>
              <a:spcAft>
                <a:spcPts val="0"/>
              </a:spcAft>
              <a:buSzPts val="1400"/>
              <a:buNone/>
            </a:pPr>
            <a:r>
              <a:rPr lang="en" sz="900" b="1" dirty="0">
                <a:latin typeface="Merriweather"/>
                <a:ea typeface="Merriweather"/>
                <a:cs typeface="Merriweather"/>
                <a:sym typeface="Merriweather"/>
              </a:rPr>
              <a:t>CSA0912</a:t>
            </a:r>
            <a:endParaRPr sz="900" b="1" dirty="0">
              <a:latin typeface="Merriweather"/>
              <a:ea typeface="Merriweather"/>
              <a:cs typeface="Merriweather"/>
              <a:sym typeface="Merriweather"/>
            </a:endParaRPr>
          </a:p>
          <a:p>
            <a:pPr marL="0" lvl="0" indent="0" algn="ctr" rtl="0">
              <a:lnSpc>
                <a:spcPct val="90000"/>
              </a:lnSpc>
              <a:spcBef>
                <a:spcPts val="0"/>
              </a:spcBef>
              <a:spcAft>
                <a:spcPts val="0"/>
              </a:spcAft>
              <a:buSzPts val="1400"/>
              <a:buNone/>
            </a:pPr>
            <a:r>
              <a:rPr lang="en" sz="900" b="1" dirty="0">
                <a:latin typeface="Merriweather"/>
                <a:ea typeface="Merriweather"/>
                <a:cs typeface="Merriweather"/>
                <a:sym typeface="Merriweather"/>
              </a:rPr>
              <a:t>JAVA PROGRAMMING</a:t>
            </a:r>
            <a:endParaRPr sz="900" b="1" dirty="0">
              <a:latin typeface="Merriweather"/>
              <a:ea typeface="Merriweather"/>
              <a:cs typeface="Merriweather"/>
              <a:sym typeface="Merriweather"/>
            </a:endParaRPr>
          </a:p>
        </p:txBody>
      </p:sp>
      <p:pic>
        <p:nvPicPr>
          <p:cNvPr id="611" name="Google Shape;611;p1"/>
          <p:cNvPicPr preferRelativeResize="0"/>
          <p:nvPr/>
        </p:nvPicPr>
        <p:blipFill rotWithShape="1">
          <a:blip r:embed="rId3">
            <a:alphaModFix/>
          </a:blip>
          <a:srcRect t="16970" r="8891" b="21025"/>
          <a:stretch/>
        </p:blipFill>
        <p:spPr>
          <a:xfrm>
            <a:off x="5903972" y="3451750"/>
            <a:ext cx="2774300" cy="961750"/>
          </a:xfrm>
          <a:prstGeom prst="rect">
            <a:avLst/>
          </a:prstGeom>
          <a:noFill/>
          <a:ln>
            <a:noFill/>
          </a:ln>
        </p:spPr>
      </p:pic>
      <p:pic>
        <p:nvPicPr>
          <p:cNvPr id="612" name="Google Shape;612;p1"/>
          <p:cNvPicPr preferRelativeResize="0"/>
          <p:nvPr/>
        </p:nvPicPr>
        <p:blipFill rotWithShape="1">
          <a:blip r:embed="rId4">
            <a:alphaModFix/>
          </a:blip>
          <a:srcRect t="16733" r="8891" b="18299"/>
          <a:stretch/>
        </p:blipFill>
        <p:spPr>
          <a:xfrm>
            <a:off x="5800175" y="2643200"/>
            <a:ext cx="3343825" cy="1257950"/>
          </a:xfrm>
          <a:prstGeom prst="rect">
            <a:avLst/>
          </a:prstGeom>
          <a:noFill/>
          <a:ln>
            <a:noFill/>
          </a:ln>
        </p:spPr>
      </p:pic>
      <p:sp>
        <p:nvSpPr>
          <p:cNvPr id="613" name="Google Shape;613;p1"/>
          <p:cNvSpPr txBox="1">
            <a:spLocks noGrp="1"/>
          </p:cNvSpPr>
          <p:nvPr>
            <p:ph type="subTitle" idx="1"/>
          </p:nvPr>
        </p:nvSpPr>
        <p:spPr>
          <a:xfrm>
            <a:off x="6259225" y="2886925"/>
            <a:ext cx="2419200" cy="650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1400"/>
              <a:buNone/>
            </a:pPr>
            <a:r>
              <a:rPr lang="en-US" sz="1800" dirty="0">
                <a:solidFill>
                  <a:srgbClr val="FFFFFF"/>
                </a:solidFill>
              </a:rPr>
              <a:t>K</a:t>
            </a:r>
            <a:r>
              <a:rPr lang="en" sz="1800" dirty="0">
                <a:solidFill>
                  <a:srgbClr val="FFFFFF"/>
                </a:solidFill>
              </a:rPr>
              <a:t>M Haneef</a:t>
            </a:r>
            <a:endParaRPr sz="1800" dirty="0">
              <a:solidFill>
                <a:srgbClr val="FFFFFF"/>
              </a:solidFill>
            </a:endParaRPr>
          </a:p>
        </p:txBody>
      </p:sp>
      <p:sp>
        <p:nvSpPr>
          <p:cNvPr id="614" name="Google Shape;614;p1"/>
          <p:cNvSpPr txBox="1">
            <a:spLocks noGrp="1"/>
          </p:cNvSpPr>
          <p:nvPr>
            <p:ph type="subTitle" idx="1"/>
          </p:nvPr>
        </p:nvSpPr>
        <p:spPr>
          <a:xfrm>
            <a:off x="6313075" y="3645775"/>
            <a:ext cx="2022900" cy="542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1400"/>
              <a:buNone/>
            </a:pPr>
            <a:r>
              <a:rPr lang="en" b="1" dirty="0">
                <a:latin typeface="Roboto Mono"/>
                <a:ea typeface="Roboto Mono"/>
                <a:cs typeface="Roboto Mono"/>
                <a:sym typeface="Roboto Mono"/>
              </a:rPr>
              <a:t>192211905</a:t>
            </a:r>
            <a:endParaRPr b="1" dirty="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g2f02c553431_0_1090"/>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697" name="Google Shape;697;g2f02c553431_0_1090"/>
          <p:cNvPicPr preferRelativeResize="0"/>
          <p:nvPr/>
        </p:nvPicPr>
        <p:blipFill rotWithShape="1">
          <a:blip r:embed="rId3">
            <a:alphaModFix amt="56000"/>
          </a:blip>
          <a:srcRect/>
          <a:stretch/>
        </p:blipFill>
        <p:spPr>
          <a:xfrm rot="10800000">
            <a:off x="3612587" y="817075"/>
            <a:ext cx="1918825" cy="87700"/>
          </a:xfrm>
          <a:prstGeom prst="rect">
            <a:avLst/>
          </a:prstGeom>
          <a:noFill/>
          <a:ln>
            <a:noFill/>
          </a:ln>
        </p:spPr>
      </p:pic>
      <p:pic>
        <p:nvPicPr>
          <p:cNvPr id="699" name="Google Shape;699;g2f02c553431_0_1090"/>
          <p:cNvPicPr preferRelativeResize="0"/>
          <p:nvPr/>
        </p:nvPicPr>
        <p:blipFill>
          <a:blip r:embed="rId4">
            <a:alphaModFix/>
          </a:blip>
          <a:stretch>
            <a:fillRect/>
          </a:stretch>
        </p:blipFill>
        <p:spPr>
          <a:xfrm rot="-10406745" flipH="1">
            <a:off x="5799526" y="1966154"/>
            <a:ext cx="1579424" cy="714440"/>
          </a:xfrm>
          <a:prstGeom prst="rect">
            <a:avLst/>
          </a:prstGeom>
          <a:noFill/>
          <a:ln>
            <a:noFill/>
          </a:ln>
        </p:spPr>
      </p:pic>
      <p:sp>
        <p:nvSpPr>
          <p:cNvPr id="700" name="Google Shape;700;g2f02c553431_0_1090"/>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Pin Accepted</a:t>
            </a:r>
            <a:endParaRPr sz="1400" dirty="0">
              <a:solidFill>
                <a:srgbClr val="6AA84F"/>
              </a:solidFill>
            </a:endParaRPr>
          </a:p>
        </p:txBody>
      </p:sp>
      <p:pic>
        <p:nvPicPr>
          <p:cNvPr id="3" name="Picture 2">
            <a:extLst>
              <a:ext uri="{FF2B5EF4-FFF2-40B4-BE49-F238E27FC236}">
                <a16:creationId xmlns:a16="http://schemas.microsoft.com/office/drawing/2014/main" id="{87A636C9-0F11-4FFE-9387-7A86FFEAA6A1}"/>
              </a:ext>
            </a:extLst>
          </p:cNvPr>
          <p:cNvPicPr>
            <a:picLocks noChangeAspect="1"/>
          </p:cNvPicPr>
          <p:nvPr/>
        </p:nvPicPr>
        <p:blipFill>
          <a:blip r:embed="rId5"/>
          <a:stretch>
            <a:fillRect/>
          </a:stretch>
        </p:blipFill>
        <p:spPr>
          <a:xfrm>
            <a:off x="2433222" y="1057575"/>
            <a:ext cx="3245684" cy="3421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2f02c553431_0_1095"/>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706" name="Google Shape;706;g2f02c553431_0_1095"/>
          <p:cNvPicPr preferRelativeResize="0"/>
          <p:nvPr/>
        </p:nvPicPr>
        <p:blipFill rotWithShape="1">
          <a:blip r:embed="rId3">
            <a:alphaModFix amt="56000"/>
          </a:blip>
          <a:srcRect/>
          <a:stretch/>
        </p:blipFill>
        <p:spPr>
          <a:xfrm rot="10800000">
            <a:off x="3612587" y="817075"/>
            <a:ext cx="1918825" cy="87700"/>
          </a:xfrm>
          <a:prstGeom prst="rect">
            <a:avLst/>
          </a:prstGeom>
          <a:noFill/>
          <a:ln>
            <a:noFill/>
          </a:ln>
        </p:spPr>
      </p:pic>
      <p:pic>
        <p:nvPicPr>
          <p:cNvPr id="708" name="Google Shape;708;g2f02c553431_0_1095"/>
          <p:cNvPicPr preferRelativeResize="0"/>
          <p:nvPr/>
        </p:nvPicPr>
        <p:blipFill>
          <a:blip r:embed="rId4">
            <a:alphaModFix/>
          </a:blip>
          <a:stretch>
            <a:fillRect/>
          </a:stretch>
        </p:blipFill>
        <p:spPr>
          <a:xfrm rot="-10406745" flipH="1">
            <a:off x="5799526" y="1966154"/>
            <a:ext cx="1579424" cy="714440"/>
          </a:xfrm>
          <a:prstGeom prst="rect">
            <a:avLst/>
          </a:prstGeom>
          <a:noFill/>
          <a:ln>
            <a:noFill/>
          </a:ln>
        </p:spPr>
      </p:pic>
      <p:sp>
        <p:nvSpPr>
          <p:cNvPr id="709" name="Google Shape;709;g2f02c553431_0_1095"/>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Checking Balance</a:t>
            </a:r>
            <a:endParaRPr sz="1400" dirty="0">
              <a:solidFill>
                <a:srgbClr val="6AA84F"/>
              </a:solidFill>
            </a:endParaRPr>
          </a:p>
        </p:txBody>
      </p:sp>
      <p:pic>
        <p:nvPicPr>
          <p:cNvPr id="3" name="Picture 2">
            <a:extLst>
              <a:ext uri="{FF2B5EF4-FFF2-40B4-BE49-F238E27FC236}">
                <a16:creationId xmlns:a16="http://schemas.microsoft.com/office/drawing/2014/main" id="{2E6402BF-1C60-4FCF-A96C-140578826248}"/>
              </a:ext>
            </a:extLst>
          </p:cNvPr>
          <p:cNvPicPr>
            <a:picLocks noChangeAspect="1"/>
          </p:cNvPicPr>
          <p:nvPr/>
        </p:nvPicPr>
        <p:blipFill>
          <a:blip r:embed="rId5"/>
          <a:stretch>
            <a:fillRect/>
          </a:stretch>
        </p:blipFill>
        <p:spPr>
          <a:xfrm>
            <a:off x="2475928" y="1204564"/>
            <a:ext cx="3055484" cy="30118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g2f02c553431_0_1100"/>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715" name="Google Shape;715;g2f02c553431_0_1100"/>
          <p:cNvPicPr preferRelativeResize="0"/>
          <p:nvPr/>
        </p:nvPicPr>
        <p:blipFill rotWithShape="1">
          <a:blip r:embed="rId3">
            <a:alphaModFix amt="56000"/>
          </a:blip>
          <a:srcRect/>
          <a:stretch/>
        </p:blipFill>
        <p:spPr>
          <a:xfrm rot="10800000">
            <a:off x="3612587" y="817075"/>
            <a:ext cx="1918825" cy="87700"/>
          </a:xfrm>
          <a:prstGeom prst="rect">
            <a:avLst/>
          </a:prstGeom>
          <a:noFill/>
          <a:ln>
            <a:noFill/>
          </a:ln>
        </p:spPr>
      </p:pic>
      <p:pic>
        <p:nvPicPr>
          <p:cNvPr id="717" name="Google Shape;717;g2f02c553431_0_1100"/>
          <p:cNvPicPr preferRelativeResize="0"/>
          <p:nvPr/>
        </p:nvPicPr>
        <p:blipFill>
          <a:blip r:embed="rId4">
            <a:alphaModFix/>
          </a:blip>
          <a:stretch>
            <a:fillRect/>
          </a:stretch>
        </p:blipFill>
        <p:spPr>
          <a:xfrm rot="-10406745" flipH="1">
            <a:off x="5799526" y="1966154"/>
            <a:ext cx="1579424" cy="714440"/>
          </a:xfrm>
          <a:prstGeom prst="rect">
            <a:avLst/>
          </a:prstGeom>
          <a:noFill/>
          <a:ln>
            <a:noFill/>
          </a:ln>
        </p:spPr>
      </p:pic>
      <p:sp>
        <p:nvSpPr>
          <p:cNvPr id="718" name="Google Shape;718;g2f02c553431_0_1100"/>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Deposit Money</a:t>
            </a:r>
            <a:endParaRPr sz="1400" dirty="0">
              <a:solidFill>
                <a:srgbClr val="6AA84F"/>
              </a:solidFill>
            </a:endParaRPr>
          </a:p>
        </p:txBody>
      </p:sp>
      <p:pic>
        <p:nvPicPr>
          <p:cNvPr id="3" name="Picture 2">
            <a:extLst>
              <a:ext uri="{FF2B5EF4-FFF2-40B4-BE49-F238E27FC236}">
                <a16:creationId xmlns:a16="http://schemas.microsoft.com/office/drawing/2014/main" id="{B6E244FE-6AE6-49E0-814D-5F66F3626058}"/>
              </a:ext>
            </a:extLst>
          </p:cNvPr>
          <p:cNvPicPr>
            <a:picLocks noChangeAspect="1"/>
          </p:cNvPicPr>
          <p:nvPr/>
        </p:nvPicPr>
        <p:blipFill>
          <a:blip r:embed="rId5"/>
          <a:stretch>
            <a:fillRect/>
          </a:stretch>
        </p:blipFill>
        <p:spPr>
          <a:xfrm>
            <a:off x="2612571" y="1305474"/>
            <a:ext cx="2918841" cy="27210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g2f02c553431_0_1105"/>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724" name="Google Shape;724;g2f02c553431_0_1105"/>
          <p:cNvPicPr preferRelativeResize="0"/>
          <p:nvPr/>
        </p:nvPicPr>
        <p:blipFill rotWithShape="1">
          <a:blip r:embed="rId3">
            <a:alphaModFix amt="56000"/>
          </a:blip>
          <a:srcRect/>
          <a:stretch/>
        </p:blipFill>
        <p:spPr>
          <a:xfrm rot="10800000">
            <a:off x="3612587" y="817075"/>
            <a:ext cx="1918825" cy="87700"/>
          </a:xfrm>
          <a:prstGeom prst="rect">
            <a:avLst/>
          </a:prstGeom>
          <a:noFill/>
          <a:ln>
            <a:noFill/>
          </a:ln>
        </p:spPr>
      </p:pic>
      <p:pic>
        <p:nvPicPr>
          <p:cNvPr id="726" name="Google Shape;726;g2f02c553431_0_1105"/>
          <p:cNvPicPr preferRelativeResize="0"/>
          <p:nvPr/>
        </p:nvPicPr>
        <p:blipFill>
          <a:blip r:embed="rId4">
            <a:alphaModFix/>
          </a:blip>
          <a:stretch>
            <a:fillRect/>
          </a:stretch>
        </p:blipFill>
        <p:spPr>
          <a:xfrm rot="-10406745" flipH="1">
            <a:off x="5799526" y="1966154"/>
            <a:ext cx="1579424" cy="714440"/>
          </a:xfrm>
          <a:prstGeom prst="rect">
            <a:avLst/>
          </a:prstGeom>
          <a:noFill/>
          <a:ln>
            <a:noFill/>
          </a:ln>
        </p:spPr>
      </p:pic>
      <p:sp>
        <p:nvSpPr>
          <p:cNvPr id="727" name="Google Shape;727;g2f02c553431_0_1105"/>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Withdraw Money</a:t>
            </a:r>
            <a:endParaRPr sz="1400" dirty="0">
              <a:solidFill>
                <a:srgbClr val="6AA84F"/>
              </a:solidFill>
            </a:endParaRPr>
          </a:p>
        </p:txBody>
      </p:sp>
      <p:pic>
        <p:nvPicPr>
          <p:cNvPr id="3" name="Picture 2">
            <a:extLst>
              <a:ext uri="{FF2B5EF4-FFF2-40B4-BE49-F238E27FC236}">
                <a16:creationId xmlns:a16="http://schemas.microsoft.com/office/drawing/2014/main" id="{AA447CE5-F917-454A-B7CA-419F25581829}"/>
              </a:ext>
            </a:extLst>
          </p:cNvPr>
          <p:cNvPicPr>
            <a:picLocks noChangeAspect="1"/>
          </p:cNvPicPr>
          <p:nvPr/>
        </p:nvPicPr>
        <p:blipFill>
          <a:blip r:embed="rId5"/>
          <a:stretch>
            <a:fillRect/>
          </a:stretch>
        </p:blipFill>
        <p:spPr>
          <a:xfrm>
            <a:off x="2207352" y="972169"/>
            <a:ext cx="3409677" cy="35924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21"/>
          <p:cNvSpPr txBox="1">
            <a:spLocks noGrp="1"/>
          </p:cNvSpPr>
          <p:nvPr>
            <p:ph type="title"/>
          </p:nvPr>
        </p:nvSpPr>
        <p:spPr>
          <a:xfrm>
            <a:off x="2571150" y="187047"/>
            <a:ext cx="4001700" cy="113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 sz="2400" dirty="0"/>
              <a:t>Conclusion</a:t>
            </a:r>
            <a:endParaRPr sz="2400" dirty="0"/>
          </a:p>
        </p:txBody>
      </p:sp>
      <p:sp>
        <p:nvSpPr>
          <p:cNvPr id="733" name="Google Shape;733;p21"/>
          <p:cNvSpPr txBox="1">
            <a:spLocks noGrp="1"/>
          </p:cNvSpPr>
          <p:nvPr>
            <p:ph type="body" idx="1"/>
          </p:nvPr>
        </p:nvSpPr>
        <p:spPr>
          <a:xfrm>
            <a:off x="2896925" y="1324047"/>
            <a:ext cx="4129453" cy="330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200" dirty="0"/>
              <a:t>The ATM Simulation System effectively replicates the functionality of a real-world Automated Teller Machine, providing a secure and user-friendly platform for conducting essential banking transactions. By incorporating robust user authentication methods and implementing core features such as balance inquiries, cash withdrawals, and deposits, the system ensures both security and convenience for users. The modular design, consisting of distinct components for user interaction, transaction management, and validation, enhances the system's maintainability, scalability, and efficiency.</a:t>
            </a:r>
          </a:p>
          <a:p>
            <a:pPr marL="0" lvl="0" indent="0" algn="l" rtl="0">
              <a:lnSpc>
                <a:spcPct val="100000"/>
              </a:lnSpc>
              <a:spcBef>
                <a:spcPts val="0"/>
              </a:spcBef>
              <a:spcAft>
                <a:spcPts val="0"/>
              </a:spcAft>
              <a:buSzPts val="1800"/>
              <a:buNone/>
            </a:pPr>
            <a:endParaRPr lang="en-US" sz="1200" dirty="0"/>
          </a:p>
        </p:txBody>
      </p:sp>
      <p:pic>
        <p:nvPicPr>
          <p:cNvPr id="734" name="Google Shape;734;p21"/>
          <p:cNvPicPr preferRelativeResize="0"/>
          <p:nvPr/>
        </p:nvPicPr>
        <p:blipFill rotWithShape="1">
          <a:blip r:embed="rId3">
            <a:alphaModFix amt="78000"/>
          </a:blip>
          <a:srcRect l="19967"/>
          <a:stretch/>
        </p:blipFill>
        <p:spPr>
          <a:xfrm rot="3044709">
            <a:off x="2141203" y="376438"/>
            <a:ext cx="1470368" cy="758224"/>
          </a:xfrm>
          <a:prstGeom prst="rect">
            <a:avLst/>
          </a:prstGeom>
          <a:noFill/>
          <a:ln>
            <a:noFill/>
          </a:ln>
        </p:spPr>
      </p:pic>
      <p:pic>
        <p:nvPicPr>
          <p:cNvPr id="735" name="Google Shape;735;p21"/>
          <p:cNvPicPr preferRelativeResize="0"/>
          <p:nvPr/>
        </p:nvPicPr>
        <p:blipFill rotWithShape="1">
          <a:blip r:embed="rId4">
            <a:alphaModFix/>
          </a:blip>
          <a:srcRect/>
          <a:stretch/>
        </p:blipFill>
        <p:spPr>
          <a:xfrm>
            <a:off x="3928013" y="927725"/>
            <a:ext cx="1212625" cy="9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9"/>
          <p:cNvSpPr txBox="1">
            <a:spLocks noGrp="1"/>
          </p:cNvSpPr>
          <p:nvPr>
            <p:ph type="body" idx="2"/>
          </p:nvPr>
        </p:nvSpPr>
        <p:spPr>
          <a:xfrm>
            <a:off x="4972929" y="337625"/>
            <a:ext cx="3650566" cy="4424289"/>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endParaRPr lang="en-US" dirty="0"/>
          </a:p>
          <a:p>
            <a:pPr marL="457200" lvl="0" indent="-317500" algn="l" rtl="0">
              <a:lnSpc>
                <a:spcPct val="100000"/>
              </a:lnSpc>
              <a:spcBef>
                <a:spcPts val="0"/>
              </a:spcBef>
              <a:spcAft>
                <a:spcPts val="0"/>
              </a:spcAft>
              <a:buSzPts val="1400"/>
              <a:buChar char="●"/>
            </a:pPr>
            <a:endParaRPr lang="en-US" dirty="0"/>
          </a:p>
          <a:p>
            <a:pPr marL="457200" lvl="0" indent="-317500" algn="l" rtl="0">
              <a:lnSpc>
                <a:spcPct val="100000"/>
              </a:lnSpc>
              <a:spcBef>
                <a:spcPts val="0"/>
              </a:spcBef>
              <a:spcAft>
                <a:spcPts val="0"/>
              </a:spcAft>
              <a:buSzPts val="1400"/>
              <a:buChar char="●"/>
            </a:pPr>
            <a:endParaRPr lang="en-US" dirty="0"/>
          </a:p>
          <a:p>
            <a:pPr marL="457200" lvl="0" indent="-317500" algn="l" rtl="0">
              <a:lnSpc>
                <a:spcPct val="100000"/>
              </a:lnSpc>
              <a:spcBef>
                <a:spcPts val="0"/>
              </a:spcBef>
              <a:spcAft>
                <a:spcPts val="0"/>
              </a:spcAft>
              <a:buSzPts val="1400"/>
              <a:buChar char="●"/>
            </a:pPr>
            <a:r>
              <a:rPr lang="en-US" dirty="0"/>
              <a:t>Secure login mechanisms, such as PIN and biometric authentication, to ensure user identity verification and protection of sensitive data.</a:t>
            </a:r>
            <a:br>
              <a:rPr lang="en" dirty="0"/>
            </a:br>
            <a:endParaRPr dirty="0"/>
          </a:p>
          <a:p>
            <a:pPr marL="457200" lvl="0" indent="-317500" algn="l" rtl="0">
              <a:lnSpc>
                <a:spcPct val="100000"/>
              </a:lnSpc>
              <a:spcBef>
                <a:spcPts val="0"/>
              </a:spcBef>
              <a:spcAft>
                <a:spcPts val="0"/>
              </a:spcAft>
              <a:buSzPts val="1400"/>
              <a:buChar char="●"/>
            </a:pPr>
            <a:r>
              <a:rPr lang="en-US" dirty="0"/>
              <a:t>Real-time processing and updating of transactions to maintain accurate account balances and provide instant feedback to users.</a:t>
            </a:r>
            <a:br>
              <a:rPr lang="en" dirty="0"/>
            </a:br>
            <a:endParaRPr dirty="0"/>
          </a:p>
          <a:p>
            <a:pPr marL="457200" lvl="0" indent="-317500" algn="l" rtl="0">
              <a:lnSpc>
                <a:spcPct val="100000"/>
              </a:lnSpc>
              <a:spcBef>
                <a:spcPts val="0"/>
              </a:spcBef>
              <a:spcAft>
                <a:spcPts val="0"/>
              </a:spcAft>
              <a:buSzPts val="1400"/>
              <a:buChar char="●"/>
            </a:pPr>
            <a:r>
              <a:rPr lang="en-US" dirty="0"/>
              <a:t>Development of an intuitive and user-friendly graphical interface to facilitate smooth and efficient user interactions with the system.</a:t>
            </a:r>
            <a:br>
              <a:rPr lang="en" dirty="0"/>
            </a:br>
            <a:endParaRPr dirty="0"/>
          </a:p>
          <a:p>
            <a:pPr marL="139700" lvl="0" indent="0" algn="l" rtl="0">
              <a:lnSpc>
                <a:spcPct val="100000"/>
              </a:lnSpc>
              <a:spcBef>
                <a:spcPts val="0"/>
              </a:spcBef>
              <a:spcAft>
                <a:spcPts val="0"/>
              </a:spcAft>
              <a:buSzPts val="1400"/>
              <a:buNone/>
            </a:pPr>
            <a:endParaRPr dirty="0"/>
          </a:p>
        </p:txBody>
      </p:sp>
      <p:sp>
        <p:nvSpPr>
          <p:cNvPr id="620" name="Google Shape;620;p9"/>
          <p:cNvSpPr txBox="1">
            <a:spLocks noGrp="1"/>
          </p:cNvSpPr>
          <p:nvPr>
            <p:ph type="title"/>
          </p:nvPr>
        </p:nvSpPr>
        <p:spPr>
          <a:xfrm>
            <a:off x="453250" y="699350"/>
            <a:ext cx="38232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a:t>Abstract</a:t>
            </a:r>
            <a:endParaRPr/>
          </a:p>
        </p:txBody>
      </p:sp>
      <p:sp>
        <p:nvSpPr>
          <p:cNvPr id="622" name="Google Shape;622;p9"/>
          <p:cNvSpPr/>
          <p:nvPr/>
        </p:nvSpPr>
        <p:spPr>
          <a:xfrm rot="-2700000">
            <a:off x="745549" y="1940791"/>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66"/>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623" name="Google Shape;623;p9"/>
          <p:cNvSpPr/>
          <p:nvPr/>
        </p:nvSpPr>
        <p:spPr>
          <a:xfrm rot="-2700000">
            <a:off x="3108824" y="35867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66"/>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624" name="Google Shape;624;p9"/>
          <p:cNvPicPr preferRelativeResize="0"/>
          <p:nvPr/>
        </p:nvPicPr>
        <p:blipFill rotWithShape="1">
          <a:blip r:embed="rId3">
            <a:alphaModFix amt="56000"/>
          </a:blip>
          <a:srcRect/>
          <a:stretch/>
        </p:blipFill>
        <p:spPr>
          <a:xfrm rot="10800000">
            <a:off x="1405437" y="1154800"/>
            <a:ext cx="1918825" cy="117250"/>
          </a:xfrm>
          <a:prstGeom prst="rect">
            <a:avLst/>
          </a:prstGeom>
          <a:noFill/>
          <a:ln>
            <a:noFill/>
          </a:ln>
        </p:spPr>
      </p:pic>
      <p:pic>
        <p:nvPicPr>
          <p:cNvPr id="3" name="Picture 2">
            <a:extLst>
              <a:ext uri="{FF2B5EF4-FFF2-40B4-BE49-F238E27FC236}">
                <a16:creationId xmlns:a16="http://schemas.microsoft.com/office/drawing/2014/main" id="{88FE731C-89D0-FA9F-5E2C-BDD1843E01FE}"/>
              </a:ext>
            </a:extLst>
          </p:cNvPr>
          <p:cNvPicPr>
            <a:picLocks noChangeAspect="1"/>
          </p:cNvPicPr>
          <p:nvPr/>
        </p:nvPicPr>
        <p:blipFill>
          <a:blip r:embed="rId4"/>
          <a:stretch>
            <a:fillRect/>
          </a:stretch>
        </p:blipFill>
        <p:spPr>
          <a:xfrm rot="21116613">
            <a:off x="1195824" y="1909386"/>
            <a:ext cx="2137770" cy="19565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
          <p:cNvSpPr txBox="1">
            <a:spLocks noGrp="1"/>
          </p:cNvSpPr>
          <p:nvPr>
            <p:ph type="title"/>
          </p:nvPr>
        </p:nvSpPr>
        <p:spPr>
          <a:xfrm>
            <a:off x="3121200" y="936875"/>
            <a:ext cx="2901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a:t>Introduction</a:t>
            </a:r>
            <a:endParaRPr/>
          </a:p>
        </p:txBody>
      </p:sp>
      <p:pic>
        <p:nvPicPr>
          <p:cNvPr id="630" name="Google Shape;630;p6"/>
          <p:cNvPicPr preferRelativeResize="0"/>
          <p:nvPr/>
        </p:nvPicPr>
        <p:blipFill rotWithShape="1">
          <a:blip r:embed="rId3">
            <a:alphaModFix amt="56000"/>
          </a:blip>
          <a:srcRect/>
          <a:stretch/>
        </p:blipFill>
        <p:spPr>
          <a:xfrm rot="10800000">
            <a:off x="3612588" y="1410025"/>
            <a:ext cx="1918825" cy="216200"/>
          </a:xfrm>
          <a:prstGeom prst="rect">
            <a:avLst/>
          </a:prstGeom>
          <a:noFill/>
          <a:ln>
            <a:noFill/>
          </a:ln>
        </p:spPr>
      </p:pic>
      <p:pic>
        <p:nvPicPr>
          <p:cNvPr id="631" name="Google Shape;631;p6"/>
          <p:cNvPicPr preferRelativeResize="0"/>
          <p:nvPr/>
        </p:nvPicPr>
        <p:blipFill rotWithShape="1">
          <a:blip r:embed="rId4">
            <a:alphaModFix/>
          </a:blip>
          <a:srcRect t="16733" r="8891" b="18299"/>
          <a:stretch/>
        </p:blipFill>
        <p:spPr>
          <a:xfrm>
            <a:off x="6385650" y="839307"/>
            <a:ext cx="2036850" cy="846042"/>
          </a:xfrm>
          <a:prstGeom prst="rect">
            <a:avLst/>
          </a:prstGeom>
          <a:noFill/>
          <a:ln>
            <a:noFill/>
          </a:ln>
        </p:spPr>
      </p:pic>
      <p:pic>
        <p:nvPicPr>
          <p:cNvPr id="632" name="Google Shape;632;p6"/>
          <p:cNvPicPr preferRelativeResize="0"/>
          <p:nvPr/>
        </p:nvPicPr>
        <p:blipFill rotWithShape="1">
          <a:blip r:embed="rId4">
            <a:alphaModFix/>
          </a:blip>
          <a:srcRect t="16733" r="8891" b="18299"/>
          <a:stretch/>
        </p:blipFill>
        <p:spPr>
          <a:xfrm>
            <a:off x="6385650" y="1337857"/>
            <a:ext cx="2036850" cy="846042"/>
          </a:xfrm>
          <a:prstGeom prst="rect">
            <a:avLst/>
          </a:prstGeom>
          <a:noFill/>
          <a:ln>
            <a:noFill/>
          </a:ln>
        </p:spPr>
      </p:pic>
      <p:sp>
        <p:nvSpPr>
          <p:cNvPr id="633" name="Google Shape;633;p6"/>
          <p:cNvSpPr txBox="1">
            <a:spLocks noGrp="1"/>
          </p:cNvSpPr>
          <p:nvPr>
            <p:ph type="body" idx="1"/>
          </p:nvPr>
        </p:nvSpPr>
        <p:spPr>
          <a:xfrm>
            <a:off x="2167800" y="1685350"/>
            <a:ext cx="4877400" cy="2699400"/>
          </a:xfrm>
          <a:prstGeom prst="rect">
            <a:avLst/>
          </a:prstGeom>
          <a:noFill/>
          <a:ln>
            <a:noFill/>
          </a:ln>
        </p:spPr>
        <p:txBody>
          <a:bodyPr spcFirstLastPara="1" wrap="square" lIns="91425" tIns="91425" rIns="91425" bIns="91425" anchor="ctr" anchorCtr="0">
            <a:noAutofit/>
          </a:bodyPr>
          <a:lstStyle/>
          <a:p>
            <a:pPr marL="457200" lvl="0" indent="-311150" algn="l" rtl="0">
              <a:spcBef>
                <a:spcPts val="0"/>
              </a:spcBef>
              <a:spcAft>
                <a:spcPts val="0"/>
              </a:spcAft>
              <a:buClr>
                <a:schemeClr val="dk1"/>
              </a:buClr>
              <a:buSzPts val="1300"/>
              <a:buChar char="●"/>
            </a:pPr>
            <a:r>
              <a:rPr lang="en-US" sz="1600" dirty="0"/>
              <a:t>Implementing secure login mechanisms (e.g., PIN, biometric authentication) and encryption protocols to ensure the protection of user credentials and sensitive data</a:t>
            </a:r>
            <a:endParaRPr lang="en" sz="1300" dirty="0">
              <a:solidFill>
                <a:schemeClr val="dk1"/>
              </a:solidFill>
            </a:endParaRPr>
          </a:p>
          <a:p>
            <a:pPr marL="457200" lvl="0" indent="-311150" algn="l" rtl="0">
              <a:spcBef>
                <a:spcPts val="0"/>
              </a:spcBef>
              <a:spcAft>
                <a:spcPts val="0"/>
              </a:spcAft>
              <a:buClr>
                <a:schemeClr val="dk1"/>
              </a:buClr>
              <a:buSzPts val="1300"/>
              <a:buChar char="●"/>
            </a:pPr>
            <a:r>
              <a:rPr lang="en-US" sz="1300" dirty="0">
                <a:solidFill>
                  <a:schemeClr val="dk1"/>
                </a:solidFill>
              </a:rPr>
              <a:t> </a:t>
            </a:r>
            <a:r>
              <a:rPr lang="en-US" sz="1600" dirty="0"/>
              <a:t>Providing essential banking operations such as cash withdraw, balance inquiry, fund transfer, and mini-statement generation to simulate real ATM functionalities.</a:t>
            </a: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19"/>
          <p:cNvSpPr txBox="1">
            <a:spLocks noGrp="1"/>
          </p:cNvSpPr>
          <p:nvPr>
            <p:ph type="title" idx="4"/>
          </p:nvPr>
        </p:nvSpPr>
        <p:spPr>
          <a:xfrm>
            <a:off x="472975" y="357300"/>
            <a:ext cx="41088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800"/>
              <a:t>Architecture Diagram</a:t>
            </a:r>
            <a:endParaRPr sz="1800"/>
          </a:p>
        </p:txBody>
      </p:sp>
      <p:pic>
        <p:nvPicPr>
          <p:cNvPr id="640" name="Google Shape;640;p19"/>
          <p:cNvPicPr preferRelativeResize="0"/>
          <p:nvPr/>
        </p:nvPicPr>
        <p:blipFill rotWithShape="1">
          <a:blip r:embed="rId3">
            <a:alphaModFix amt="56000"/>
          </a:blip>
          <a:srcRect/>
          <a:stretch/>
        </p:blipFill>
        <p:spPr>
          <a:xfrm rot="10800000">
            <a:off x="1503963" y="754375"/>
            <a:ext cx="1918825" cy="216200"/>
          </a:xfrm>
          <a:prstGeom prst="rect">
            <a:avLst/>
          </a:prstGeom>
          <a:noFill/>
          <a:ln>
            <a:noFill/>
          </a:ln>
        </p:spPr>
      </p:pic>
      <p:sp>
        <p:nvSpPr>
          <p:cNvPr id="642" name="Google Shape;642;p19"/>
          <p:cNvSpPr/>
          <p:nvPr/>
        </p:nvSpPr>
        <p:spPr>
          <a:xfrm rot="-2700000">
            <a:off x="560762" y="13030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643" name="Google Shape;643;p19"/>
          <p:cNvSpPr/>
          <p:nvPr/>
        </p:nvSpPr>
        <p:spPr>
          <a:xfrm rot="-2700000">
            <a:off x="3846562" y="42045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5546D00F-83CD-4439-BE3E-40F213B4B18F}"/>
              </a:ext>
            </a:extLst>
          </p:cNvPr>
          <p:cNvPicPr>
            <a:picLocks noChangeAspect="1"/>
          </p:cNvPicPr>
          <p:nvPr/>
        </p:nvPicPr>
        <p:blipFill>
          <a:blip r:embed="rId4"/>
          <a:stretch>
            <a:fillRect/>
          </a:stretch>
        </p:blipFill>
        <p:spPr>
          <a:xfrm>
            <a:off x="1041009" y="1237990"/>
            <a:ext cx="2954216" cy="3126841"/>
          </a:xfrm>
          <a:prstGeom prst="rect">
            <a:avLst/>
          </a:prstGeom>
        </p:spPr>
      </p:pic>
      <p:sp>
        <p:nvSpPr>
          <p:cNvPr id="4" name="Rectangle 1">
            <a:extLst>
              <a:ext uri="{FF2B5EF4-FFF2-40B4-BE49-F238E27FC236}">
                <a16:creationId xmlns:a16="http://schemas.microsoft.com/office/drawing/2014/main" id="{1594C1A0-C201-491A-9060-D14E4A87CDB4}"/>
              </a:ext>
            </a:extLst>
          </p:cNvPr>
          <p:cNvSpPr>
            <a:spLocks noGrp="1" noChangeArrowheads="1"/>
          </p:cNvSpPr>
          <p:nvPr>
            <p:ph type="subTitle" idx="1"/>
          </p:nvPr>
        </p:nvSpPr>
        <p:spPr bwMode="auto">
          <a:xfrm>
            <a:off x="4761914" y="351662"/>
            <a:ext cx="390911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starts with the user, who interacts with the web application to access ATM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Application as an Interface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web application serves as the interface through which users interact with the ATM system and other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Components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a:t>
            </a:r>
            <a:r>
              <a:rPr kumimoji="0" lang="en-US" altLang="en-US" sz="1800" b="0" i="0" u="none" strike="noStrike" cap="none" normalizeH="0" baseline="0" dirty="0">
                <a:ln>
                  <a:noFill/>
                </a:ln>
                <a:solidFill>
                  <a:schemeClr val="tx1"/>
                </a:solidFill>
                <a:effectLst/>
                <a:latin typeface="Arial" panose="020B0604020202020204" pitchFamily="34" charset="0"/>
              </a:rPr>
              <a:t>: Handles the communication between the web application and the database, managing user data, account information, and transaction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2f02c553431_0_7"/>
          <p:cNvSpPr txBox="1">
            <a:spLocks noGrp="1"/>
          </p:cNvSpPr>
          <p:nvPr>
            <p:ph type="title" idx="4"/>
          </p:nvPr>
        </p:nvSpPr>
        <p:spPr>
          <a:xfrm>
            <a:off x="4690250" y="386850"/>
            <a:ext cx="41088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800"/>
              <a:t>Flow Chart</a:t>
            </a:r>
            <a:endParaRPr sz="1800"/>
          </a:p>
        </p:txBody>
      </p:sp>
      <p:pic>
        <p:nvPicPr>
          <p:cNvPr id="650" name="Google Shape;650;g2f02c553431_0_7"/>
          <p:cNvPicPr preferRelativeResize="0"/>
          <p:nvPr/>
        </p:nvPicPr>
        <p:blipFill rotWithShape="1">
          <a:blip r:embed="rId3">
            <a:alphaModFix amt="56000"/>
          </a:blip>
          <a:srcRect/>
          <a:stretch/>
        </p:blipFill>
        <p:spPr>
          <a:xfrm rot="10800000">
            <a:off x="5681813" y="739925"/>
            <a:ext cx="1918825" cy="216200"/>
          </a:xfrm>
          <a:prstGeom prst="rect">
            <a:avLst/>
          </a:prstGeom>
          <a:noFill/>
          <a:ln>
            <a:noFill/>
          </a:ln>
        </p:spPr>
      </p:pic>
      <p:sp>
        <p:nvSpPr>
          <p:cNvPr id="652" name="Google Shape;652;g2f02c553431_0_7"/>
          <p:cNvSpPr/>
          <p:nvPr/>
        </p:nvSpPr>
        <p:spPr>
          <a:xfrm rot="-2700000">
            <a:off x="4696337" y="13030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653" name="Google Shape;653;g2f02c553431_0_7"/>
          <p:cNvSpPr/>
          <p:nvPr/>
        </p:nvSpPr>
        <p:spPr>
          <a:xfrm rot="-2700000">
            <a:off x="7982137" y="42045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BD64107F-D627-4784-A862-49F23186E668}"/>
              </a:ext>
            </a:extLst>
          </p:cNvPr>
          <p:cNvPicPr>
            <a:picLocks noChangeAspect="1"/>
          </p:cNvPicPr>
          <p:nvPr/>
        </p:nvPicPr>
        <p:blipFill>
          <a:blip r:embed="rId4"/>
          <a:stretch>
            <a:fillRect/>
          </a:stretch>
        </p:blipFill>
        <p:spPr>
          <a:xfrm>
            <a:off x="5111187" y="1193990"/>
            <a:ext cx="3266926" cy="3134402"/>
          </a:xfrm>
          <a:prstGeom prst="rect">
            <a:avLst/>
          </a:prstGeom>
        </p:spPr>
      </p:pic>
      <p:sp>
        <p:nvSpPr>
          <p:cNvPr id="4" name="Rectangle 1">
            <a:extLst>
              <a:ext uri="{FF2B5EF4-FFF2-40B4-BE49-F238E27FC236}">
                <a16:creationId xmlns:a16="http://schemas.microsoft.com/office/drawing/2014/main" id="{B61FC909-D283-4C13-9486-F8F42B8B5F32}"/>
              </a:ext>
            </a:extLst>
          </p:cNvPr>
          <p:cNvSpPr>
            <a:spLocks noGrp="1" noChangeArrowheads="1"/>
          </p:cNvSpPr>
          <p:nvPr>
            <p:ph type="subTitle" idx="1"/>
          </p:nvPr>
        </p:nvSpPr>
        <p:spPr bwMode="auto">
          <a:xfrm>
            <a:off x="374601" y="309148"/>
            <a:ext cx="4108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Start of Transaction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process begins with the user starting the transaction and entering their Personal Identification Number (PIN).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PIN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checks if the entered PIN is correct. If the PIN is incorrect, the user is prompted to re-enter the PIN.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Options Selection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Once the PIN is verified, the user is presented with options to choose from, such as withdrawing cash, checking 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2f02c553431_0_16"/>
          <p:cNvSpPr txBox="1">
            <a:spLocks noGrp="1"/>
          </p:cNvSpPr>
          <p:nvPr>
            <p:ph type="title" idx="4"/>
          </p:nvPr>
        </p:nvSpPr>
        <p:spPr>
          <a:xfrm>
            <a:off x="472975" y="433500"/>
            <a:ext cx="41088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800"/>
              <a:t>Class Diagram</a:t>
            </a:r>
            <a:endParaRPr sz="1800"/>
          </a:p>
        </p:txBody>
      </p:sp>
      <p:pic>
        <p:nvPicPr>
          <p:cNvPr id="660" name="Google Shape;660;g2f02c553431_0_16"/>
          <p:cNvPicPr preferRelativeResize="0"/>
          <p:nvPr/>
        </p:nvPicPr>
        <p:blipFill rotWithShape="1">
          <a:blip r:embed="rId3">
            <a:alphaModFix amt="56000"/>
          </a:blip>
          <a:srcRect/>
          <a:stretch/>
        </p:blipFill>
        <p:spPr>
          <a:xfrm rot="10800000">
            <a:off x="1464538" y="786575"/>
            <a:ext cx="1918825" cy="216200"/>
          </a:xfrm>
          <a:prstGeom prst="rect">
            <a:avLst/>
          </a:prstGeom>
          <a:noFill/>
          <a:ln>
            <a:noFill/>
          </a:ln>
        </p:spPr>
      </p:pic>
      <p:sp>
        <p:nvSpPr>
          <p:cNvPr id="662" name="Google Shape;662;g2f02c553431_0_16"/>
          <p:cNvSpPr/>
          <p:nvPr/>
        </p:nvSpPr>
        <p:spPr>
          <a:xfrm rot="-2700000">
            <a:off x="560762" y="13030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663" name="Google Shape;663;g2f02c553431_0_16"/>
          <p:cNvSpPr/>
          <p:nvPr/>
        </p:nvSpPr>
        <p:spPr>
          <a:xfrm rot="-2700000">
            <a:off x="3846562" y="42045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C3F3560C-5662-45BE-8264-27D579B17C23}"/>
              </a:ext>
            </a:extLst>
          </p:cNvPr>
          <p:cNvPicPr>
            <a:picLocks noChangeAspect="1"/>
          </p:cNvPicPr>
          <p:nvPr/>
        </p:nvPicPr>
        <p:blipFill>
          <a:blip r:embed="rId4"/>
          <a:stretch>
            <a:fillRect/>
          </a:stretch>
        </p:blipFill>
        <p:spPr>
          <a:xfrm>
            <a:off x="1124857" y="1436181"/>
            <a:ext cx="3131688" cy="2711358"/>
          </a:xfrm>
          <a:prstGeom prst="rect">
            <a:avLst/>
          </a:prstGeom>
        </p:spPr>
      </p:pic>
      <p:sp>
        <p:nvSpPr>
          <p:cNvPr id="4" name="Rectangle 1">
            <a:extLst>
              <a:ext uri="{FF2B5EF4-FFF2-40B4-BE49-F238E27FC236}">
                <a16:creationId xmlns:a16="http://schemas.microsoft.com/office/drawing/2014/main" id="{476D116E-F726-440E-A4E0-77340F4C1B10}"/>
              </a:ext>
            </a:extLst>
          </p:cNvPr>
          <p:cNvSpPr>
            <a:spLocks noGrp="1" noChangeArrowheads="1"/>
          </p:cNvSpPr>
          <p:nvPr>
            <p:ph type="subTitle" idx="1"/>
          </p:nvPr>
        </p:nvSpPr>
        <p:spPr bwMode="auto">
          <a:xfrm>
            <a:off x="4572000" y="431906"/>
            <a:ext cx="430643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Classes and Attributes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ATM System</a:t>
            </a:r>
            <a:r>
              <a:rPr kumimoji="0" lang="en-US" altLang="en-US" sz="1800" b="0" i="0" u="none" strike="noStrike" cap="none" normalizeH="0" baseline="0" dirty="0">
                <a:ln>
                  <a:noFill/>
                </a:ln>
                <a:solidFill>
                  <a:schemeClr val="tx1"/>
                </a:solidFill>
                <a:effectLst/>
                <a:latin typeface="Arial" panose="020B0604020202020204" pitchFamily="34" charset="0"/>
              </a:rPr>
              <a:t>: Central class representing the ATM system with attributes and methods for handling core ATM functions.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Attribute: </a:t>
            </a:r>
            <a:r>
              <a:rPr kumimoji="0" lang="en-US" altLang="en-US" sz="1000" b="0" i="0" u="none" strike="noStrike" cap="none" normalizeH="0" baseline="0" dirty="0">
                <a:ln>
                  <a:noFill/>
                </a:ln>
                <a:solidFill>
                  <a:schemeClr val="tx1"/>
                </a:solidFill>
                <a:effectLst/>
                <a:latin typeface="Arial Unicode MS"/>
              </a:rPr>
              <a:t>+float balance</a:t>
            </a:r>
            <a:endParaRPr kumimoji="0" lang="en-US" altLang="en-US" sz="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600" b="0" i="0" u="none" strike="noStrike" cap="none" normalizeH="0" baseline="0" dirty="0">
                <a:ln>
                  <a:noFill/>
                </a:ln>
                <a:solidFill>
                  <a:schemeClr val="tx1"/>
                </a:solidFill>
                <a:effectLst/>
              </a:rPr>
              <a:t>Methods: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enterPin</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checkBalance</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showTransactionForm</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submitTransaction</a:t>
            </a:r>
            <a:r>
              <a:rPr kumimoji="0" lang="en-US" altLang="en-US" sz="1000" b="0" i="0" u="none" strike="noStrike" cap="none" normalizeH="0" baseline="0" dirty="0">
                <a:ln>
                  <a:noFill/>
                </a:ln>
                <a:solidFill>
                  <a:schemeClr val="tx1"/>
                </a:solidFill>
                <a:effectLst/>
                <a:latin typeface="Arial Unicode MS"/>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Interaction Class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the interaction layer between the user and the ATM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Methods: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enterPin</a:t>
            </a:r>
            <a:r>
              <a:rPr kumimoji="0" lang="en-US" altLang="en-US" sz="1000" b="0" i="0" u="none" strike="noStrike" cap="none" normalizeH="0" baseline="0" dirty="0">
                <a:ln>
                  <a:noFill/>
                </a:ln>
                <a:solidFill>
                  <a:schemeClr val="tx1"/>
                </a:solidFill>
                <a:effectLst/>
                <a:latin typeface="Arial Unicode MS"/>
              </a:rPr>
              <a:t>()</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+prompt()</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displayMessage</a:t>
            </a:r>
            <a:r>
              <a:rPr kumimoji="0" lang="en-US" altLang="en-US" sz="1000" b="0" i="0" u="none" strike="noStrike" cap="none" normalizeH="0" baseline="0" dirty="0">
                <a:ln>
                  <a:noFill/>
                </a:ln>
                <a:solidFill>
                  <a:schemeClr val="tx1"/>
                </a:solidFill>
                <a:effectLst/>
                <a:latin typeface="Arial Unicode MS"/>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Responsible for handling user inputs and displaying appropriate messages or prompts to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2f02c553431_0_34"/>
          <p:cNvSpPr txBox="1">
            <a:spLocks noGrp="1"/>
          </p:cNvSpPr>
          <p:nvPr>
            <p:ph type="title" idx="4"/>
          </p:nvPr>
        </p:nvSpPr>
        <p:spPr>
          <a:xfrm>
            <a:off x="4690250" y="463050"/>
            <a:ext cx="41088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800"/>
              <a:t>UML Chart</a:t>
            </a:r>
            <a:endParaRPr sz="1800"/>
          </a:p>
        </p:txBody>
      </p:sp>
      <p:sp>
        <p:nvSpPr>
          <p:cNvPr id="669" name="Google Shape;669;g2f02c553431_0_34"/>
          <p:cNvSpPr txBox="1">
            <a:spLocks noGrp="1"/>
          </p:cNvSpPr>
          <p:nvPr>
            <p:ph type="subTitle" idx="1"/>
          </p:nvPr>
        </p:nvSpPr>
        <p:spPr>
          <a:xfrm>
            <a:off x="615579" y="326565"/>
            <a:ext cx="3746400" cy="409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300" dirty="0"/>
              <a:t>Sequential Flow: The sequence diagram shows the order in which messages and interactions occur between the user, ATM system, transaction, and balance components. Loop and Conditional Logic: The diagram depicts a loop for PIN validation and a decision point for accepting or rejecting the PIN. Validation Steps: The ATM system includes multiple validation steps, such as checking the PIN and ensuring the transaction amount is valid, ensuring security and accuracy.</a:t>
            </a:r>
          </a:p>
          <a:p>
            <a:pPr marL="0" lvl="0" indent="0" algn="l" rtl="0">
              <a:lnSpc>
                <a:spcPct val="100000"/>
              </a:lnSpc>
              <a:spcBef>
                <a:spcPts val="0"/>
              </a:spcBef>
              <a:spcAft>
                <a:spcPts val="0"/>
              </a:spcAft>
              <a:buSzPts val="1600"/>
              <a:buNone/>
            </a:pPr>
            <a:r>
              <a:rPr lang="en-US" sz="1300" dirty="0"/>
              <a:t>Separation of Concerns: Different components handle different responsibilities: the ATM system interacts with the user, the transaction component manages transaction logic, and the balance component deals with account balance</a:t>
            </a:r>
            <a:endParaRPr sz="1300" dirty="0"/>
          </a:p>
        </p:txBody>
      </p:sp>
      <p:pic>
        <p:nvPicPr>
          <p:cNvPr id="670" name="Google Shape;670;g2f02c553431_0_34"/>
          <p:cNvPicPr preferRelativeResize="0"/>
          <p:nvPr/>
        </p:nvPicPr>
        <p:blipFill rotWithShape="1">
          <a:blip r:embed="rId3">
            <a:alphaModFix amt="56000"/>
          </a:blip>
          <a:srcRect/>
          <a:stretch/>
        </p:blipFill>
        <p:spPr>
          <a:xfrm rot="10800000">
            <a:off x="5681813" y="816125"/>
            <a:ext cx="1918825" cy="216200"/>
          </a:xfrm>
          <a:prstGeom prst="rect">
            <a:avLst/>
          </a:prstGeom>
          <a:noFill/>
          <a:ln>
            <a:noFill/>
          </a:ln>
        </p:spPr>
      </p:pic>
      <p:sp>
        <p:nvSpPr>
          <p:cNvPr id="672" name="Google Shape;672;g2f02c553431_0_34"/>
          <p:cNvSpPr/>
          <p:nvPr/>
        </p:nvSpPr>
        <p:spPr>
          <a:xfrm rot="-2700000">
            <a:off x="4696337" y="13030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673" name="Google Shape;673;g2f02c553431_0_34"/>
          <p:cNvSpPr/>
          <p:nvPr/>
        </p:nvSpPr>
        <p:spPr>
          <a:xfrm rot="-2700000">
            <a:off x="7982137" y="4204516"/>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670"/>
            </a:schemeClr>
          </a:solidFill>
          <a:ln>
            <a:noFill/>
          </a:ln>
          <a:effectLst>
            <a:outerShdw blurRad="57150" dist="19050" dir="5400000" algn="bl" rotWithShape="0">
              <a:srgbClr val="000000">
                <a:alpha val="3098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50B1C232-B41F-456A-98F4-7BB32B724E93}"/>
              </a:ext>
            </a:extLst>
          </p:cNvPr>
          <p:cNvPicPr>
            <a:picLocks noChangeAspect="1"/>
          </p:cNvPicPr>
          <p:nvPr/>
        </p:nvPicPr>
        <p:blipFill>
          <a:blip r:embed="rId4"/>
          <a:stretch>
            <a:fillRect/>
          </a:stretch>
        </p:blipFill>
        <p:spPr>
          <a:xfrm>
            <a:off x="5343121" y="1193990"/>
            <a:ext cx="2827250" cy="303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2f02c553431_0_780"/>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680" name="Google Shape;680;g2f02c553431_0_780"/>
          <p:cNvPicPr preferRelativeResize="0"/>
          <p:nvPr/>
        </p:nvPicPr>
        <p:blipFill>
          <a:blip r:embed="rId3">
            <a:alphaModFix/>
          </a:blip>
          <a:stretch>
            <a:fillRect/>
          </a:stretch>
        </p:blipFill>
        <p:spPr>
          <a:xfrm rot="-10406745" flipH="1">
            <a:off x="5799526" y="1966154"/>
            <a:ext cx="1579424" cy="714440"/>
          </a:xfrm>
          <a:prstGeom prst="rect">
            <a:avLst/>
          </a:prstGeom>
          <a:noFill/>
          <a:ln>
            <a:noFill/>
          </a:ln>
        </p:spPr>
      </p:pic>
      <p:pic>
        <p:nvPicPr>
          <p:cNvPr id="681" name="Google Shape;681;g2f02c553431_0_780"/>
          <p:cNvPicPr preferRelativeResize="0"/>
          <p:nvPr/>
        </p:nvPicPr>
        <p:blipFill rotWithShape="1">
          <a:blip r:embed="rId4">
            <a:alphaModFix amt="56000"/>
          </a:blip>
          <a:srcRect/>
          <a:stretch/>
        </p:blipFill>
        <p:spPr>
          <a:xfrm rot="10800000">
            <a:off x="3612587" y="817075"/>
            <a:ext cx="1918825" cy="87700"/>
          </a:xfrm>
          <a:prstGeom prst="rect">
            <a:avLst/>
          </a:prstGeom>
          <a:noFill/>
          <a:ln>
            <a:noFill/>
          </a:ln>
        </p:spPr>
      </p:pic>
      <p:sp>
        <p:nvSpPr>
          <p:cNvPr id="682" name="Google Shape;682;g2f02c553431_0_780"/>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Login Interface</a:t>
            </a:r>
            <a:endParaRPr sz="1400" dirty="0">
              <a:solidFill>
                <a:srgbClr val="6AA84F"/>
              </a:solidFill>
            </a:endParaRPr>
          </a:p>
        </p:txBody>
      </p:sp>
      <p:pic>
        <p:nvPicPr>
          <p:cNvPr id="3" name="Picture 2">
            <a:extLst>
              <a:ext uri="{FF2B5EF4-FFF2-40B4-BE49-F238E27FC236}">
                <a16:creationId xmlns:a16="http://schemas.microsoft.com/office/drawing/2014/main" id="{8729521C-D1FF-4636-A2FD-7F8BA83EE8B6}"/>
              </a:ext>
            </a:extLst>
          </p:cNvPr>
          <p:cNvPicPr>
            <a:picLocks noChangeAspect="1"/>
          </p:cNvPicPr>
          <p:nvPr/>
        </p:nvPicPr>
        <p:blipFill>
          <a:blip r:embed="rId5"/>
          <a:stretch>
            <a:fillRect/>
          </a:stretch>
        </p:blipFill>
        <p:spPr>
          <a:xfrm>
            <a:off x="2561244" y="1127916"/>
            <a:ext cx="3202668" cy="30780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g2f02c553431_0_1085"/>
          <p:cNvSpPr txBox="1">
            <a:spLocks noGrp="1"/>
          </p:cNvSpPr>
          <p:nvPr>
            <p:ph type="title" idx="4294967295"/>
          </p:nvPr>
        </p:nvSpPr>
        <p:spPr>
          <a:xfrm>
            <a:off x="1487288" y="416375"/>
            <a:ext cx="6384900" cy="488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2400"/>
              <a:t>Result Screenshot</a:t>
            </a:r>
            <a:endParaRPr sz="2400"/>
          </a:p>
        </p:txBody>
      </p:sp>
      <p:pic>
        <p:nvPicPr>
          <p:cNvPr id="688" name="Google Shape;688;g2f02c553431_0_1085"/>
          <p:cNvPicPr preferRelativeResize="0"/>
          <p:nvPr/>
        </p:nvPicPr>
        <p:blipFill rotWithShape="1">
          <a:blip r:embed="rId3">
            <a:alphaModFix amt="56000"/>
          </a:blip>
          <a:srcRect/>
          <a:stretch/>
        </p:blipFill>
        <p:spPr>
          <a:xfrm rot="10800000">
            <a:off x="3612587" y="817075"/>
            <a:ext cx="1918825" cy="87700"/>
          </a:xfrm>
          <a:prstGeom prst="rect">
            <a:avLst/>
          </a:prstGeom>
          <a:noFill/>
          <a:ln>
            <a:noFill/>
          </a:ln>
        </p:spPr>
      </p:pic>
      <p:pic>
        <p:nvPicPr>
          <p:cNvPr id="690" name="Google Shape;690;g2f02c553431_0_1085"/>
          <p:cNvPicPr preferRelativeResize="0"/>
          <p:nvPr/>
        </p:nvPicPr>
        <p:blipFill>
          <a:blip r:embed="rId4">
            <a:alphaModFix/>
          </a:blip>
          <a:stretch>
            <a:fillRect/>
          </a:stretch>
        </p:blipFill>
        <p:spPr>
          <a:xfrm rot="-10406745" flipH="1">
            <a:off x="5799526" y="1966154"/>
            <a:ext cx="1579424" cy="714440"/>
          </a:xfrm>
          <a:prstGeom prst="rect">
            <a:avLst/>
          </a:prstGeom>
          <a:noFill/>
          <a:ln>
            <a:noFill/>
          </a:ln>
        </p:spPr>
      </p:pic>
      <p:sp>
        <p:nvSpPr>
          <p:cNvPr id="691" name="Google Shape;691;g2f02c553431_0_1085"/>
          <p:cNvSpPr txBox="1">
            <a:spLocks noGrp="1"/>
          </p:cNvSpPr>
          <p:nvPr>
            <p:ph type="title" idx="4294967295"/>
          </p:nvPr>
        </p:nvSpPr>
        <p:spPr>
          <a:xfrm>
            <a:off x="5933925" y="2768400"/>
            <a:ext cx="2678100" cy="995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 sz="1400" dirty="0">
                <a:solidFill>
                  <a:srgbClr val="6AA84F"/>
                </a:solidFill>
              </a:rPr>
              <a:t>Entering Pin</a:t>
            </a:r>
            <a:endParaRPr sz="1400" dirty="0">
              <a:solidFill>
                <a:srgbClr val="6AA84F"/>
              </a:solidFill>
            </a:endParaRPr>
          </a:p>
        </p:txBody>
      </p:sp>
      <p:pic>
        <p:nvPicPr>
          <p:cNvPr id="3" name="Picture 2">
            <a:extLst>
              <a:ext uri="{FF2B5EF4-FFF2-40B4-BE49-F238E27FC236}">
                <a16:creationId xmlns:a16="http://schemas.microsoft.com/office/drawing/2014/main" id="{F67C5CA1-22DF-4D87-8DD0-C5AA7B132430}"/>
              </a:ext>
            </a:extLst>
          </p:cNvPr>
          <p:cNvPicPr>
            <a:picLocks noChangeAspect="1"/>
          </p:cNvPicPr>
          <p:nvPr/>
        </p:nvPicPr>
        <p:blipFill>
          <a:blip r:embed="rId5"/>
          <a:stretch>
            <a:fillRect/>
          </a:stretch>
        </p:blipFill>
        <p:spPr>
          <a:xfrm>
            <a:off x="2398898" y="1075883"/>
            <a:ext cx="3353990" cy="3250542"/>
          </a:xfrm>
          <a:prstGeom prst="rect">
            <a:avLst/>
          </a:prstGeom>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603</Words>
  <Application>Microsoft Office PowerPoint</Application>
  <PresentationFormat>On-screen Show (16:9)</PresentationFormat>
  <Paragraphs>60</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Roboto Mono Medium</vt:lpstr>
      <vt:lpstr>Raleway</vt:lpstr>
      <vt:lpstr>Arial Unicode MS</vt:lpstr>
      <vt:lpstr>Coming Soon</vt:lpstr>
      <vt:lpstr>Concert One</vt:lpstr>
      <vt:lpstr>Roboto Mono</vt:lpstr>
      <vt:lpstr>Anonymous Pro</vt:lpstr>
      <vt:lpstr>Merriweather</vt:lpstr>
      <vt:lpstr>Arial</vt:lpstr>
      <vt:lpstr>Notebook Lesson by Slidesgo</vt:lpstr>
      <vt:lpstr>Notebook Lesson by Slidesgo</vt:lpstr>
      <vt:lpstr>OPTIMIZING USER EXPERIENCE AN IN-DEPTH LOOK AT ATM SIMULATION SYSTEM</vt:lpstr>
      <vt:lpstr>Abstract</vt:lpstr>
      <vt:lpstr>Introduction</vt:lpstr>
      <vt:lpstr>Architecture Diagram</vt:lpstr>
      <vt:lpstr>Flow Chart</vt:lpstr>
      <vt:lpstr>Class Diagram</vt:lpstr>
      <vt:lpstr>UML Chart</vt:lpstr>
      <vt:lpstr>Result Screenshot</vt:lpstr>
      <vt:lpstr>Result Screenshot</vt:lpstr>
      <vt:lpstr>Result Screenshot</vt:lpstr>
      <vt:lpstr>Result Screenshot</vt:lpstr>
      <vt:lpstr>Result Screenshot</vt:lpstr>
      <vt:lpstr>Result 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USER EXPERIENCE AN IN-DEPTH LOOK AT ATM SIMULATION SYSTEM</dc:title>
  <dc:creator>vasanth</dc:creator>
  <cp:lastModifiedBy>GOKUL PORCHEZHIYAN</cp:lastModifiedBy>
  <cp:revision>9</cp:revision>
  <dcterms:modified xsi:type="dcterms:W3CDTF">2024-09-27T07:22:59Z</dcterms:modified>
</cp:coreProperties>
</file>