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08C"/>
    <a:srgbClr val="1B9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 varScale="1">
        <p:scale>
          <a:sx n="93" d="100"/>
          <a:sy n="9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C09D-FDFD-5982-2BD2-3B61B23A1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78B7-F19D-D77D-3ABC-3F8661B01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59F0-B5D5-E777-2DD2-E8D88DCE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1A6E-0C58-78D0-183D-8A5286C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2594-7996-069C-655D-7786FC7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F62-05D7-9BF1-C23B-A0B0D110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54782-FFBF-8C4E-D5D2-268F5E9D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3D4E-DDD8-A33C-5E26-BCC4016C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119F-3FA1-A744-9CB8-DB1661A8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9D32-8D6C-38F5-67E1-0794FBEF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E0B97-54EB-3631-0F39-A6EB5562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46FBE-B979-F349-C3AF-6F85482C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330F-3E5E-3959-F2C2-A19EB34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D873-F86E-FCA1-F5B5-494B5536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9FB4-F8C0-5FA3-CC6A-01DF504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418F-D1C7-5D59-7E91-57F3D861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6D5D-41D9-310D-DE97-285243A9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F9DA-7483-AE57-C695-0E016793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B669-E625-74C9-71E6-6B142BE3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E358-1720-F4F7-577E-9FD826C0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395-C9DD-DFAC-5984-A1EF1EFD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F8EF-76BA-1DDD-5D07-12705B37A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90C9-95F2-A6FF-64A2-79645C37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CA7D-31ED-102D-5653-1A37FD8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CF7F-3E20-0B6D-36BF-AB1FCCBA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76E1-0AAF-3692-C935-79D2873F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5F56-AD17-2567-1F4B-D5FE7F09E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8E1DB-96E3-5867-8E01-A3AD432F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BFDEA-A51D-4E77-FD6D-744092B0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6D9F-66E2-9CE4-4E00-0873A029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DA91-20EB-76DF-D2DB-87D392C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3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F30C-4B30-44B8-25CE-B5FE229F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640F-CD4D-2675-5C2D-E4D9BE4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5C349-2368-9240-F574-CE90BC42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63F4-5DA6-21C5-5773-82CDC3BC7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ED8F9-CCB6-CE20-C0F4-F6DA9459C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C3B63-0684-1C0E-A68E-A126B4A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8DDB1-1C00-92BB-CBF2-E1D3D3C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89E19-333D-4370-AB4A-06AC9608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94F-BFF1-722E-ABF2-8B8B6395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6C1EB-013B-DA54-6AD3-E30ABD1B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AD88-7ABE-5A64-2685-DB77DB09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101B-9B9A-1E15-275A-AFD96F76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5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D1757-360B-7D30-FB64-408A0ED7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7E5AA-0AB9-E4F6-E9CC-D47F8B60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4778-4C3C-542A-B14D-DFA6B673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4207-F95D-4320-F587-2EB3ADFF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47C3-D6F7-8BAC-87C9-32B7E63A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BAD3A-50F5-EF89-793F-42A2ECC9B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95EE-A4B0-2B28-FC52-90A823A7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8D16-153D-66F2-5F1A-6887C8E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692A-5808-B3D1-5118-9DF9E487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9E51-E183-A97E-EA3F-05E2C83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CF374-3F1F-31C3-B99D-10B88D0AF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CA0E3-9F34-96B6-4099-65D3F77A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5109-53E1-6395-1F3E-1197B4A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C1973-D96A-B247-9C9A-84ADC769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967A-5360-F19B-B923-D916213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21BF7-1866-953F-A18B-01DFA266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3E39-6F61-C977-741D-0F2AA006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A3EF-61A2-C964-7200-44E7A674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207FC-DD93-2849-9BAE-45EA990513D4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A4CAB-F3D8-D2F6-A80D-3C8C98716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3F1F-55F6-EB6A-6A61-9BC1BB2F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EB9F6-FEFC-EC4A-A9D7-7F585D8E1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360D689C-A716-FC42-AB8E-7211BC186CA7}"/>
              </a:ext>
            </a:extLst>
          </p:cNvPr>
          <p:cNvSpPr/>
          <p:nvPr/>
        </p:nvSpPr>
        <p:spPr>
          <a:xfrm rot="5400000">
            <a:off x="-1368234" y="1368234"/>
            <a:ext cx="6858000" cy="4121532"/>
          </a:xfrm>
          <a:prstGeom prst="round2SameRect">
            <a:avLst/>
          </a:prstGeom>
          <a:solidFill>
            <a:srgbClr val="1C908C">
              <a:alpha val="81176"/>
            </a:srgbClr>
          </a:solidFill>
          <a:ln>
            <a:solidFill>
              <a:srgbClr val="1C90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8BDFB-16B7-46DA-642C-EB034418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7" y="1153519"/>
            <a:ext cx="3932237" cy="27149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Analyzing Audio Patterns from the 2024 Total Solar Eclipse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8BDE-8429-81F7-28EB-7A755CF6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295" y="3990108"/>
            <a:ext cx="3932237" cy="1217966"/>
          </a:xfrm>
          <a:prstGeom prst="round2Same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800" dirty="0"/>
              <a:t>Kaitlin Heintzman ‘25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F5FCA1D-2B00-4832-E4A7-8A288FCC8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387" y="965703"/>
            <a:ext cx="7529318" cy="4926591"/>
          </a:xfrm>
          <a:ln>
            <a:solidFill>
              <a:srgbClr val="1C908C"/>
            </a:solidFill>
          </a:ln>
        </p:spPr>
      </p:pic>
    </p:spTree>
    <p:extLst>
      <p:ext uri="{BB962C8B-B14F-4D97-AF65-F5344CB8AC3E}">
        <p14:creationId xmlns:p14="http://schemas.microsoft.com/office/powerpoint/2010/main" val="395325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Analyzing Audio Patterns from the 2024 Total Solar 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Kaitlin Heintzman</dc:creator>
  <cp:lastModifiedBy>Kaitlin Heintzman</cp:lastModifiedBy>
  <cp:revision>1</cp:revision>
  <dcterms:created xsi:type="dcterms:W3CDTF">2025-05-01T15:42:40Z</dcterms:created>
  <dcterms:modified xsi:type="dcterms:W3CDTF">2025-05-01T15:56:27Z</dcterms:modified>
</cp:coreProperties>
</file>