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A3AE-E973-4ED4-BF35-5712C764E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BBCDC-FA3E-4CC7-854F-F243966D1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1B48-2642-4E2C-BC3C-A583ED8B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EABE-E5CA-49BB-843E-5D77105515B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FF204-AB0E-4983-A4CF-7E80C3A4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D042B-9C80-4C5B-A2FA-EBD0341C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752-6D49-49C1-B220-DFEAB82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5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A9FB-F54D-43EC-B826-CCF20C97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68686-E50C-4614-9698-4E7B52992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6ECCF-7064-4B7F-BC88-17309F41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EABE-E5CA-49BB-843E-5D77105515B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2CE8B-2C93-47E5-A80E-0D77CBAB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79BB8-B445-4AB3-B399-89F3442B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752-6D49-49C1-B220-DFEAB82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2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2A737-1FB4-4811-B323-AC910B2EE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BD447-4F03-40A2-ABC5-96A40C060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B3CBC-60A9-4FA4-838E-400017A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EABE-E5CA-49BB-843E-5D77105515B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718D3-A577-4D10-B41A-B098F086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1860C-CBC3-4E2F-858D-D414BF45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752-6D49-49C1-B220-DFEAB82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5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1DFE-6E07-4453-9B49-A58D312A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4CA01-306A-4FA2-B260-158FEF427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58666-DEE6-4316-AB8D-490FD160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EABE-E5CA-49BB-843E-5D77105515B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D9C26-64EE-4CD7-B580-03A02406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FACC4-D4AA-4FF8-BD06-E5C7C318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752-6D49-49C1-B220-DFEAB82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3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B1A3-E45D-448E-B49D-6B17D61C1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4B82C-248A-49B5-8705-AAF03F78D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326B6-A137-4049-813C-49C5967E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EABE-E5CA-49BB-843E-5D77105515B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5A8BC-1D33-4B7F-8BB0-796428B7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C6498-5485-4771-A083-ED65E302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752-6D49-49C1-B220-DFEAB82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4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1CBD-246D-4B24-A36E-30E11CAE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CF9F-E42D-453C-B88B-91CFD8376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EEAF2-9B51-4043-A516-B375B32F6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5D3B-A0B1-4769-BCE5-60632877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EABE-E5CA-49BB-843E-5D77105515B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0774E-102D-4C8C-8046-5AA822A8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F39D6-D64B-4F34-9E87-995B0863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752-6D49-49C1-B220-DFEAB82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9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DD65-4556-4CF8-A23A-29327F779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738B7-9BD1-4829-8E1E-41B10A14A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2F7CB-E739-438A-9A66-4C5407729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E73AB8-641A-46E0-B88E-60EEFAC6A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2746A-3D40-48EA-A3B9-F965D6DE4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AC3A8-193F-46FB-8242-114E09FE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EABE-E5CA-49BB-843E-5D77105515B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47006-E94E-45E8-828F-A2D571B2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A075E-F1DE-40C7-AA5B-14391A14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752-6D49-49C1-B220-DFEAB82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6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5BAC-75D2-4B62-850B-CD9D45D6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DA184-EC45-45BB-A3E5-91BD70DF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EABE-E5CA-49BB-843E-5D77105515B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E64B3-6CA8-481D-BDC9-5813EA1C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C9BB0-56D1-4B24-A283-769CD8D2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752-6D49-49C1-B220-DFEAB82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9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E4065B-D68A-43E0-83C7-DEEB6FFA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EABE-E5CA-49BB-843E-5D77105515B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84D2B-A024-4662-9D0F-A39EA813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0457F-E32C-45CF-BE64-ED150F6C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752-6D49-49C1-B220-DFEAB82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4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29AB-D3AB-4C7E-B1C5-F7833A731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97CC5-9929-4490-9CAD-42CE01653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AC118-987D-4661-99DE-14EE00C79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4AE8E-BA35-4BF3-8CFA-B57F7265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EABE-E5CA-49BB-843E-5D77105515B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73AC6-044D-4E6D-A04E-642B4C93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EDF52-56E0-4567-A4E7-D674A7F5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752-6D49-49C1-B220-DFEAB82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3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A634-1854-4C5F-904D-31605D77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054E3-D0A9-4FEE-98BB-69B618050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87564-8053-4320-86C2-63A3021EB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AAABA-D4F2-4212-BB74-A193DA2A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EABE-E5CA-49BB-843E-5D77105515B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1DF96-A95C-48BD-BFD7-E681F97E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ED707-D020-45E0-AD00-47D21A64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752-6D49-49C1-B220-DFEAB82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4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F6762-85CF-48C8-A923-411A62AAC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BE6F5-5976-42AC-A452-87D0FBFBB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4C6F6-EC12-4437-A4B0-9B84DC5AE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6EABE-E5CA-49BB-843E-5D77105515B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FFB1B-8645-4477-AD9D-D75E9A0C1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317AE-BCCB-47E5-B6A8-61BF10C6A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D8752-6D49-49C1-B220-DFEAB82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6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BBA3FF-6EA2-4049-8B2B-73F208313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699"/>
            <a:ext cx="12156826" cy="646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8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ltatka</dc:creator>
  <cp:lastModifiedBy>ltatka</cp:lastModifiedBy>
  <cp:revision>1</cp:revision>
  <dcterms:created xsi:type="dcterms:W3CDTF">2020-11-19T16:43:22Z</dcterms:created>
  <dcterms:modified xsi:type="dcterms:W3CDTF">2020-11-19T16:43:42Z</dcterms:modified>
</cp:coreProperties>
</file>