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ora" pitchFamily="2" charset="77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T Sans Narrow" panose="020B0506020203020204" pitchFamily="34" charset="77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60124331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60124331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Svd: singular value decomposition does not allow for missing values in the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Nipals: non linear interactive partial least squares which can be used for the first few or all PC with the decomposition can be accommodated for missing values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matrix algebra does computation mathematics stuff beyond scope of class they calculate eingenvectores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5f9837b9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5f9837b9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Kaitlin: I had a goal of reproducing this image but ran out of time due to trying to fix the counts and everything. We can remove this slide if it seems unnecessary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5f9837b9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5f9837b9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f9837b9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5f9837b9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change this if we want to.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f9837b9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f9837b9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Published in 2020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f9837b9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f9837b9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f9837b9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f9837b9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Nay impossible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f9837b9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f9837b9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5f9837b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5f9837b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f9837b9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f9837b9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of sRNA profiles in in- breds relative to hybrids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variance is a 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tatistical method that separates observed variance data into different components to use for additional tests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way ANOVA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used to estimate how the mean of a quantitative variable changes according to the levels of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categorical variables. Use a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way ANOVA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when you want to know how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independent variables, in combination, affect a dependent variable.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60124331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60124331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sRNA didnt work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Tried to do mRNA version and was manipulated the mRNA dataframe to get it into the format that the 2 way ANOVA works so the middle column is the inbred hybrid codified and the right is the means but we dont have  the read length data so couldnt actually do a proper two way anova so it is failing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f9837b9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5f9837b9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Principal Component Analysis used to access data for trends </a:t>
            </a:r>
            <a:endParaRPr sz="1350">
              <a:solidFill>
                <a:srgbClr val="3A3B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The author has</a:t>
            </a:r>
            <a:endParaRPr sz="1350">
              <a:solidFill>
                <a:srgbClr val="3A3B4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EEOB 546 Final Project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Brianna Griffin, Carter Newton, Kaitlin Higgins, McKenzie Wishman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Running the PCA 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Authors said “clustered using singular value decomposition (flags: scale 5 uv, center 5 T, method 5 svd)” but code would not run with svd and automatically would switch to nipals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Authors said only used pcaMethods package, but clearly used something else to make the image look nicer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5 Original (have not reproduced yet)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3549363" cy="24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075" y="1152425"/>
            <a:ext cx="4726550" cy="31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6 Original vs. Reproduced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l="35876"/>
          <a:stretch/>
        </p:blipFill>
        <p:spPr>
          <a:xfrm>
            <a:off x="633574" y="1074000"/>
            <a:ext cx="4294776" cy="38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450" y="2827739"/>
            <a:ext cx="4294776" cy="87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050" y="2358275"/>
            <a:ext cx="4241575" cy="3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2339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Please, just publish your code when you publish a paper.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2693850"/>
            <a:ext cx="85206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Examined role of small RNAs in maize heterosis.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 inbred lines, 21 hybrid lines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 tissues (Root, Endosperm, Seedling, Internode, Leaf)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637713"/>
            <a:ext cx="71628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Idealized pipelines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00325" y="1266325"/>
            <a:ext cx="2182200" cy="3302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Small RNA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Fastq-dump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fastqc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Trimmomatic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Bowtie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featureCounts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Read into R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(or prepro.py)</a:t>
            </a:r>
            <a:endParaRPr sz="160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480900" y="1266325"/>
            <a:ext cx="2182200" cy="3302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mRNA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Fastq-dump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fastqc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Trimmomatic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STAR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featureCounts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Read into R</a:t>
            </a:r>
            <a:endParaRPr sz="160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307650" y="1266325"/>
            <a:ext cx="2182200" cy="3302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Count processing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Read bam files into R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packages; purrr, tidyverse, GenomicRanges, DESeq2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Create raw counts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Normalize counts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generating counts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Dependencies in small RNA pipeline outdated and unavailable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NCBI said half the accessions did not exist through fastq-dump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alignment rates with bowtie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Splitting data based on read size difficult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 Original vs Reproduced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38" y="1776600"/>
            <a:ext cx="3195024" cy="2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446" y="1199822"/>
            <a:ext cx="3195000" cy="343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400" y="959999"/>
            <a:ext cx="2661200" cy="373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150" y="1152437"/>
            <a:ext cx="4676301" cy="37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2667425" y="2723700"/>
            <a:ext cx="2172300" cy="32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ANOVA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15476"/>
          <a:stretch/>
        </p:blipFill>
        <p:spPr>
          <a:xfrm>
            <a:off x="232925" y="1282798"/>
            <a:ext cx="4781425" cy="313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300" y="809625"/>
            <a:ext cx="3695011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4 Original vs Reproduced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200" y="1564813"/>
            <a:ext cx="3039999" cy="308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5" y="1266338"/>
            <a:ext cx="3608760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475" y="3691625"/>
            <a:ext cx="1447200" cy="11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Macintosh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Open Sans</vt:lpstr>
      <vt:lpstr>PT Sans Narrow</vt:lpstr>
      <vt:lpstr>Roboto</vt:lpstr>
      <vt:lpstr>Lora</vt:lpstr>
      <vt:lpstr>Tropic</vt:lpstr>
      <vt:lpstr>EEOB 546 Final Project</vt:lpstr>
      <vt:lpstr>PowerPoint Presentation</vt:lpstr>
      <vt:lpstr>Idealized pipelines</vt:lpstr>
      <vt:lpstr>Problems with generating counts</vt:lpstr>
      <vt:lpstr>Figure 1 Original vs Reproduced</vt:lpstr>
      <vt:lpstr>Figure 2 </vt:lpstr>
      <vt:lpstr>Figure 3</vt:lpstr>
      <vt:lpstr>Problems with ANOVA</vt:lpstr>
      <vt:lpstr>Figure 4 Original vs Reproduced</vt:lpstr>
      <vt:lpstr>Problems with Running the PCA </vt:lpstr>
      <vt:lpstr>Figure 5 Original (have not reproduced yet)</vt:lpstr>
      <vt:lpstr>Figure 6 Original vs. Reproduced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EEOB 546 Final Project</dc:title>
  <cp:lastModifiedBy>Brianna Griffin</cp:lastModifiedBy>
  <cp:revision>1</cp:revision>
  <dcterms:modified xsi:type="dcterms:W3CDTF">2021-05-03T20:09:35Z</dcterms:modified>
</cp:coreProperties>
</file>