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8" r:id="rId9"/>
    <p:sldId id="263" r:id="rId10"/>
    <p:sldId id="264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nipersim.org/" TargetMode="External"/><Relationship Id="rId2" Type="http://schemas.openxmlformats.org/officeDocument/2006/relationships/hyperlink" Target="http://gem5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0456"/>
            <a:ext cx="8825658" cy="3141233"/>
          </a:xfrm>
        </p:spPr>
        <p:txBody>
          <a:bodyPr/>
          <a:lstStyle/>
          <a:p>
            <a:r>
              <a:rPr lang="en-US" sz="5400" dirty="0"/>
              <a:t>Comparative analysis of Simulators/Emulators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31689"/>
            <a:ext cx="8825658" cy="2207111"/>
          </a:xfrm>
        </p:spPr>
        <p:txBody>
          <a:bodyPr>
            <a:normAutofit/>
          </a:bodyPr>
          <a:lstStyle/>
          <a:p>
            <a:r>
              <a:rPr lang="en-US" dirty="0" smtClean="0"/>
              <a:t>Group : Data Overflow</a:t>
            </a:r>
          </a:p>
          <a:p>
            <a:r>
              <a:rPr lang="en-US" sz="1400" dirty="0" err="1" smtClean="0"/>
              <a:t>Jahin</a:t>
            </a:r>
            <a:r>
              <a:rPr lang="en-US" sz="1400" dirty="0" smtClean="0"/>
              <a:t> </a:t>
            </a:r>
            <a:r>
              <a:rPr lang="en-US" sz="1400" dirty="0" err="1" smtClean="0"/>
              <a:t>Mahbub</a:t>
            </a:r>
            <a:r>
              <a:rPr lang="en-US" sz="1400" dirty="0" smtClean="0"/>
              <a:t> (1531552042)</a:t>
            </a:r>
          </a:p>
          <a:p>
            <a:r>
              <a:rPr lang="en-US" sz="1400" dirty="0" err="1" smtClean="0"/>
              <a:t>Redwan</a:t>
            </a:r>
            <a:r>
              <a:rPr lang="en-US" sz="1400" dirty="0" smtClean="0"/>
              <a:t> Ahmed (1721279042)</a:t>
            </a:r>
          </a:p>
          <a:p>
            <a:r>
              <a:rPr lang="en-US" sz="1400" dirty="0" err="1" smtClean="0"/>
              <a:t>Zeeshan</a:t>
            </a:r>
            <a:r>
              <a:rPr lang="en-US" sz="1400" dirty="0" smtClean="0"/>
              <a:t> Jamal (1731699642)</a:t>
            </a:r>
          </a:p>
          <a:p>
            <a:r>
              <a:rPr lang="en-US" sz="1400" dirty="0" smtClean="0"/>
              <a:t>KMH </a:t>
            </a:r>
            <a:r>
              <a:rPr lang="en-US" sz="1400" dirty="0" err="1" smtClean="0"/>
              <a:t>Mubin</a:t>
            </a:r>
            <a:r>
              <a:rPr lang="en-US" sz="1400" dirty="0" smtClean="0"/>
              <a:t> (1621802042)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86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272440" cy="1031837"/>
          </a:xfrm>
        </p:spPr>
        <p:txBody>
          <a:bodyPr/>
          <a:lstStyle/>
          <a:p>
            <a:r>
              <a:rPr lang="en-US" dirty="0"/>
              <a:t>Sniper vs. gem5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217744"/>
              </p:ext>
            </p:extLst>
          </p:nvPr>
        </p:nvGraphicFramePr>
        <p:xfrm>
          <a:off x="527124" y="1721224"/>
          <a:ext cx="11241742" cy="4270785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4173968"/>
                <a:gridCol w="3320126"/>
                <a:gridCol w="3747648"/>
              </a:tblGrid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Gem5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Sniper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Platform Support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P++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Target support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T++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Full System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Fast forwarding &amp; Cache </a:t>
                      </a:r>
                      <a:r>
                        <a:rPr lang="en-US" sz="1600" dirty="0" smtClean="0">
                          <a:effectLst/>
                        </a:rPr>
                        <a:t>Warm-up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Check pointing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Trace generation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Pipeline depth configuration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0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Energy and Power modeling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E++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In-order Pipeline Support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GPU – Modelling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7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Multi-threaded app support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317749" y="-132624"/>
            <a:ext cx="23084645" cy="66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4602479"/>
          </a:xfrm>
        </p:spPr>
        <p:txBody>
          <a:bodyPr>
            <a:normAutofit/>
          </a:bodyPr>
          <a:lstStyle/>
          <a:p>
            <a:r>
              <a:rPr lang="en-US" sz="1800" dirty="0"/>
              <a:t>The main sources of inaccuracies in simulated statistics are highly overestimated </a:t>
            </a:r>
            <a:r>
              <a:rPr lang="en-US" sz="1800" dirty="0" smtClean="0"/>
              <a:t>branch mispredictions</a:t>
            </a:r>
            <a:r>
              <a:rPr lang="en-US" sz="1800" dirty="0"/>
              <a:t>, imprecise decoding of instructions into </a:t>
            </a:r>
            <a:r>
              <a:rPr lang="en-US" sz="1800" dirty="0" smtClean="0"/>
              <a:t>micro-operations, </a:t>
            </a:r>
            <a:r>
              <a:rPr lang="en-US" sz="1800" dirty="0"/>
              <a:t>high </a:t>
            </a:r>
            <a:r>
              <a:rPr lang="en-US" sz="1800" dirty="0" smtClean="0"/>
              <a:t>cache misses </a:t>
            </a:r>
            <a:r>
              <a:rPr lang="en-US" sz="1800" dirty="0"/>
              <a:t>and lack of modeling of all optimization structures of real hardware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Sniper has come out of these experiments as the fastest, most accurate and with least amount of errors. We felt that gem5 lags behind in these aspects. </a:t>
            </a:r>
          </a:p>
          <a:p>
            <a:r>
              <a:rPr lang="en-US" sz="1800" dirty="0" smtClean="0"/>
              <a:t>Sniper simulator has been modified </a:t>
            </a:r>
            <a:r>
              <a:rPr lang="en-US" sz="1800" dirty="0"/>
              <a:t>and validated for </a:t>
            </a:r>
            <a:r>
              <a:rPr lang="en-US" sz="1800" dirty="0" smtClean="0"/>
              <a:t>x86 </a:t>
            </a:r>
            <a:r>
              <a:rPr lang="en-US" sz="1800" dirty="0"/>
              <a:t>architectures, including Nehalem </a:t>
            </a:r>
            <a:r>
              <a:rPr lang="en-US" sz="1800" dirty="0" smtClean="0"/>
              <a:t>m-architecture ; where gem5 hasn’t.</a:t>
            </a:r>
          </a:p>
          <a:p>
            <a:r>
              <a:rPr lang="en-US" sz="1800" dirty="0" smtClean="0"/>
              <a:t>Gem5 actually shows more flexibility due to allowing </a:t>
            </a:r>
            <a:r>
              <a:rPr lang="en-US" sz="1800" dirty="0"/>
              <a:t>one to model new </a:t>
            </a:r>
            <a:r>
              <a:rPr lang="en-US" sz="1800" dirty="0" smtClean="0"/>
              <a:t>micro-architectural features. With Sniper, these seem to be more difficult.</a:t>
            </a:r>
          </a:p>
          <a:p>
            <a:r>
              <a:rPr lang="en-US" sz="1800" dirty="0" smtClean="0"/>
              <a:t> For any given workload, Sniper’s more accurate and fast, for others,gem5 might be better suited.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161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1224"/>
            <a:ext cx="9864762" cy="4776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Through our comparative analysis, we conclude that:</a:t>
            </a:r>
          </a:p>
          <a:p>
            <a:r>
              <a:rPr lang="en-US" sz="2800" dirty="0"/>
              <a:t>Sniper has the </a:t>
            </a:r>
            <a:r>
              <a:rPr lang="en-US" sz="2800" dirty="0" smtClean="0"/>
              <a:t>least absolute </a:t>
            </a:r>
            <a:r>
              <a:rPr lang="en-US" sz="2800" dirty="0"/>
              <a:t>error. In terms of single-core simulations speed, Sniper comes out at the top </a:t>
            </a:r>
            <a:r>
              <a:rPr lang="en-US" sz="2800" dirty="0" smtClean="0"/>
              <a:t>with </a:t>
            </a:r>
            <a:r>
              <a:rPr lang="en-US" sz="2800" dirty="0"/>
              <a:t>shortest simulation time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However, choosing a simulator can differ depending on the </a:t>
            </a:r>
            <a:r>
              <a:rPr lang="en-US" sz="2800" dirty="0" smtClean="0"/>
              <a:t>main focus </a:t>
            </a:r>
            <a:r>
              <a:rPr lang="en-US" sz="2800" dirty="0"/>
              <a:t>of the research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sz="2800" dirty="0" smtClean="0"/>
              <a:t>Gem5 produces </a:t>
            </a:r>
            <a:r>
              <a:rPr lang="en-US" sz="2800" dirty="0"/>
              <a:t>very detailed results and can be helpful in studying only particular blocks of </a:t>
            </a:r>
            <a:r>
              <a:rPr lang="en-US" sz="2800" dirty="0" smtClean="0"/>
              <a:t>processor and </a:t>
            </a:r>
            <a:r>
              <a:rPr lang="en-US" sz="2800" dirty="0"/>
              <a:t>supports multiple ISAs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0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Architectural Simulators Considered Harmful - </a:t>
            </a:r>
            <a:r>
              <a:rPr lang="en-US" sz="1600" dirty="0"/>
              <a:t>Tony Nowatzki</a:t>
            </a:r>
            <a:r>
              <a:rPr lang="en-US" sz="1600" dirty="0" smtClean="0"/>
              <a:t>, Jaikrishnan </a:t>
            </a:r>
            <a:r>
              <a:rPr lang="en-US" sz="1600" dirty="0"/>
              <a:t>Menon</a:t>
            </a:r>
            <a:r>
              <a:rPr lang="en-US" sz="1600" dirty="0" smtClean="0"/>
              <a:t>, Chen-Han </a:t>
            </a:r>
            <a:r>
              <a:rPr lang="en-US" sz="1600" dirty="0"/>
              <a:t>Ho</a:t>
            </a:r>
            <a:r>
              <a:rPr lang="en-US" sz="1600" dirty="0" smtClean="0"/>
              <a:t>, Karthikeyan Sankaralingam.</a:t>
            </a:r>
          </a:p>
          <a:p>
            <a:r>
              <a:rPr lang="en-US" sz="1600" dirty="0"/>
              <a:t>AComparisonofx86ComputerArchitectureSimulators - Ayaz Akram</a:t>
            </a:r>
            <a:r>
              <a:rPr lang="en-US" sz="1600" dirty="0" smtClean="0"/>
              <a:t>, Lina Sawlha.</a:t>
            </a:r>
          </a:p>
          <a:p>
            <a:r>
              <a:rPr lang="en-US" sz="1600" dirty="0"/>
              <a:t>Accuracy Evaluation of GEM5 Simulator System - Anastasiia Butko, Rafael Garibotti, Luciano Ost and Gilles </a:t>
            </a:r>
            <a:r>
              <a:rPr lang="en-US" sz="1600" dirty="0" smtClean="0"/>
              <a:t>Sassatelli.</a:t>
            </a:r>
          </a:p>
          <a:p>
            <a:r>
              <a:rPr lang="en-US" sz="1600" dirty="0"/>
              <a:t>Sniper Exploring the Level of Abstraction for Scalable </a:t>
            </a:r>
            <a:r>
              <a:rPr lang="en-US" sz="1600" dirty="0" smtClean="0"/>
              <a:t>and Accurate </a:t>
            </a:r>
            <a:r>
              <a:rPr lang="en-US" sz="1600" dirty="0"/>
              <a:t>Parallel Multi-Core Simulation - Trevor E. Carlson</a:t>
            </a:r>
            <a:r>
              <a:rPr lang="en-US" sz="1600" dirty="0" smtClean="0"/>
              <a:t>, Wim </a:t>
            </a:r>
            <a:r>
              <a:rPr lang="en-US" sz="1600" dirty="0"/>
              <a:t>Heirman and Lieven </a:t>
            </a:r>
            <a:r>
              <a:rPr lang="en-US" sz="1600" dirty="0" smtClean="0"/>
              <a:t>Eeckhout.</a:t>
            </a:r>
          </a:p>
          <a:p>
            <a:r>
              <a:rPr lang="en-US" sz="1600" dirty="0"/>
              <a:t>An Integrated Simulation Tool for </a:t>
            </a:r>
            <a:r>
              <a:rPr lang="en-US" sz="1600" dirty="0" smtClean="0"/>
              <a:t>Computer Architecture </a:t>
            </a:r>
            <a:r>
              <a:rPr lang="en-US" sz="1600" dirty="0"/>
              <a:t>and Cyber-Physical Systems - Hokeun Kim, Armin Wasicek and Edward A. </a:t>
            </a:r>
            <a:r>
              <a:rPr lang="en-US" sz="1600" dirty="0" smtClean="0"/>
              <a:t>Lee.</a:t>
            </a:r>
          </a:p>
          <a:p>
            <a:r>
              <a:rPr lang="en-US" sz="1600" dirty="0">
                <a:hlinkClick r:id="rId2"/>
              </a:rPr>
              <a:t>http://gem5.org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http://snipersim.org/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55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our project we will discuss: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What </a:t>
            </a:r>
            <a:r>
              <a:rPr lang="en-US" sz="2800" dirty="0"/>
              <a:t>are</a:t>
            </a:r>
            <a:r>
              <a:rPr lang="en-US" sz="2800" dirty="0" smtClean="0"/>
              <a:t> Simulators and Emulators?</a:t>
            </a:r>
          </a:p>
          <a:p>
            <a:r>
              <a:rPr lang="en-US" sz="2800" dirty="0" smtClean="0"/>
              <a:t>Comparative analysis between their concepts.</a:t>
            </a:r>
          </a:p>
          <a:p>
            <a:r>
              <a:rPr lang="en-US" sz="2800" dirty="0" smtClean="0"/>
              <a:t>Our study between Sniper and Gem5 emulators.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29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</a:t>
            </a:r>
            <a:r>
              <a:rPr lang="en-US" sz="2800" dirty="0" smtClean="0"/>
              <a:t>curiosity </a:t>
            </a:r>
            <a:r>
              <a:rPr lang="en-US" sz="2800" dirty="0"/>
              <a:t>in undertaking a challenging </a:t>
            </a:r>
            <a:r>
              <a:rPr lang="en-US" sz="2800" dirty="0" smtClean="0"/>
              <a:t>project.</a:t>
            </a:r>
          </a:p>
          <a:p>
            <a:r>
              <a:rPr lang="en-US" sz="2800" dirty="0" smtClean="0"/>
              <a:t>An interesting area of research.</a:t>
            </a:r>
          </a:p>
          <a:p>
            <a:r>
              <a:rPr lang="en-US" sz="2800" dirty="0" smtClean="0"/>
              <a:t>An opportunity to learn about Simulation and Emulation.</a:t>
            </a:r>
          </a:p>
          <a:p>
            <a:r>
              <a:rPr lang="en-US" sz="2800" dirty="0" smtClean="0"/>
              <a:t>Getting ourselves acquainted with how research is done in a Post-Graduate level.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60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computer program or a device that can mimic a real life </a:t>
            </a:r>
            <a:r>
              <a:rPr lang="en-US" sz="2800" dirty="0" smtClean="0"/>
              <a:t>situation.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an </a:t>
            </a:r>
            <a:r>
              <a:rPr lang="en-US" sz="2800" dirty="0"/>
              <a:t>provide outcomes depending on various assumptions and actions without causing any </a:t>
            </a:r>
            <a:r>
              <a:rPr lang="en-US" sz="2800" dirty="0" smtClean="0"/>
              <a:t>risk.</a:t>
            </a:r>
          </a:p>
          <a:p>
            <a:r>
              <a:rPr lang="en-US" sz="2800" dirty="0"/>
              <a:t>H</a:t>
            </a:r>
            <a:r>
              <a:rPr lang="en-US" sz="2800" dirty="0" smtClean="0"/>
              <a:t>elp </a:t>
            </a:r>
            <a:r>
              <a:rPr lang="en-US" sz="2800" dirty="0"/>
              <a:t>to avoid designing faulty </a:t>
            </a:r>
            <a:r>
              <a:rPr lang="en-US" sz="2800" dirty="0" smtClean="0"/>
              <a:t>circuits.</a:t>
            </a:r>
          </a:p>
          <a:p>
            <a:r>
              <a:rPr lang="en-US" sz="2800" dirty="0" smtClean="0"/>
              <a:t>Lets </a:t>
            </a:r>
            <a:r>
              <a:rPr lang="en-US" sz="2800" dirty="0"/>
              <a:t>one predicting the response of a particular system.</a:t>
            </a:r>
          </a:p>
        </p:txBody>
      </p:sp>
    </p:spTree>
    <p:extLst>
      <p:ext uri="{BB962C8B-B14F-4D97-AF65-F5344CB8AC3E}">
        <p14:creationId xmlns:p14="http://schemas.microsoft.com/office/powerpoint/2010/main" val="193391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 hardware </a:t>
            </a:r>
            <a:r>
              <a:rPr lang="en-US" sz="2800" dirty="0"/>
              <a:t>or software that makes one computer system (host) operates similar to another system (guest).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capability of a computer program in an electronic device to emulate another program or device. </a:t>
            </a:r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intended to duplicate or to add support for the product from one platform to another. </a:t>
            </a:r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elps </a:t>
            </a:r>
            <a:r>
              <a:rPr lang="en-US" sz="2800" dirty="0"/>
              <a:t>to </a:t>
            </a:r>
            <a:r>
              <a:rPr lang="en-US" sz="2800" dirty="0" smtClean="0"/>
              <a:t>replicate </a:t>
            </a:r>
            <a:r>
              <a:rPr lang="en-US" sz="2800" dirty="0"/>
              <a:t>an idea from one platform to another.</a:t>
            </a:r>
          </a:p>
        </p:txBody>
      </p:sp>
    </p:spTree>
    <p:extLst>
      <p:ext uri="{BB962C8B-B14F-4D97-AF65-F5344CB8AC3E}">
        <p14:creationId xmlns:p14="http://schemas.microsoft.com/office/powerpoint/2010/main" val="72031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Comparisons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425208"/>
              </p:ext>
            </p:extLst>
          </p:nvPr>
        </p:nvGraphicFramePr>
        <p:xfrm>
          <a:off x="646110" y="1613650"/>
          <a:ext cx="10810784" cy="476871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968466"/>
                <a:gridCol w="4367137"/>
                <a:gridCol w="4475181"/>
              </a:tblGrid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Emulators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Basic Idea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Simulates the internal behaviors of a software</a:t>
                      </a:r>
                      <a:r>
                        <a:rPr lang="en-US" baseline="0" dirty="0" smtClean="0"/>
                        <a:t> for specific real life situations.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Emulates real hardware devices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softwares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 by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not by the manufacturer,</a:t>
                      </a:r>
                      <a:r>
                        <a:rPr lang="en-US" baseline="0" dirty="0" smtClean="0"/>
                        <a:t> by a third party.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by</a:t>
                      </a:r>
                      <a:r>
                        <a:rPr lang="en-US" baseline="0" dirty="0" smtClean="0"/>
                        <a:t> the Manufacturer.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Coded with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Written in Higher Level</a:t>
                      </a:r>
                      <a:r>
                        <a:rPr lang="en-US" baseline="0" dirty="0" smtClean="0"/>
                        <a:t> languages.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Machine-Level</a:t>
                      </a:r>
                      <a:r>
                        <a:rPr lang="en-US" baseline="0" dirty="0" smtClean="0"/>
                        <a:t> Assembly Languages.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so easy to Debug.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 is comparatively easier.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partially implements what it’s trying to Simulate.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fully implements the hardware.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Simulator 64, MATLAB, </a:t>
                      </a:r>
                      <a:r>
                        <a:rPr lang="en-US" dirty="0" err="1" smtClean="0"/>
                        <a:t>Wolfarm</a:t>
                      </a:r>
                      <a:r>
                        <a:rPr lang="en-US" dirty="0" smtClean="0"/>
                        <a:t> System Modeler.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Bluestacks</a:t>
                      </a:r>
                      <a:r>
                        <a:rPr lang="en-US" dirty="0" smtClean="0"/>
                        <a:t>, Project64,</a:t>
                      </a:r>
                      <a:r>
                        <a:rPr lang="en-US" baseline="0" dirty="0" smtClean="0"/>
                        <a:t> emu8086, Sniper.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89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Analysis: gem5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281" y="1678193"/>
            <a:ext cx="9224029" cy="4905487"/>
          </a:xfrm>
        </p:spPr>
        <p:txBody>
          <a:bodyPr>
            <a:noAutofit/>
          </a:bodyPr>
          <a:lstStyle/>
          <a:p>
            <a:r>
              <a:rPr lang="en-US" sz="2400" dirty="0"/>
              <a:t>gem5's components can be rearranged, parameterized, extended or replaced easily to suit your needs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imulates </a:t>
            </a:r>
            <a:r>
              <a:rPr lang="en-US" sz="2400" dirty="0"/>
              <a:t>the passing of time as a series of discrete events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ntended </a:t>
            </a:r>
            <a:r>
              <a:rPr lang="en-US" sz="2400" dirty="0"/>
              <a:t>use is to simulate one or more computer systems in various ways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than just a </a:t>
            </a:r>
            <a:r>
              <a:rPr lang="en-US" sz="2400" dirty="0" smtClean="0"/>
              <a:t>simulator!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Lets </a:t>
            </a:r>
            <a:r>
              <a:rPr lang="en-US" sz="2400" dirty="0"/>
              <a:t>you use as many of its premade components as you </a:t>
            </a:r>
            <a:r>
              <a:rPr lang="en-US" sz="2400" dirty="0" smtClean="0"/>
              <a:t>want.</a:t>
            </a:r>
          </a:p>
          <a:p>
            <a:r>
              <a:rPr lang="en-US" sz="2400" dirty="0" smtClean="0"/>
              <a:t>The community behind it is very helpful and responsive.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41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Analysis: Sniper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imulation </a:t>
            </a:r>
            <a:r>
              <a:rPr lang="en-US" sz="2400" dirty="0"/>
              <a:t>model combines both</a:t>
            </a:r>
            <a:br>
              <a:rPr lang="en-US" sz="2400" dirty="0"/>
            </a:br>
            <a:r>
              <a:rPr lang="en-US" sz="2400" dirty="0"/>
              <a:t>	interval and cycle-level simulation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Shows </a:t>
            </a:r>
            <a:r>
              <a:rPr lang="en-US" sz="2400" dirty="0"/>
              <a:t>the least experimental </a:t>
            </a:r>
            <a:r>
              <a:rPr lang="en-US" sz="2400" dirty="0" smtClean="0"/>
              <a:t>errors.</a:t>
            </a:r>
          </a:p>
          <a:p>
            <a:r>
              <a:rPr lang="en-US" sz="2400" dirty="0" smtClean="0"/>
              <a:t>Though Sniper shows </a:t>
            </a:r>
            <a:r>
              <a:rPr lang="en-US" sz="2400" dirty="0"/>
              <a:t>greater accuracy, </a:t>
            </a:r>
            <a:r>
              <a:rPr lang="en-US" sz="2400" dirty="0" smtClean="0"/>
              <a:t>it is </a:t>
            </a:r>
            <a:r>
              <a:rPr lang="en-US" sz="2400" dirty="0"/>
              <a:t>not very flexible </a:t>
            </a:r>
            <a:endParaRPr lang="en-US" sz="2400" dirty="0" smtClean="0"/>
          </a:p>
          <a:p>
            <a:r>
              <a:rPr lang="en-US" sz="2400" dirty="0" smtClean="0"/>
              <a:t>A high speed simulator!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Research community not that vast or helpful.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89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Sniper vs. gem5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700638"/>
              </p:ext>
            </p:extLst>
          </p:nvPr>
        </p:nvGraphicFramePr>
        <p:xfrm>
          <a:off x="646111" y="1364152"/>
          <a:ext cx="10875329" cy="526218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869968"/>
                <a:gridCol w="4497907"/>
                <a:gridCol w="4507454"/>
              </a:tblGrid>
              <a:tr h="464648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gem5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Sniper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Parallelism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run multiple</a:t>
                      </a:r>
                      <a:r>
                        <a:rPr lang="en-US" sz="1600" baseline="0" dirty="0" smtClean="0"/>
                        <a:t> tasks concurrently.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 core microarchitecture allows for superior parallel workloads.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primarily on C++ and Python programming Language.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 core model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Graphite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simulation infrastructure.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1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Flexibility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Gem5 has much more Flexibility. With Gem5’s detailed processor modeling, multi-ISA support, full system simulation support.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Comparatively, Sniper is less</a:t>
                      </a:r>
                      <a:r>
                        <a:rPr lang="en-US" sz="1600" baseline="0" dirty="0" smtClean="0"/>
                        <a:t> Flexible.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12">
                <a:tc>
                  <a:txBody>
                    <a:bodyPr/>
                    <a:lstStyle/>
                    <a:p>
                      <a:pPr algn="l"/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Speed</a:t>
                      </a:r>
                    </a:p>
                    <a:p>
                      <a:pPr algn="l"/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Comparatively slower.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Superior Speed.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1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Comparatively less accurate.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Superior Accuracy.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1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Linux, Mac OS, Open BSD.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Ubuntu 18.04, GCC 7,pin 3 and initial support for RISC 5.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1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Huge support base available online. Responsive as well.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that much support available.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4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856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Vrinda</vt:lpstr>
      <vt:lpstr>Wingdings 3</vt:lpstr>
      <vt:lpstr>Ion</vt:lpstr>
      <vt:lpstr>Comparative analysis of Simulators/Emulators</vt:lpstr>
      <vt:lpstr>Introduction</vt:lpstr>
      <vt:lpstr>Motivation</vt:lpstr>
      <vt:lpstr>Simulators</vt:lpstr>
      <vt:lpstr>Emulators</vt:lpstr>
      <vt:lpstr>Conceptual Comparisons </vt:lpstr>
      <vt:lpstr>Detailed Analysis: gem5 </vt:lpstr>
      <vt:lpstr>Detailed Analysis: Sniper </vt:lpstr>
      <vt:lpstr>Sniper vs. gem5</vt:lpstr>
      <vt:lpstr>Sniper vs. gem5</vt:lpstr>
      <vt:lpstr>Result Analysis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Simulators/Emulators</dc:title>
  <dc:creator>LIB 602</dc:creator>
  <cp:lastModifiedBy>LIB 602</cp:lastModifiedBy>
  <cp:revision>32</cp:revision>
  <dcterms:created xsi:type="dcterms:W3CDTF">2020-01-02T03:44:11Z</dcterms:created>
  <dcterms:modified xsi:type="dcterms:W3CDTF">2020-01-02T07:14:00Z</dcterms:modified>
</cp:coreProperties>
</file>