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516" r:id="rId2"/>
    <p:sldId id="533" r:id="rId3"/>
    <p:sldId id="532" r:id="rId4"/>
    <p:sldId id="535" r:id="rId5"/>
    <p:sldId id="527" r:id="rId6"/>
    <p:sldId id="534" r:id="rId7"/>
    <p:sldId id="528" r:id="rId8"/>
    <p:sldId id="536" r:id="rId9"/>
    <p:sldId id="529" r:id="rId10"/>
    <p:sldId id="53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F4F9"/>
    <a:srgbClr val="B6E2F0"/>
    <a:srgbClr val="FF7C80"/>
    <a:srgbClr val="FBE5D6"/>
    <a:srgbClr val="7FE2E5"/>
    <a:srgbClr val="FF9900"/>
    <a:srgbClr val="C19ED6"/>
    <a:srgbClr val="000000"/>
    <a:srgbClr val="DDE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4" autoAdjust="0"/>
    <p:restoredTop sz="83537" autoAdjust="0"/>
  </p:normalViewPr>
  <p:slideViewPr>
    <p:cSldViewPr snapToGrid="0">
      <p:cViewPr varScale="1">
        <p:scale>
          <a:sx n="106" d="100"/>
          <a:sy n="106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경미" userId="a40982cb9c93f194" providerId="LiveId" clId="{36CB29E0-9AE0-48C3-A4EE-2B25A8DE9FC7}"/>
    <pc:docChg chg="modSld">
      <pc:chgData name="박 경미" userId="a40982cb9c93f194" providerId="LiveId" clId="{36CB29E0-9AE0-48C3-A4EE-2B25A8DE9FC7}" dt="2021-10-06T23:59:37.395" v="554" actId="20577"/>
      <pc:docMkLst>
        <pc:docMk/>
      </pc:docMkLst>
      <pc:sldChg chg="modSp mod">
        <pc:chgData name="박 경미" userId="a40982cb9c93f194" providerId="LiveId" clId="{36CB29E0-9AE0-48C3-A4EE-2B25A8DE9FC7}" dt="2021-10-06T23:51:28.558" v="2" actId="20577"/>
        <pc:sldMkLst>
          <pc:docMk/>
          <pc:sldMk cId="132221001" sldId="261"/>
        </pc:sldMkLst>
        <pc:spChg chg="mod">
          <ac:chgData name="박 경미" userId="a40982cb9c93f194" providerId="LiveId" clId="{36CB29E0-9AE0-48C3-A4EE-2B25A8DE9FC7}" dt="2021-10-06T23:51:28.558" v="2" actId="20577"/>
          <ac:spMkLst>
            <pc:docMk/>
            <pc:sldMk cId="132221001" sldId="261"/>
            <ac:spMk id="4" creationId="{D846F4F0-0BA3-4E77-A986-DECFCA1934FC}"/>
          </ac:spMkLst>
        </pc:spChg>
      </pc:sldChg>
      <pc:sldChg chg="modNotesTx">
        <pc:chgData name="박 경미" userId="a40982cb9c93f194" providerId="LiveId" clId="{36CB29E0-9AE0-48C3-A4EE-2B25A8DE9FC7}" dt="2021-10-06T23:59:37.395" v="554" actId="20577"/>
        <pc:sldMkLst>
          <pc:docMk/>
          <pc:sldMk cId="1218322456" sldId="525"/>
        </pc:sldMkLst>
      </pc:sldChg>
      <pc:sldChg chg="modNotesTx">
        <pc:chgData name="박 경미" userId="a40982cb9c93f194" providerId="LiveId" clId="{36CB29E0-9AE0-48C3-A4EE-2B25A8DE9FC7}" dt="2021-10-06T23:58:33.085" v="230" actId="20577"/>
        <pc:sldMkLst>
          <pc:docMk/>
          <pc:sldMk cId="1737636807" sldId="527"/>
        </pc:sldMkLst>
      </pc:sldChg>
      <pc:sldChg chg="modSp mod">
        <pc:chgData name="박 경미" userId="a40982cb9c93f194" providerId="LiveId" clId="{36CB29E0-9AE0-48C3-A4EE-2B25A8DE9FC7}" dt="2021-10-06T23:57:01.122" v="85"/>
        <pc:sldMkLst>
          <pc:docMk/>
          <pc:sldMk cId="2505515242" sldId="533"/>
        </pc:sldMkLst>
        <pc:spChg chg="mod">
          <ac:chgData name="박 경미" userId="a40982cb9c93f194" providerId="LiveId" clId="{36CB29E0-9AE0-48C3-A4EE-2B25A8DE9FC7}" dt="2021-10-06T23:57:01.122" v="85"/>
          <ac:spMkLst>
            <pc:docMk/>
            <pc:sldMk cId="2505515242" sldId="533"/>
            <ac:spMk id="8" creationId="{54FBEB97-477D-47D0-A7E9-59D295AE12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E3F9-5C7E-48A8-95A5-2D0DCC35D35B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4E53-6E1F-43C7-86E6-2207C419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8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4E53-6E1F-43C7-86E6-2207C41929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91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4E53-6E1F-43C7-86E6-2207C41929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5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4E53-6E1F-43C7-86E6-2207C41929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5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4E53-6E1F-43C7-86E6-2207C41929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4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4E53-6E1F-43C7-86E6-2207C41929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3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여기 세션 스토리지에 저장할 때는 따옴표 없어야 하니까 </a:t>
            </a:r>
            <a:r>
              <a:rPr kumimoji="1" lang="en-US" altLang="ko-KR" dirty="0"/>
              <a:t>{{credential}</a:t>
            </a:r>
            <a:r>
              <a:rPr kumimoji="1" lang="ko-KR" altLang="en-US" dirty="0"/>
              <a:t>그대로 저장해야 하지 않을까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4E53-6E1F-43C7-86E6-2207C41929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8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4E53-6E1F-43C7-86E6-2207C41929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62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4E53-6E1F-43C7-86E6-2207C41929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60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4E53-6E1F-43C7-86E6-2207C41929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5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4E53-6E1F-43C7-86E6-2207C41929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2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C3999-826A-4DCC-A68C-D4745D4D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27E87B-33F1-4556-A168-4F5C9E89D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26B75-6931-4027-9695-E131553F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89B9-FDD1-4F2E-B2BB-6E2DBE6C469D}" type="datetime1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2866-89C0-4694-9671-5E94F905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5671B-276C-485A-86EE-20B442E4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D66F6-75C2-4211-8E14-6F08D9FB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DA80C9-3CD8-43A7-B607-830FE77F0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DD7F4-BC0F-49E9-A72F-E24A95EB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F17E-8DA0-4601-9509-26EB1D08438F}" type="datetime1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E5C82-D150-4F08-841B-9A098F27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7B947-5A31-48FE-88A2-64F19D6E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D3F483-EC9A-4DDA-90FB-2F3D0930C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F3F04E-A0D8-4CB2-858D-7BA235A8D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5C8FD-1343-40D3-BE87-CF2BA87F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5C8E-95B1-43F3-A092-C0C9B9AD7804}" type="datetime1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2B539-22D3-47F2-907B-CA533436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FE14C-3489-4421-836C-B3E8ACD5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F168F-F1C1-4FA2-9CD8-2B53A641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54141-C2FD-4431-A91B-56E43947C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BF9DF-608A-4BDB-AA0F-71C529C1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0F74-3697-49DB-8A4D-83650A051000}" type="datetime1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DA297-C08E-422D-8508-DA6FCDCC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F73D8-667D-44CA-922B-AEAA85C0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6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05337-C870-4D04-9410-4B70CCFB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2259E-EC70-4869-B4CA-241A122C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5DF0E-124D-4000-9E47-35A73A3D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881C-4F98-4695-94C3-D32089F0E609}" type="datetime1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D2FC5-14A6-4E88-BC87-0ACC84D5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BCD41-CBF4-4EFE-8F9A-B8B167BA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4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FDEF1-B575-415D-B632-93285910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B07E3-70E9-471E-98A4-70C02BADF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520611-76DF-4C61-A7EA-66DB95233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03DF5B-6465-4A6D-8B63-38A6565E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CBB3-4435-4110-B0FB-13051E63B4A7}" type="datetime1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1B542-44D1-4477-9103-C52D1F47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1DF19-A41C-45EF-A5FC-D8C99B05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0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C400C-5BD1-4AB2-BB60-34F7B878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3E39D-150A-4F25-90B6-49C13C57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C14ACF-361D-42BE-8937-5B69A53EE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8BB869-2645-404D-ADC8-AE52CAF49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CA5368-7914-4428-9394-3939D0813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B738C4-5AD4-427B-89C5-3263DB25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BEA2-A95E-47C4-A443-CDB91E2A9F27}" type="datetime1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1D9F7D-ABAC-4D49-A992-8874931A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D2FD6B-4753-45B7-A360-3EBDABF4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3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00600-94DA-42EF-8D42-473BE503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9EEED-AE91-4B73-96A0-6DDFEAE4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D9FB-5DD4-4E1C-954F-669A9649CBFD}" type="datetime1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158587-A46B-4B81-820C-546BF2C6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AA4B3B-50DF-4E25-A51A-8A8BA093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3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13C9AA-C8D6-4653-8BDE-7A0C20F2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547D-1927-471A-875D-B233A9C6868E}" type="datetime1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E7FFED-DF8E-4BA1-A4CF-48AC0C73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E04A4-A545-4900-AF26-523B9FC4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44EE2-F3E3-4ACC-B823-76B3BBCE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2A204-DFE9-4CCF-BC49-CF6B30B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263B0-3D04-4135-B996-794E3276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9C36F-286C-4AC6-B77C-3E6F358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AEF-5A03-4A55-9CCA-65E94658CAF2}" type="datetime1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10A23-F5BD-424F-AFF0-1DFF3E17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B872D-53F5-4B0D-9995-C331D0E4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8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F1E9-AA13-473F-B03A-31C117AF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9DDF17-16C4-44FD-80AC-4707E2A3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989B45-AACF-4009-ACEE-9AA66360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3C532-B1C7-4121-84C1-023BF989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E45-8FBD-474D-B31D-F3AB01153E86}" type="datetime1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4DA34-807B-4A8F-A658-5A64248A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9B39F-4589-45D9-B9D6-A7F92DFA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8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A28A28-2F0A-4C1D-840E-B818AADB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93469-67DE-4AFB-AA36-C21FA1BF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335D6-A60F-4800-A57E-ADF8FD7E7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58CB-82AA-4A48-933D-4013D6AD70B2}" type="datetime1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97F71-0B9B-4DB2-830B-2815E5C2C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41A98-A65D-470C-AC99-6962F062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0B09-5329-429A-B37C-858CAE199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40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99D84-6F6A-44A3-9F0D-541A775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BEB97-477D-47D0-A7E9-59D295AE122A}"/>
              </a:ext>
            </a:extLst>
          </p:cNvPr>
          <p:cNvSpPr txBox="1"/>
          <p:nvPr/>
        </p:nvSpPr>
        <p:spPr>
          <a:xfrm>
            <a:off x="755564" y="884583"/>
            <a:ext cx="1068086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[Provider] </a:t>
            </a:r>
            <a:r>
              <a:rPr lang="ko-KR" altLang="en-US" dirty="0">
                <a:sym typeface="Wingdings" pitchFamily="2" charset="2"/>
              </a:rPr>
              <a:t>페이지에서 데이터 선택할 경우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파일을 </a:t>
            </a:r>
            <a:r>
              <a:rPr lang="en-US" altLang="ko-KR" dirty="0">
                <a:sym typeface="Wingdings" pitchFamily="2" charset="2"/>
              </a:rPr>
              <a:t>encrypt </a:t>
            </a:r>
            <a:r>
              <a:rPr lang="ko-KR" altLang="en-US" dirty="0">
                <a:sym typeface="Wingdings" pitchFamily="2" charset="2"/>
              </a:rPr>
              <a:t>하여 </a:t>
            </a:r>
            <a:r>
              <a:rPr lang="en-US" altLang="ko-KR" dirty="0">
                <a:sym typeface="Wingdings" pitchFamily="2" charset="2"/>
              </a:rPr>
              <a:t>credential</a:t>
            </a:r>
            <a:r>
              <a:rPr lang="ko-KR" altLang="en-US" dirty="0">
                <a:sym typeface="Wingdings" pitchFamily="2" charset="2"/>
              </a:rPr>
              <a:t>로 만들어지는 과정</a:t>
            </a: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ym typeface="Wingdings" pitchFamily="2" charset="2"/>
              </a:rPr>
              <a:t>[provider] </a:t>
            </a:r>
            <a:r>
              <a:rPr lang="ko-KR" altLang="en-US" dirty="0">
                <a:sym typeface="Wingdings" pitchFamily="2" charset="2"/>
              </a:rPr>
              <a:t>웹에서 원하는 데이터 선택</a:t>
            </a:r>
            <a:endParaRPr lang="en-US" altLang="ko-KR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itchFamily="2" charset="2"/>
              </a:rPr>
              <a:t>선택한 파일 제목을 세션 </a:t>
            </a:r>
            <a:r>
              <a:rPr lang="ko-KR" altLang="en-US" dirty="0" err="1">
                <a:sym typeface="Wingdings" pitchFamily="2" charset="2"/>
              </a:rPr>
              <a:t>스토리지에</a:t>
            </a:r>
            <a:r>
              <a:rPr lang="ko-KR" altLang="en-US" dirty="0">
                <a:sym typeface="Wingdings" pitchFamily="2" charset="2"/>
              </a:rPr>
              <a:t> 저장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BEA916-5C66-45EA-84EC-81C8792C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884583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1 – 2. [Provider–Consumer] </a:t>
            </a:r>
            <a:r>
              <a:rPr lang="ko-KR" altLang="en-US" sz="4000" dirty="0"/>
              <a:t>파일 전달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93DA5E5-344E-5943-9E9E-8025AF3AE0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" t="4931" r="6198" b="36807"/>
          <a:stretch/>
        </p:blipFill>
        <p:spPr>
          <a:xfrm>
            <a:off x="145767" y="2169871"/>
            <a:ext cx="6706143" cy="25861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794F2FD-C454-E94A-96C4-048CCD2C0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02" y="3455159"/>
            <a:ext cx="8608031" cy="31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8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99D84-6F6A-44A3-9F0D-541A775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BEB97-477D-47D0-A7E9-59D295AE122A}"/>
              </a:ext>
            </a:extLst>
          </p:cNvPr>
          <p:cNvSpPr txBox="1"/>
          <p:nvPr/>
        </p:nvSpPr>
        <p:spPr>
          <a:xfrm>
            <a:off x="755564" y="884583"/>
            <a:ext cx="106808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/researcher/upload-file </a:t>
            </a:r>
            <a:r>
              <a:rPr lang="ko-KR" altLang="en-US" dirty="0">
                <a:sym typeface="Wingdings" pitchFamily="2" charset="2"/>
              </a:rPr>
              <a:t>코드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BEA916-5C66-45EA-84EC-81C8792C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884583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1 – 4. [Researcher] SFTP</a:t>
            </a:r>
            <a:r>
              <a:rPr lang="ko-KR" altLang="en-US" sz="4000" dirty="0"/>
              <a:t>로 파일 업로드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03C13A8-A119-A94B-9C6C-DB3C3C578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92" y="1552007"/>
            <a:ext cx="7493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6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99D84-6F6A-44A3-9F0D-541A775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BEB97-477D-47D0-A7E9-59D295AE122A}"/>
              </a:ext>
            </a:extLst>
          </p:cNvPr>
          <p:cNvSpPr txBox="1"/>
          <p:nvPr/>
        </p:nvSpPr>
        <p:spPr>
          <a:xfrm>
            <a:off x="755564" y="884583"/>
            <a:ext cx="1068086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[Provider] </a:t>
            </a:r>
            <a:r>
              <a:rPr lang="ko-KR" altLang="en-US" dirty="0">
                <a:sym typeface="Wingdings" pitchFamily="2" charset="2"/>
              </a:rPr>
              <a:t>페이지에서 데이터 선택할 경우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파일을 </a:t>
            </a:r>
            <a:r>
              <a:rPr lang="en-US" altLang="ko-KR" dirty="0">
                <a:sym typeface="Wingdings" pitchFamily="2" charset="2"/>
              </a:rPr>
              <a:t>encrypt </a:t>
            </a:r>
            <a:r>
              <a:rPr lang="ko-KR" altLang="en-US" dirty="0">
                <a:sym typeface="Wingdings" pitchFamily="2" charset="2"/>
              </a:rPr>
              <a:t>하여 </a:t>
            </a:r>
            <a:r>
              <a:rPr lang="en-US" altLang="ko-KR" dirty="0">
                <a:sym typeface="Wingdings" pitchFamily="2" charset="2"/>
              </a:rPr>
              <a:t>credential</a:t>
            </a:r>
            <a:r>
              <a:rPr lang="ko-KR" altLang="en-US" dirty="0">
                <a:sym typeface="Wingdings" pitchFamily="2" charset="2"/>
              </a:rPr>
              <a:t>로 만들어지는 과정</a:t>
            </a: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sym typeface="Wingdings" pitchFamily="2" charset="2"/>
              </a:rPr>
              <a:t>[provider] SFTP</a:t>
            </a:r>
            <a:r>
              <a:rPr lang="ko-KR" altLang="en-US" dirty="0">
                <a:sym typeface="Wingdings" pitchFamily="2" charset="2"/>
              </a:rPr>
              <a:t>에서 해당 파일 다운</a:t>
            </a:r>
            <a:endParaRPr lang="en-US" altLang="ko-KR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itchFamily="2" charset="2"/>
              </a:rPr>
              <a:t>files </a:t>
            </a:r>
            <a:r>
              <a:rPr lang="ko-KR" altLang="en-US" dirty="0">
                <a:sym typeface="Wingdings" pitchFamily="2" charset="2"/>
              </a:rPr>
              <a:t>폴더에 저장됨 </a:t>
            </a:r>
            <a:r>
              <a:rPr lang="en-US" altLang="ko-KR" dirty="0">
                <a:sym typeface="Wingdings" pitchFamily="2" charset="2"/>
              </a:rPr>
              <a:t>(files</a:t>
            </a:r>
            <a:r>
              <a:rPr lang="ko-KR" altLang="en-US" dirty="0">
                <a:sym typeface="Wingdings" pitchFamily="2" charset="2"/>
              </a:rPr>
              <a:t>가 </a:t>
            </a:r>
            <a:r>
              <a:rPr lang="en-US" altLang="ko-KR" dirty="0">
                <a:sym typeface="Wingdings" pitchFamily="2" charset="2"/>
              </a:rPr>
              <a:t>consumer SFTP </a:t>
            </a:r>
            <a:r>
              <a:rPr lang="ko-KR" altLang="en-US" dirty="0">
                <a:sym typeface="Wingdings" pitchFamily="2" charset="2"/>
              </a:rPr>
              <a:t>서버 역할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>
                <a:sym typeface="Wingdings" pitchFamily="2" charset="2"/>
              </a:rPr>
              <a:t>[provider]</a:t>
            </a:r>
            <a:r>
              <a:rPr lang="ko-KR" altLang="en-US" dirty="0">
                <a:sym typeface="Wingdings" pitchFamily="2" charset="2"/>
              </a:rPr>
              <a:t> 다운 받은 파일 내용 읽어 암호화 진행</a:t>
            </a: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>
                <a:sym typeface="Wingdings" pitchFamily="2" charset="2"/>
              </a:rPr>
              <a:t>[provider] </a:t>
            </a:r>
            <a:r>
              <a:rPr lang="ko-KR" altLang="en-US" dirty="0">
                <a:sym typeface="Wingdings" pitchFamily="2" charset="2"/>
              </a:rPr>
              <a:t>암호화 된 내용을 다시 </a:t>
            </a:r>
            <a:r>
              <a:rPr lang="en-US" altLang="ko-KR" dirty="0">
                <a:sym typeface="Wingdings" pitchFamily="2" charset="2"/>
              </a:rPr>
              <a:t>files </a:t>
            </a:r>
            <a:r>
              <a:rPr lang="ko-KR" altLang="en-US" dirty="0">
                <a:sym typeface="Wingdings" pitchFamily="2" charset="2"/>
              </a:rPr>
              <a:t>폴더에 저장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BEA916-5C66-45EA-84EC-81C8792C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884583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1 – 2. [Provider–Consumer] </a:t>
            </a:r>
            <a:r>
              <a:rPr lang="ko-KR" altLang="en-US" sz="4000" dirty="0"/>
              <a:t>파일 전달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  <p:pic>
        <p:nvPicPr>
          <p:cNvPr id="9" name="화면 기록 2021-10-06 오전 9.56.53" descr="화면 기록 2021-10-06 오전 9.56.53">
            <a:hlinkClick r:id="" action="ppaction://media"/>
            <a:extLst>
              <a:ext uri="{FF2B5EF4-FFF2-40B4-BE49-F238E27FC236}">
                <a16:creationId xmlns:a16="http://schemas.microsoft.com/office/drawing/2014/main" id="{EFF47ED8-13D9-F74E-A1B8-77EFD7657AF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197" y="3429000"/>
            <a:ext cx="2204628" cy="2473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866D1F-D151-5041-B1C7-2EC2C8316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09" y="3429000"/>
            <a:ext cx="5664200" cy="1219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247432-590D-1141-9526-0853479F5D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59" y="4911885"/>
            <a:ext cx="7226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1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1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99D84-6F6A-44A3-9F0D-541A775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BEB97-477D-47D0-A7E9-59D295AE122A}"/>
              </a:ext>
            </a:extLst>
          </p:cNvPr>
          <p:cNvSpPr txBox="1"/>
          <p:nvPr/>
        </p:nvSpPr>
        <p:spPr>
          <a:xfrm>
            <a:off x="755564" y="884583"/>
            <a:ext cx="1068086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[Provider] </a:t>
            </a:r>
            <a:r>
              <a:rPr lang="ko-KR" altLang="en-US" dirty="0">
                <a:sym typeface="Wingdings" pitchFamily="2" charset="2"/>
              </a:rPr>
              <a:t>페이지에서 데이터 선택할 경우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파일을 </a:t>
            </a:r>
            <a:r>
              <a:rPr lang="en-US" altLang="ko-KR" dirty="0">
                <a:sym typeface="Wingdings" pitchFamily="2" charset="2"/>
              </a:rPr>
              <a:t>encrypt </a:t>
            </a:r>
            <a:r>
              <a:rPr lang="ko-KR" altLang="en-US" dirty="0">
                <a:sym typeface="Wingdings" pitchFamily="2" charset="2"/>
              </a:rPr>
              <a:t>하여 </a:t>
            </a:r>
            <a:r>
              <a:rPr lang="en-US" altLang="ko-KR" dirty="0">
                <a:sym typeface="Wingdings" pitchFamily="2" charset="2"/>
              </a:rPr>
              <a:t>credential</a:t>
            </a:r>
            <a:r>
              <a:rPr lang="ko-KR" altLang="en-US" dirty="0">
                <a:sym typeface="Wingdings" pitchFamily="2" charset="2"/>
              </a:rPr>
              <a:t>로 만들어지는 과정</a:t>
            </a:r>
            <a:endParaRPr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&lt;2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~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4</a:t>
            </a:r>
            <a:r>
              <a:rPr lang="ko-KR" altLang="en-US" dirty="0">
                <a:sym typeface="Wingdings" pitchFamily="2" charset="2"/>
              </a:rPr>
              <a:t>번 처리 코드</a:t>
            </a:r>
            <a:r>
              <a:rPr lang="en-US" altLang="ko-KR" dirty="0">
                <a:sym typeface="Wingdings" pitchFamily="2" charset="2"/>
              </a:rPr>
              <a:t>&gt;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BEA916-5C66-45EA-84EC-81C8792C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884583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1 – 2. [Provider–Consumer] </a:t>
            </a:r>
            <a:r>
              <a:rPr lang="ko-KR" altLang="en-US" sz="4000" dirty="0"/>
              <a:t>파일 전달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F43D7E8-2C71-7E4A-88E2-8F1A6CEE9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6781989" cy="21932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AD01B1-5A0F-A943-9FBF-DD7DD63F2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31" y="1431235"/>
            <a:ext cx="7052870" cy="54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99D84-6F6A-44A3-9F0D-541A775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BEB97-477D-47D0-A7E9-59D295AE122A}"/>
              </a:ext>
            </a:extLst>
          </p:cNvPr>
          <p:cNvSpPr txBox="1"/>
          <p:nvPr/>
        </p:nvSpPr>
        <p:spPr>
          <a:xfrm>
            <a:off x="755564" y="884583"/>
            <a:ext cx="10680865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[Researcher]</a:t>
            </a:r>
            <a:r>
              <a:rPr lang="ko-KR" altLang="en-US" dirty="0">
                <a:sym typeface="Wingdings" pitchFamily="2" charset="2"/>
              </a:rPr>
              <a:t> 페이지에서 </a:t>
            </a:r>
            <a:r>
              <a:rPr lang="en-US" altLang="ko-KR" dirty="0">
                <a:sym typeface="Wingdings" pitchFamily="2" charset="2"/>
              </a:rPr>
              <a:t>credential</a:t>
            </a:r>
            <a:r>
              <a:rPr lang="ko-KR" altLang="en-US" dirty="0">
                <a:sym typeface="Wingdings" pitchFamily="2" charset="2"/>
              </a:rPr>
              <a:t> 출력하기</a:t>
            </a: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ym typeface="Wingdings" pitchFamily="2" charset="2"/>
              </a:rPr>
              <a:t>files</a:t>
            </a:r>
            <a:r>
              <a:rPr lang="ko-KR" altLang="en-US" dirty="0">
                <a:sym typeface="Wingdings" pitchFamily="2" charset="2"/>
              </a:rPr>
              <a:t> 폴더에 저장된 </a:t>
            </a:r>
            <a:r>
              <a:rPr lang="en-US" altLang="ko-KR" dirty="0" err="1">
                <a:sym typeface="Wingdings" pitchFamily="2" charset="2"/>
              </a:rPr>
              <a:t>credential.json</a:t>
            </a:r>
            <a:r>
              <a:rPr lang="ko-KR" altLang="en-US" dirty="0">
                <a:sym typeface="Wingdings" pitchFamily="2" charset="2"/>
              </a:rPr>
              <a:t> 파일 가져오기</a:t>
            </a: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sym typeface="Wingdings" pitchFamily="2" charset="2"/>
              </a:rPr>
              <a:t>render_template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시 플라스크 변수로 </a:t>
            </a:r>
            <a:r>
              <a:rPr lang="en-US" altLang="ko-KR" dirty="0" err="1">
                <a:sym typeface="Wingdings" pitchFamily="2" charset="2"/>
              </a:rPr>
              <a:t>credential.json</a:t>
            </a:r>
            <a:r>
              <a:rPr lang="ko-KR" altLang="en-US" dirty="0">
                <a:sym typeface="Wingdings" pitchFamily="2" charset="2"/>
              </a:rPr>
              <a:t> 파일 내용 넘기기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BEA916-5C66-45EA-84EC-81C8792C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884583"/>
          </a:xfrm>
        </p:spPr>
        <p:txBody>
          <a:bodyPr>
            <a:noAutofit/>
          </a:bodyPr>
          <a:lstStyle/>
          <a:p>
            <a:r>
              <a:rPr lang="en-US" altLang="ko-KR" dirty="0"/>
              <a:t>1 – 2. [Provider–Consumer] </a:t>
            </a:r>
            <a:r>
              <a:rPr lang="ko-KR" altLang="en-US" dirty="0"/>
              <a:t>파일 전달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E21AD72-3B5A-114C-9DEE-B2A471DF8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794021"/>
            <a:ext cx="9118600" cy="237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491DB0-411B-A941-B169-586423DA6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5111671"/>
            <a:ext cx="12192000" cy="2388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6230A4-2199-6842-AAD4-93C0ABA84EB8}"/>
              </a:ext>
            </a:extLst>
          </p:cNvPr>
          <p:cNvSpPr/>
          <p:nvPr/>
        </p:nvSpPr>
        <p:spPr>
          <a:xfrm>
            <a:off x="8320367" y="5058766"/>
            <a:ext cx="1550504" cy="365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893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99D84-6F6A-44A3-9F0D-541A775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BEB97-477D-47D0-A7E9-59D295AE122A}"/>
              </a:ext>
            </a:extLst>
          </p:cNvPr>
          <p:cNvSpPr txBox="1"/>
          <p:nvPr/>
        </p:nvSpPr>
        <p:spPr>
          <a:xfrm>
            <a:off x="755564" y="884583"/>
            <a:ext cx="10680865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[Researcher]</a:t>
            </a:r>
            <a:r>
              <a:rPr lang="ko-KR" altLang="en-US" dirty="0">
                <a:sym typeface="Wingdings" pitchFamily="2" charset="2"/>
              </a:rPr>
              <a:t> 페이지에서 </a:t>
            </a:r>
            <a:r>
              <a:rPr lang="en-US" altLang="ko-KR" dirty="0">
                <a:sym typeface="Wingdings" pitchFamily="2" charset="2"/>
              </a:rPr>
              <a:t>credential</a:t>
            </a:r>
            <a:r>
              <a:rPr lang="ko-KR" altLang="en-US" dirty="0">
                <a:sym typeface="Wingdings" pitchFamily="2" charset="2"/>
              </a:rPr>
              <a:t> 출력하기</a:t>
            </a: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err="1">
                <a:sym typeface="Wingdings" pitchFamily="2" charset="2"/>
              </a:rPr>
              <a:t>Webix</a:t>
            </a:r>
            <a:r>
              <a:rPr lang="ko-KR" altLang="en-US" dirty="0">
                <a:sym typeface="Wingdings" pitchFamily="2" charset="2"/>
              </a:rPr>
              <a:t>에서 플라스크 변수 </a:t>
            </a:r>
            <a:r>
              <a:rPr lang="en-US" altLang="ko-KR" dirty="0">
                <a:sym typeface="Wingdings" pitchFamily="2" charset="2"/>
              </a:rPr>
              <a:t>credential</a:t>
            </a:r>
            <a:r>
              <a:rPr lang="ko-KR" altLang="en-US" dirty="0">
                <a:sym typeface="Wingdings" pitchFamily="2" charset="2"/>
              </a:rPr>
              <a:t>을 </a:t>
            </a:r>
            <a:r>
              <a:rPr lang="en-US" altLang="ko-KR" dirty="0" err="1">
                <a:sym typeface="Wingdings" pitchFamily="2" charset="2"/>
              </a:rPr>
              <a:t>textarea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값으로 설정</a:t>
            </a: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>
                <a:sym typeface="Wingdings" pitchFamily="2" charset="2"/>
              </a:rPr>
              <a:t>Credential </a:t>
            </a:r>
            <a:r>
              <a:rPr lang="ko-KR" altLang="en-US" dirty="0">
                <a:sym typeface="Wingdings" pitchFamily="2" charset="2"/>
              </a:rPr>
              <a:t>값을 세션 </a:t>
            </a:r>
            <a:r>
              <a:rPr lang="ko-KR" altLang="en-US" dirty="0" err="1">
                <a:sym typeface="Wingdings" pitchFamily="2" charset="2"/>
              </a:rPr>
              <a:t>스토리지에</a:t>
            </a:r>
            <a:r>
              <a:rPr lang="ko-KR" altLang="en-US" dirty="0">
                <a:sym typeface="Wingdings" pitchFamily="2" charset="2"/>
              </a:rPr>
              <a:t> 저장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BEA916-5C66-45EA-84EC-81C8792C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884583"/>
          </a:xfrm>
        </p:spPr>
        <p:txBody>
          <a:bodyPr>
            <a:noAutofit/>
          </a:bodyPr>
          <a:lstStyle/>
          <a:p>
            <a:r>
              <a:rPr lang="en-US" altLang="ko-KR" dirty="0"/>
              <a:t>1 – 2. [Provider–Consumer] </a:t>
            </a:r>
            <a:r>
              <a:rPr lang="ko-KR" altLang="en-US" dirty="0"/>
              <a:t>파일 전달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58C0B7F6-AA47-5E47-AB39-E950484EF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649"/>
            <a:ext cx="8369300" cy="3924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6230A4-2199-6842-AAD4-93C0ABA84EB8}"/>
              </a:ext>
            </a:extLst>
          </p:cNvPr>
          <p:cNvSpPr/>
          <p:nvPr/>
        </p:nvSpPr>
        <p:spPr>
          <a:xfrm>
            <a:off x="304547" y="2262809"/>
            <a:ext cx="2345640" cy="2736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A030B76-257D-4146-890E-D67714BC51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" t="8374" r="4844" b="7465"/>
          <a:stretch/>
        </p:blipFill>
        <p:spPr>
          <a:xfrm>
            <a:off x="6160011" y="1795649"/>
            <a:ext cx="6031989" cy="31477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0A852E-E3A7-6F4B-B6AC-378885C55E56}"/>
              </a:ext>
            </a:extLst>
          </p:cNvPr>
          <p:cNvSpPr/>
          <p:nvPr/>
        </p:nvSpPr>
        <p:spPr>
          <a:xfrm>
            <a:off x="1477366" y="4530929"/>
            <a:ext cx="4486111" cy="273661"/>
          </a:xfrm>
          <a:prstGeom prst="rect">
            <a:avLst/>
          </a:prstGeom>
          <a:noFill/>
          <a:ln w="57150">
            <a:solidFill>
              <a:srgbClr val="88F4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763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99D84-6F6A-44A3-9F0D-541A775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BEB97-477D-47D0-A7E9-59D295AE122A}"/>
              </a:ext>
            </a:extLst>
          </p:cNvPr>
          <p:cNvSpPr txBox="1"/>
          <p:nvPr/>
        </p:nvSpPr>
        <p:spPr>
          <a:xfrm>
            <a:off x="755564" y="884583"/>
            <a:ext cx="1068086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[Consumer]</a:t>
            </a:r>
            <a:r>
              <a:rPr lang="ko-KR" altLang="en-US" dirty="0">
                <a:sym typeface="Wingdings" pitchFamily="2" charset="2"/>
              </a:rPr>
              <a:t> 페이지에서 전달받은 </a:t>
            </a:r>
            <a:r>
              <a:rPr lang="en-US" altLang="ko-KR" dirty="0">
                <a:sym typeface="Wingdings" pitchFamily="2" charset="2"/>
              </a:rPr>
              <a:t>credential</a:t>
            </a:r>
            <a:r>
              <a:rPr lang="ko-KR" altLang="en-US" dirty="0">
                <a:sym typeface="Wingdings" pitchFamily="2" charset="2"/>
              </a:rPr>
              <a:t> 출력하기</a:t>
            </a:r>
            <a:endParaRPr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1.</a:t>
            </a:r>
            <a:r>
              <a:rPr lang="ko-KR" altLang="en-US" dirty="0">
                <a:sym typeface="Wingdings" pitchFamily="2" charset="2"/>
              </a:rPr>
              <a:t> 세션 </a:t>
            </a:r>
            <a:r>
              <a:rPr lang="ko-KR" altLang="en-US" dirty="0" err="1">
                <a:sym typeface="Wingdings" pitchFamily="2" charset="2"/>
              </a:rPr>
              <a:t>스토리지에</a:t>
            </a:r>
            <a:r>
              <a:rPr lang="ko-KR" altLang="en-US" dirty="0">
                <a:sym typeface="Wingdings" pitchFamily="2" charset="2"/>
              </a:rPr>
              <a:t> 저장된 </a:t>
            </a:r>
            <a:r>
              <a:rPr lang="en-US" altLang="ko-KR" dirty="0">
                <a:sym typeface="Wingdings" pitchFamily="2" charset="2"/>
              </a:rPr>
              <a:t>credential </a:t>
            </a:r>
            <a:r>
              <a:rPr lang="ko-KR" altLang="en-US" dirty="0">
                <a:sym typeface="Wingdings" pitchFamily="2" charset="2"/>
              </a:rPr>
              <a:t>값 가져와 출력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BEA916-5C66-45EA-84EC-81C8792C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884583"/>
          </a:xfrm>
        </p:spPr>
        <p:txBody>
          <a:bodyPr>
            <a:noAutofit/>
          </a:bodyPr>
          <a:lstStyle/>
          <a:p>
            <a:r>
              <a:rPr lang="en-US" altLang="ko-KR" dirty="0"/>
              <a:t>1 – 2. [Provider–Consumer] </a:t>
            </a:r>
            <a:r>
              <a:rPr lang="ko-KR" altLang="en-US" dirty="0"/>
              <a:t>파일 전달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4D2ADE8-ABC9-534A-BE40-6F1AF228AC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t="4268" r="3076" b="5556"/>
          <a:stretch/>
        </p:blipFill>
        <p:spPr>
          <a:xfrm>
            <a:off x="2953962" y="3549794"/>
            <a:ext cx="6284068" cy="31716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1D9455-08FD-6249-9D36-2D11DE573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400"/>
            <a:ext cx="12192000" cy="5305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4D6EAC-88CC-544E-B124-11239F418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73" y="2503831"/>
            <a:ext cx="8661400" cy="9271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FCEEA-85F0-1643-93C2-8FA3D0DDB32B}"/>
              </a:ext>
            </a:extLst>
          </p:cNvPr>
          <p:cNvSpPr/>
          <p:nvPr/>
        </p:nvSpPr>
        <p:spPr>
          <a:xfrm>
            <a:off x="1781142" y="2957654"/>
            <a:ext cx="4314858" cy="2719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149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99D84-6F6A-44A3-9F0D-541A775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BEB97-477D-47D0-A7E9-59D295AE122A}"/>
              </a:ext>
            </a:extLst>
          </p:cNvPr>
          <p:cNvSpPr txBox="1"/>
          <p:nvPr/>
        </p:nvSpPr>
        <p:spPr>
          <a:xfrm>
            <a:off x="755564" y="884583"/>
            <a:ext cx="10680865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[</a:t>
            </a:r>
            <a:r>
              <a:rPr lang="en-US" altLang="ko-KR" dirty="0" err="1">
                <a:sym typeface="Wingdings" pitchFamily="2" charset="2"/>
              </a:rPr>
              <a:t>Reseacher</a:t>
            </a:r>
            <a:r>
              <a:rPr lang="en-US" altLang="ko-KR" dirty="0">
                <a:sym typeface="Wingdings" pitchFamily="2" charset="2"/>
              </a:rPr>
              <a:t>]</a:t>
            </a:r>
            <a:r>
              <a:rPr lang="ko-KR" altLang="en-US" dirty="0">
                <a:sym typeface="Wingdings" pitchFamily="2" charset="2"/>
              </a:rPr>
              <a:t>에서 파일 다운</a:t>
            </a: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ym typeface="Wingdings" pitchFamily="2" charset="2"/>
              </a:rPr>
              <a:t>세션 스토리지에서 </a:t>
            </a:r>
            <a:r>
              <a:rPr lang="en-US" altLang="ko-KR" dirty="0">
                <a:sym typeface="Wingdings" pitchFamily="2" charset="2"/>
              </a:rPr>
              <a:t>[Provider]</a:t>
            </a:r>
            <a:r>
              <a:rPr lang="ko-KR" altLang="en-US" dirty="0">
                <a:sym typeface="Wingdings" pitchFamily="2" charset="2"/>
              </a:rPr>
              <a:t> 페이지에서 선택한 파일 제목 불러와서 </a:t>
            </a:r>
            <a:r>
              <a:rPr lang="en-US" altLang="ko-KR" dirty="0">
                <a:sym typeface="Wingdings" pitchFamily="2" charset="2"/>
              </a:rPr>
              <a:t>text</a:t>
            </a:r>
            <a:r>
              <a:rPr lang="ko-KR" altLang="en-US" dirty="0">
                <a:sym typeface="Wingdings" pitchFamily="2" charset="2"/>
              </a:rPr>
              <a:t> 창에 출력</a:t>
            </a: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ym typeface="Wingdings" pitchFamily="2" charset="2"/>
              </a:rPr>
              <a:t>다운로드 버튼 클릭 시 로컬에 파일 다운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BEA916-5C66-45EA-84EC-81C8792C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88458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 – 3. [Researcher] </a:t>
            </a:r>
            <a:r>
              <a:rPr lang="ko-KR" altLang="en-US" sz="3200" dirty="0"/>
              <a:t>이전에 선택한 파일 </a:t>
            </a:r>
            <a:r>
              <a:rPr lang="en-US" altLang="ko-KR" sz="3200" dirty="0"/>
              <a:t>SFTP</a:t>
            </a:r>
            <a:r>
              <a:rPr lang="ko-KR" altLang="en-US" sz="3200" dirty="0"/>
              <a:t>로 다운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39856D3-8335-6445-AEE1-CD6229BDD9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67"/>
          <a:stretch/>
        </p:blipFill>
        <p:spPr>
          <a:xfrm>
            <a:off x="838197" y="1769166"/>
            <a:ext cx="5893343" cy="817832"/>
          </a:xfrm>
          <a:prstGeom prst="rect">
            <a:avLst/>
          </a:prstGeom>
        </p:spPr>
      </p:pic>
      <p:pic>
        <p:nvPicPr>
          <p:cNvPr id="3" name="화면 기록 2021-10-12 오전 10.53.25" descr="화면 기록 2021-10-12 오전 10.53.25">
            <a:hlinkClick r:id="" action="ppaction://media"/>
            <a:extLst>
              <a:ext uri="{FF2B5EF4-FFF2-40B4-BE49-F238E27FC236}">
                <a16:creationId xmlns:a16="http://schemas.microsoft.com/office/drawing/2014/main" id="{D1688550-F7E9-9546-BBBE-F0A9F233232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9761" y="3434073"/>
            <a:ext cx="11352477" cy="33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99D84-6F6A-44A3-9F0D-541A775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BEB97-477D-47D0-A7E9-59D295AE122A}"/>
              </a:ext>
            </a:extLst>
          </p:cNvPr>
          <p:cNvSpPr txBox="1"/>
          <p:nvPr/>
        </p:nvSpPr>
        <p:spPr>
          <a:xfrm>
            <a:off x="755564" y="884583"/>
            <a:ext cx="106808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[</a:t>
            </a:r>
            <a:r>
              <a:rPr lang="en-US" altLang="ko-KR" dirty="0" err="1">
                <a:sym typeface="Wingdings" pitchFamily="2" charset="2"/>
              </a:rPr>
              <a:t>Reseacher</a:t>
            </a:r>
            <a:r>
              <a:rPr lang="en-US" altLang="ko-KR" dirty="0">
                <a:sym typeface="Wingdings" pitchFamily="2" charset="2"/>
              </a:rPr>
              <a:t>]</a:t>
            </a:r>
            <a:r>
              <a:rPr lang="ko-KR" altLang="en-US" dirty="0">
                <a:sym typeface="Wingdings" pitchFamily="2" charset="2"/>
              </a:rPr>
              <a:t>에서 파일 다운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BEA916-5C66-45EA-84EC-81C8792C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88458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 – 3. [Researcher] </a:t>
            </a:r>
            <a:r>
              <a:rPr lang="ko-KR" altLang="en-US" sz="3200" dirty="0"/>
              <a:t>이전에 선택한 파일 </a:t>
            </a:r>
            <a:r>
              <a:rPr lang="en-US" altLang="ko-KR" sz="3200" dirty="0"/>
              <a:t>SFTP</a:t>
            </a:r>
            <a:r>
              <a:rPr lang="ko-KR" altLang="en-US" sz="3200" dirty="0"/>
              <a:t>로 다운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DE94EB7-2E3B-0A47-865D-DC1CAFE4F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1338875"/>
            <a:ext cx="6191208" cy="5399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B37235-6B2C-FB41-9D0A-9316B6A58CCA}"/>
              </a:ext>
            </a:extLst>
          </p:cNvPr>
          <p:cNvSpPr txBox="1"/>
          <p:nvPr/>
        </p:nvSpPr>
        <p:spPr>
          <a:xfrm>
            <a:off x="3228125" y="5982401"/>
            <a:ext cx="694456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  <a:sym typeface="Wingdings" pitchFamily="2" charset="2"/>
              </a:rPr>
              <a:t>** 버튼 클릭 시 새로운 창이 떠서 저장할 경로 지정하는 건 안 됨</a:t>
            </a:r>
            <a:endParaRPr lang="en-US" altLang="ko-KR" dirty="0">
              <a:highlight>
                <a:srgbClr val="FFFF00"/>
              </a:highlight>
              <a:sym typeface="Wingdings" pitchFamily="2" charset="2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23D352A-5044-0147-A607-E975B20B2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492" y="2225034"/>
            <a:ext cx="5794155" cy="31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99D84-6F6A-44A3-9F0D-541A775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0B09-5329-429A-B37C-858CAE1994C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BEB97-477D-47D0-A7E9-59D295AE122A}"/>
              </a:ext>
            </a:extLst>
          </p:cNvPr>
          <p:cNvSpPr txBox="1"/>
          <p:nvPr/>
        </p:nvSpPr>
        <p:spPr>
          <a:xfrm>
            <a:off x="755564" y="884583"/>
            <a:ext cx="1068086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Save </a:t>
            </a:r>
            <a:r>
              <a:rPr lang="ko-KR" altLang="en-US" dirty="0">
                <a:sym typeface="Wingdings" pitchFamily="2" charset="2"/>
              </a:rPr>
              <a:t>버튼 </a:t>
            </a:r>
            <a:r>
              <a:rPr lang="ko-KR" altLang="en-US" dirty="0" err="1">
                <a:sym typeface="Wingdings" pitchFamily="2" charset="2"/>
              </a:rPr>
              <a:t>누르지마자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SFTP</a:t>
            </a:r>
            <a:r>
              <a:rPr lang="ko-KR" altLang="en-US" dirty="0">
                <a:sym typeface="Wingdings" pitchFamily="2" charset="2"/>
              </a:rPr>
              <a:t>에 업로드하는 건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안 됨</a:t>
            </a:r>
            <a:endParaRPr lang="en-US" altLang="ko-KR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itchFamily="2" charset="2"/>
              </a:rPr>
              <a:t>working directory</a:t>
            </a:r>
            <a:r>
              <a:rPr lang="ko-KR" altLang="en-US" dirty="0">
                <a:sym typeface="Wingdings" pitchFamily="2" charset="2"/>
              </a:rPr>
              <a:t>에 파일을 임시 저장한 후 </a:t>
            </a:r>
            <a:r>
              <a:rPr lang="en-US" altLang="ko-KR" dirty="0">
                <a:sym typeface="Wingdings" pitchFamily="2" charset="2"/>
              </a:rPr>
              <a:t>SFTP</a:t>
            </a:r>
            <a:r>
              <a:rPr lang="ko-KR" altLang="en-US" dirty="0">
                <a:sym typeface="Wingdings" pitchFamily="2" charset="2"/>
              </a:rPr>
              <a:t>에 업로드 방식으로 목표</a:t>
            </a: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sym typeface="Wingdings" pitchFamily="2" charset="2"/>
              </a:rPr>
              <a:t>webix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방식으로 </a:t>
            </a:r>
            <a:r>
              <a:rPr lang="en-US" altLang="ko-KR" dirty="0">
                <a:sym typeface="Wingdings" pitchFamily="2" charset="2"/>
              </a:rPr>
              <a:t>working directory</a:t>
            </a:r>
            <a:r>
              <a:rPr lang="ko-KR" altLang="en-US" dirty="0">
                <a:sym typeface="Wingdings" pitchFamily="2" charset="2"/>
              </a:rPr>
              <a:t>에 파일 저장 안 됨</a:t>
            </a:r>
            <a:endParaRPr lang="en-US" altLang="ko-KR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itchFamily="2" charset="2"/>
              </a:rPr>
              <a:t>template</a:t>
            </a:r>
            <a:r>
              <a:rPr lang="ko-KR" altLang="en-US" dirty="0">
                <a:sym typeface="Wingdings" pitchFamily="2" charset="2"/>
              </a:rPr>
              <a:t> 부분에 </a:t>
            </a:r>
            <a:r>
              <a:rPr lang="en-US" altLang="ko-KR" dirty="0">
                <a:sym typeface="Wingdings" pitchFamily="2" charset="2"/>
              </a:rPr>
              <a:t>html </a:t>
            </a:r>
            <a:r>
              <a:rPr lang="ko-KR" altLang="en-US" dirty="0">
                <a:sym typeface="Wingdings" pitchFamily="2" charset="2"/>
              </a:rPr>
              <a:t>코드 삽입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&lt;input type=“file”&gt; </a:t>
            </a:r>
            <a:r>
              <a:rPr lang="ko-KR" altLang="en-US" dirty="0">
                <a:sym typeface="Wingdings" pitchFamily="2" charset="2"/>
              </a:rPr>
              <a:t>사용</a:t>
            </a:r>
            <a:endParaRPr lang="en-US" altLang="ko-KR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itchFamily="2" charset="2"/>
              </a:rPr>
              <a:t>upload </a:t>
            </a:r>
            <a:r>
              <a:rPr lang="ko-KR" altLang="en-US" dirty="0">
                <a:sym typeface="Wingdings" pitchFamily="2" charset="2"/>
              </a:rPr>
              <a:t>버튼 크기 조절이 안 됨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나중에 수정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BEA916-5C66-45EA-84EC-81C8792C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884583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1 – 4. [Researcher] SFTP</a:t>
            </a:r>
            <a:r>
              <a:rPr lang="ko-KR" altLang="en-US" sz="4000" dirty="0"/>
              <a:t>로 파일 업로드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F34CBA-1E04-FE45-8A2A-AAA290FB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1" y="2952321"/>
            <a:ext cx="10214110" cy="187050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4E63DD-0DCA-894A-BE96-8DC8C1950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42" y="4412144"/>
            <a:ext cx="6449115" cy="24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7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8088</TotalTime>
  <Words>429</Words>
  <Application>Microsoft Macintosh PowerPoint</Application>
  <PresentationFormat>와이드스크린</PresentationFormat>
  <Paragraphs>80</Paragraphs>
  <Slides>10</Slides>
  <Notes>10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1 – 2. [Provider–Consumer] 파일 전달1</vt:lpstr>
      <vt:lpstr>1 – 2. [Provider–Consumer] 파일 전달1</vt:lpstr>
      <vt:lpstr>1 – 2. [Provider–Consumer] 파일 전달1</vt:lpstr>
      <vt:lpstr>1 – 2. [Provider–Consumer] 파일 전달2</vt:lpstr>
      <vt:lpstr>1 – 2. [Provider–Consumer] 파일 전달2</vt:lpstr>
      <vt:lpstr>1 – 2. [Provider–Consumer] 파일 전달3</vt:lpstr>
      <vt:lpstr>1 – 3. [Researcher] 이전에 선택한 파일 SFTP로 다운1</vt:lpstr>
      <vt:lpstr>1 – 3. [Researcher] 이전에 선택한 파일 SFTP로 다운2</vt:lpstr>
      <vt:lpstr>1 – 4. [Researcher] SFTP로 파일 업로드1</vt:lpstr>
      <vt:lpstr>1 – 4. [Researcher] SFTP로 파일 업로드2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&amp; 데이터 끌어오기</dc:title>
  <dc:creator>박 경미</dc:creator>
  <cp:lastModifiedBy>박경미</cp:lastModifiedBy>
  <cp:revision>660</cp:revision>
  <dcterms:created xsi:type="dcterms:W3CDTF">2021-07-07T15:56:02Z</dcterms:created>
  <dcterms:modified xsi:type="dcterms:W3CDTF">2021-10-12T01:53:43Z</dcterms:modified>
</cp:coreProperties>
</file>