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258" r:id="rId4"/>
    <p:sldId id="257" r:id="rId5"/>
    <p:sldId id="259" r:id="rId6"/>
    <p:sldId id="261" r:id="rId7"/>
    <p:sldId id="262" r:id="rId8"/>
    <p:sldId id="274" r:id="rId9"/>
    <p:sldId id="260" r:id="rId10"/>
    <p:sldId id="277" r:id="rId11"/>
    <p:sldId id="263" r:id="rId12"/>
    <p:sldId id="273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Количество </a:t>
            </a:r>
            <a:r>
              <a:rPr lang="ru-RU" dirty="0"/>
              <a:t>лесных пожаров</a:t>
            </a:r>
            <a:r>
              <a:rPr lang="ru-RU" dirty="0" smtClean="0"/>
              <a:t>, </a:t>
            </a:r>
            <a:r>
              <a:rPr lang="ru-RU" dirty="0" err="1" smtClean="0"/>
              <a:t>тыс.ед</a:t>
            </a:r>
            <a:r>
              <a:rPr lang="ru-RU" dirty="0"/>
              <a:t>.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548416"/>
        <c:axId val="86452096"/>
      </c:scatterChart>
      <c:valAx>
        <c:axId val="8554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452096"/>
        <c:crosses val="autoZero"/>
        <c:crossBetween val="midCat"/>
      </c:valAx>
      <c:valAx>
        <c:axId val="86452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548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Лесные земли</a:t>
            </a:r>
            <a:r>
              <a:rPr lang="ru-RU" dirty="0" smtClean="0"/>
              <a:t>, пройденные </a:t>
            </a:r>
            <a:r>
              <a:rPr lang="ru-RU" dirty="0"/>
              <a:t>пожарами</a:t>
            </a:r>
            <a:r>
              <a:rPr lang="ru-RU" dirty="0" smtClean="0"/>
              <a:t>, тыс</a:t>
            </a:r>
            <a:r>
              <a:rPr lang="ru-RU" dirty="0"/>
              <a:t>. га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487808"/>
        <c:axId val="86489344"/>
      </c:scatterChart>
      <c:valAx>
        <c:axId val="86487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489344"/>
        <c:crosses val="autoZero"/>
        <c:crossBetween val="midCat"/>
      </c:valAx>
      <c:valAx>
        <c:axId val="86489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4878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DD71387-7B2D-4A8E-B5D8-456C6BC8B667}" type="datetimeFigureOut">
              <a:rPr lang="ru-RU" smtClean="0"/>
              <a:t>11.03.2014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685867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pic>
        <p:nvPicPr>
          <p:cNvPr id="1029" name="Picture 5" descr="D:\Work\Fires\Apriori\my_tex\Apriori_Tree2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50" y="2020416"/>
            <a:ext cx="558599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15%.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46640"/>
              </p:ext>
            </p:extLst>
          </p:nvPr>
        </p:nvGraphicFramePr>
        <p:xfrm>
          <a:off x="4268391" y="2276872"/>
          <a:ext cx="4464497" cy="29681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70.0%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работы программы 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79172"/>
              </p:ext>
            </p:extLst>
          </p:nvPr>
        </p:nvGraphicFramePr>
        <p:xfrm>
          <a:off x="683567" y="2023126"/>
          <a:ext cx="7776864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65489"/>
                <a:gridCol w="3654992"/>
                <a:gridCol w="504056"/>
                <a:gridCol w="1872208"/>
                <a:gridCol w="1080119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5"/>
            <a:ext cx="82296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Искомая цель достигнута</a:t>
            </a:r>
          </a:p>
          <a:p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467544" y="450912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3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46971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2797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</a:t>
            </a:r>
            <a:r>
              <a:rPr lang="ru-RU" sz="2000" i="1" dirty="0"/>
              <a:t>20 млрд рублей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873" y="375320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Найти ассоциативные связи и построить продукционные правила 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039903"/>
            <a:ext cx="52565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Задачи</a:t>
            </a:r>
            <a:endParaRPr lang="en-US" sz="3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Предобработка входных данных</a:t>
            </a:r>
            <a:r>
              <a:rPr lang="en-US" sz="2400" dirty="0"/>
              <a:t>.</a:t>
            </a:r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Реализация алгоритма </a:t>
            </a:r>
            <a:r>
              <a:rPr lang="en-US" sz="2400" dirty="0" err="1"/>
              <a:t>Apriori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I. </a:t>
            </a:r>
            <a:r>
              <a:rPr lang="ru-RU" i="1" dirty="0" smtClean="0"/>
              <a:t>Предобработка </a:t>
            </a:r>
            <a:r>
              <a:rPr lang="ru-RU" dirty="0" smtClean="0"/>
              <a:t>входных данных. </a:t>
            </a:r>
          </a:p>
          <a:p>
            <a:pPr marL="0" indent="0" algn="ctr">
              <a:buNone/>
            </a:pPr>
            <a:r>
              <a:rPr lang="ru-RU" dirty="0" smtClean="0"/>
              <a:t>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377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93637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Штриховая стрелка вправо 5"/>
          <p:cNvSpPr/>
          <p:nvPr/>
        </p:nvSpPr>
        <p:spPr>
          <a:xfrm>
            <a:off x="4117596" y="4472488"/>
            <a:ext cx="792088" cy="6182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II. </a:t>
            </a: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4236043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45471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III. </a:t>
            </a: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7972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677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/>
              <a:t>Построение ассоциативных правил</a:t>
            </a:r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1588</TotalTime>
  <Words>597</Words>
  <Application>Microsoft Office PowerPoint</Application>
  <PresentationFormat>Экран (4:3)</PresentationFormat>
  <Paragraphs>241</Paragraphs>
  <Slides>13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Поиск ассоциативных правил для оценки количества лесных пожаров в модели ANFIS</vt:lpstr>
      <vt:lpstr>Актуальность</vt:lpstr>
      <vt:lpstr>Цель работы</vt:lpstr>
      <vt:lpstr>Исходные данные</vt:lpstr>
      <vt:lpstr>Работа программы</vt:lpstr>
      <vt:lpstr>Работа программы</vt:lpstr>
      <vt:lpstr>Общий алгоритм работы программы</vt:lpstr>
      <vt:lpstr>Презентация PowerPoint</vt:lpstr>
      <vt:lpstr>Построение ассоциативных правил</vt:lpstr>
      <vt:lpstr>Презентация PowerPoint</vt:lpstr>
      <vt:lpstr>Построение ассоциативных правил</vt:lpstr>
      <vt:lpstr>Построение ассоциативных правил</vt:lpstr>
      <vt:lpstr>Вывод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119</cp:revision>
  <dcterms:created xsi:type="dcterms:W3CDTF">2014-02-07T05:32:16Z</dcterms:created>
  <dcterms:modified xsi:type="dcterms:W3CDTF">2014-03-11T14:23:42Z</dcterms:modified>
</cp:coreProperties>
</file>