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2" r:id="rId7"/>
    <p:sldId id="274" r:id="rId8"/>
    <p:sldId id="276" r:id="rId9"/>
    <p:sldId id="277" r:id="rId10"/>
    <p:sldId id="275" r:id="rId11"/>
    <p:sldId id="260" r:id="rId12"/>
    <p:sldId id="269" r:id="rId13"/>
    <p:sldId id="264" r:id="rId14"/>
    <p:sldId id="265" r:id="rId15"/>
    <p:sldId id="266" r:id="rId16"/>
    <p:sldId id="267" r:id="rId17"/>
    <p:sldId id="268" r:id="rId18"/>
    <p:sldId id="263" r:id="rId19"/>
    <p:sldId id="273" r:id="rId20"/>
    <p:sldId id="271" r:id="rId21"/>
    <p:sldId id="27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71" autoAdjust="0"/>
  </p:normalViewPr>
  <p:slideViewPr>
    <p:cSldViewPr>
      <p:cViewPr>
        <p:scale>
          <a:sx n="75" d="100"/>
          <a:sy n="75" d="100"/>
        </p:scale>
        <p:origin x="-7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D71387-7B2D-4A8E-B5D8-456C6BC8B667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Построение базы ассоциативных правил на основе данных спутникового мониторинга для использования в программе прогнозирования пожарной обстановки в регионе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Костенчук</a:t>
            </a:r>
            <a:r>
              <a:rPr lang="ru-RU" dirty="0" smtClean="0"/>
              <a:t> Михаил Ильич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9087" y="248882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ru-RU" dirty="0" smtClean="0"/>
              <a:t>нахождения наиболее часто встречающихся наборов </a:t>
            </a:r>
            <a:r>
              <a:rPr lang="en-US" i="1" dirty="0" smtClean="0"/>
              <a:t>FP-Growth</a:t>
            </a:r>
            <a:r>
              <a:rPr lang="en-US" dirty="0" smtClean="0"/>
              <a:t> (Frequent Pattern  Growth)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Линейная скорость выполнения.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Основная работа происходит в оперативной памяти. Что увеличивает скорость и позволяет не нагружать базу данных.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11760" y="1023119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1B3255"/>
                </a:solidFill>
              </a:rPr>
              <a:t>Алгоритм </a:t>
            </a:r>
            <a:r>
              <a:rPr lang="en-US" sz="2400" dirty="0" smtClean="0">
                <a:solidFill>
                  <a:srgbClr val="1B3255"/>
                </a:solidFill>
              </a:rPr>
              <a:t>FP-Growth</a:t>
            </a:r>
            <a:endParaRPr lang="ru-RU" sz="2400" dirty="0">
              <a:solidFill>
                <a:srgbClr val="1B32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16" y="2492896"/>
            <a:ext cx="52863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28" y="2188339"/>
            <a:ext cx="476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47719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9168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81773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372031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2636912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56" y="2188339"/>
            <a:ext cx="1247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556567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092251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508974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479631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2905894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56" y="2188337"/>
            <a:ext cx="1247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947482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347639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574959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154672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3160018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5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98" y="2188338"/>
            <a:ext cx="1990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24693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551461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70436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496824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3419475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0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98" y="2188338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48538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6291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316066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029538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3654549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4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97" y="2194812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4036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333107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37114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39531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0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96952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с вырезом 3"/>
          <p:cNvSpPr/>
          <p:nvPr/>
        </p:nvSpPr>
        <p:spPr>
          <a:xfrm>
            <a:off x="2923828" y="3645024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56697"/>
              </p:ext>
            </p:extLst>
          </p:nvPr>
        </p:nvGraphicFramePr>
        <p:xfrm>
          <a:off x="3779912" y="2023126"/>
          <a:ext cx="5040561" cy="371013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777725"/>
                <a:gridCol w="1598539"/>
                <a:gridCol w="576064"/>
                <a:gridCol w="864096"/>
                <a:gridCol w="1224137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В{5},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C{3}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B{5} и C{3},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C{5} и B{4},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B{5} и C{5},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B{4}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B{4},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47730"/>
              </p:ext>
            </p:extLst>
          </p:nvPr>
        </p:nvGraphicFramePr>
        <p:xfrm>
          <a:off x="539552" y="2023126"/>
          <a:ext cx="8280921" cy="463821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64096"/>
                <a:gridCol w="3096344"/>
                <a:gridCol w="864096"/>
                <a:gridCol w="2304256"/>
                <a:gridCol w="1152129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высокая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Скорость ветра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высокая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очень высокая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6" y="3356991"/>
            <a:ext cx="56292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Разработка программы, позволяющей прогнозировать пожарную обстановку в регионе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Поставленная научная задача решена успешно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0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6435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456"/>
                <a:gridCol w="810344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03.09.12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12.02.13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21.05.13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645024"/>
            <a:ext cx="48077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Температура в градусах Цельсия.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И</a:t>
            </a:r>
            <a:r>
              <a:rPr lang="ru-RU" dirty="0" smtClean="0"/>
              <a:t>зменение температуры за 2 недели.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T</a:t>
            </a:r>
            <a:r>
              <a:rPr lang="ru-RU" baseline="-25000" dirty="0"/>
              <a:t>3</a:t>
            </a:r>
            <a:r>
              <a:rPr lang="ru-RU" baseline="-25000" dirty="0" smtClean="0"/>
              <a:t> </a:t>
            </a:r>
            <a:r>
              <a:rPr lang="ru-RU" dirty="0" smtClean="0"/>
              <a:t>– Изменение температуры за 3 недели.</a:t>
            </a:r>
          </a:p>
          <a:p>
            <a:endParaRPr lang="ru-RU" dirty="0" smtClean="0"/>
          </a:p>
          <a:p>
            <a:r>
              <a:rPr lang="en-US" dirty="0" smtClean="0"/>
              <a:t>V – </a:t>
            </a:r>
            <a:r>
              <a:rPr lang="ru-RU" dirty="0" smtClean="0"/>
              <a:t>Влажность воздуха в процентах.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ru-RU" dirty="0" smtClean="0">
                <a:solidFill>
                  <a:schemeClr val="tx1"/>
                </a:solidFill>
              </a:rPr>
              <a:t> – Изменение влажности за 2 недели.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V</a:t>
            </a:r>
            <a:r>
              <a:rPr lang="ru-RU" baseline="-25000" dirty="0" smtClean="0"/>
              <a:t>3</a:t>
            </a:r>
            <a:r>
              <a:rPr lang="ru-RU" dirty="0" smtClean="0">
                <a:solidFill>
                  <a:schemeClr val="tx1"/>
                </a:solidFill>
              </a:rPr>
              <a:t> – Изменение влажности за 3 недели.</a:t>
            </a:r>
          </a:p>
          <a:p>
            <a:r>
              <a:rPr lang="ru-RU" dirty="0" smtClean="0"/>
              <a:t>…</a:t>
            </a:r>
          </a:p>
          <a:p>
            <a:r>
              <a:rPr lang="en-US" dirty="0" smtClean="0"/>
              <a:t>F – </a:t>
            </a:r>
            <a:r>
              <a:rPr lang="ru-RU" dirty="0" smtClean="0"/>
              <a:t>Количество пожаров.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i="1" dirty="0" err="1" smtClean="0"/>
              <a:t>Фаззификация</a:t>
            </a:r>
            <a:r>
              <a:rPr lang="ru-RU" dirty="0" smtClean="0"/>
              <a:t> входных данных. </a:t>
            </a:r>
          </a:p>
          <a:p>
            <a:pPr marL="0" indent="0" algn="ctr">
              <a:buNone/>
            </a:pPr>
            <a:r>
              <a:rPr lang="ru-RU" dirty="0" smtClean="0"/>
              <a:t>Т.е. 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377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93637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Штриховая стрелка вправо 5"/>
          <p:cNvSpPr/>
          <p:nvPr/>
        </p:nvSpPr>
        <p:spPr>
          <a:xfrm>
            <a:off x="4117596" y="4472488"/>
            <a:ext cx="792088" cy="618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2949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ru-RU" sz="4400" dirty="0" smtClean="0">
                <a:solidFill>
                  <a:srgbClr val="FF0000"/>
                </a:solidFill>
              </a:rPr>
              <a:t>А</a:t>
            </a:r>
            <a:r>
              <a:rPr lang="ru-RU" sz="4400" dirty="0" smtClean="0"/>
              <a:t>, то </a:t>
            </a:r>
            <a:r>
              <a:rPr lang="ru-RU" sz="4400" dirty="0" smtClean="0">
                <a:solidFill>
                  <a:srgbClr val="00B050"/>
                </a:solidFill>
              </a:rPr>
              <a:t>Б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– </a:t>
            </a:r>
            <a:r>
              <a:rPr lang="ru-RU" dirty="0" smtClean="0"/>
              <a:t>предпосылка</a:t>
            </a:r>
            <a:endParaRPr lang="ru-RU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Б</a:t>
            </a:r>
            <a:r>
              <a:rPr lang="ru-RU" dirty="0" smtClean="0"/>
              <a:t> – </a:t>
            </a:r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4236043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45471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797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9087" y="248882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1023119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1B3255"/>
                </a:solidFill>
              </a:rPr>
              <a:t>Алгоритм </a:t>
            </a:r>
            <a:r>
              <a:rPr lang="en-US" sz="2400" dirty="0" err="1" smtClean="0">
                <a:solidFill>
                  <a:srgbClr val="1B3255"/>
                </a:solidFill>
              </a:rPr>
              <a:t>Apriori</a:t>
            </a:r>
            <a:endParaRPr lang="ru-RU" sz="2400" dirty="0">
              <a:solidFill>
                <a:srgbClr val="1B32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16" y="2492896"/>
            <a:ext cx="52863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7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65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1377</TotalTime>
  <Words>1624</Words>
  <Application>Microsoft Office PowerPoint</Application>
  <PresentationFormat>Экран (4:3)</PresentationFormat>
  <Paragraphs>1087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Построение базы ассоциативных правил на основе данных спутникового мониторинга для использования в программе прогнозирования пожарной обстановки в регионе</vt:lpstr>
      <vt:lpstr>Цель работы</vt:lpstr>
      <vt:lpstr>Исходные данные</vt:lpstr>
      <vt:lpstr>Общий алгоритм работы программы</vt:lpstr>
      <vt:lpstr>Общий алгоритм работы программы</vt:lpstr>
      <vt:lpstr>Общий алгоритм работы программы</vt:lpstr>
      <vt:lpstr>Построение ассоциативных правил</vt:lpstr>
      <vt:lpstr>Построение ассоциативных правил</vt:lpstr>
      <vt:lpstr>Презентация PowerPoint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Выводы</vt:lpstr>
      <vt:lpstr>Спасибо за внимание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82</cp:revision>
  <dcterms:created xsi:type="dcterms:W3CDTF">2014-02-07T05:32:16Z</dcterms:created>
  <dcterms:modified xsi:type="dcterms:W3CDTF">2014-02-28T14:01:13Z</dcterms:modified>
</cp:coreProperties>
</file>