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258" r:id="rId4"/>
    <p:sldId id="257" r:id="rId5"/>
    <p:sldId id="259" r:id="rId6"/>
    <p:sldId id="261" r:id="rId7"/>
    <p:sldId id="274" r:id="rId8"/>
    <p:sldId id="260" r:id="rId9"/>
    <p:sldId id="277" r:id="rId10"/>
    <p:sldId id="282" r:id="rId11"/>
    <p:sldId id="280" r:id="rId12"/>
    <p:sldId id="263" r:id="rId13"/>
    <p:sldId id="273" r:id="rId14"/>
    <p:sldId id="279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00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13568"/>
        <c:axId val="81615104"/>
      </c:scatterChart>
      <c:valAx>
        <c:axId val="8161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615104"/>
        <c:crosses val="autoZero"/>
        <c:crossBetween val="midCat"/>
      </c:valAx>
      <c:valAx>
        <c:axId val="8161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613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51584"/>
        <c:axId val="81653120"/>
      </c:scatterChart>
      <c:valAx>
        <c:axId val="8165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653120"/>
        <c:crosses val="autoZero"/>
        <c:crossBetween val="midCat"/>
      </c:valAx>
      <c:valAx>
        <c:axId val="8165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651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14.03.2014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14.03.2014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14.03.2014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14.03.2014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14.03.2014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 smtClean="0"/>
              <a:t>З</a:t>
            </a:r>
            <a:r>
              <a:rPr lang="ru-RU" dirty="0" smtClean="0"/>
              <a:t>начение </a:t>
            </a:r>
            <a:r>
              <a:rPr lang="ru-RU" dirty="0" smtClean="0"/>
              <a:t>минимальной поддержки наборов </a:t>
            </a:r>
            <a:r>
              <a:rPr lang="ru-RU" dirty="0" smtClean="0"/>
              <a:t>равно </a:t>
            </a:r>
            <a:r>
              <a:rPr lang="en-US" dirty="0" smtClean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  <p:pic>
        <p:nvPicPr>
          <p:cNvPr id="2052" name="Picture 4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6" y="2205081"/>
            <a:ext cx="5411351" cy="31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099"/>
              </p:ext>
            </p:extLst>
          </p:nvPr>
        </p:nvGraphicFramePr>
        <p:xfrm>
          <a:off x="4268391" y="2276872"/>
          <a:ext cx="4464497" cy="323717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Результат,</a:t>
                      </a:r>
                    </a:p>
                    <a:p>
                      <a:pPr algn="ctr"/>
                      <a:r>
                        <a:rPr lang="ru-RU" sz="1200" b="0" dirty="0" smtClean="0"/>
                        <a:t>число</a:t>
                      </a:r>
                      <a:r>
                        <a:rPr lang="ru-RU" sz="1200" b="0" baseline="0" dirty="0" smtClean="0"/>
                        <a:t> пожаров</a:t>
                      </a:r>
                      <a:endParaRPr lang="ru-RU" sz="12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работы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97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72242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63" y="2353107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Найти ассоциативные связи и построить продукционные правила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15256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Задача</a:t>
            </a:r>
            <a:endParaRPr lang="en-US" sz="3600" dirty="0" smtClean="0"/>
          </a:p>
          <a:p>
            <a:pPr lvl="0" algn="ctr"/>
            <a:r>
              <a:rPr lang="ru-RU" sz="2400" dirty="0" smtClean="0"/>
              <a:t>Реализация алгоритма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ru-RU" sz="3200" i="1" dirty="0"/>
              <a:t>Предобработка </a:t>
            </a:r>
            <a:r>
              <a:rPr lang="ru-RU" sz="3200" dirty="0"/>
              <a:t>входных данных.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64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Представление </a:t>
            </a:r>
            <a:r>
              <a:rPr lang="ru-RU" dirty="0" smtClean="0"/>
              <a:t>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7" y="2636912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" y="4472488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Круговая стрелка 6"/>
          <p:cNvSpPr/>
          <p:nvPr/>
        </p:nvSpPr>
        <p:spPr>
          <a:xfrm rot="5400000" flipV="1">
            <a:off x="199482" y="3833208"/>
            <a:ext cx="864637" cy="100811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9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503574" y="5519295"/>
            <a:ext cx="684076" cy="383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D:\Work\Fires\Apriori\my_tex\data_transform_th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0" y="4770020"/>
            <a:ext cx="3511282" cy="1516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</a:t>
            </a:r>
            <a:r>
              <a:rPr lang="ru-RU" dirty="0" smtClean="0"/>
              <a:t>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3645024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39561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Основна</a:t>
            </a:r>
            <a:r>
              <a:rPr lang="ru-RU" sz="3200" dirty="0" smtClean="0"/>
              <a:t>я задача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427984" y="5157192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427984" y="5468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3154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Поиск ассоциативных </a:t>
            </a:r>
            <a:r>
              <a:rPr lang="ru-RU" sz="4400" dirty="0"/>
              <a:t>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78741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</a:t>
            </a:r>
            <a:r>
              <a:rPr lang="ru-RU" sz="3600" dirty="0" smtClean="0"/>
              <a:t>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 smtClean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1856</TotalTime>
  <Words>769</Words>
  <Application>Microsoft Office PowerPoint</Application>
  <PresentationFormat>Экран (4:3)</PresentationFormat>
  <Paragraphs>356</Paragraphs>
  <Slides>15</Slides>
  <Notes>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Поиск ассоциативных правил для оценки количества лесных пожаров в модели ANFIS</vt:lpstr>
      <vt:lpstr>Актуальность</vt:lpstr>
      <vt:lpstr>Цель работы</vt:lpstr>
      <vt:lpstr>Исходные данные</vt:lpstr>
      <vt:lpstr>Предобработка входных данных. </vt:lpstr>
      <vt:lpstr>Основная задача</vt:lpstr>
      <vt:lpstr>Презентация PowerPoint</vt:lpstr>
      <vt:lpstr>Поиск ассоциативных правил</vt:lpstr>
      <vt:lpstr>Презентация PowerPoint</vt:lpstr>
      <vt:lpstr>Презентация PowerPoint</vt:lpstr>
      <vt:lpstr>Презентация PowerPoint</vt:lpstr>
      <vt:lpstr>Поиск ассоциативных правил</vt:lpstr>
      <vt:lpstr>Поиск ассоциативных правил</vt:lpstr>
      <vt:lpstr>Поиск ассоциативных правил для оценки количества лесных пожаров в модели ANFIS</vt:lpstr>
      <vt:lpstr>Общий алгоритм работы программы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143</cp:revision>
  <dcterms:created xsi:type="dcterms:W3CDTF">2014-02-07T05:32:16Z</dcterms:created>
  <dcterms:modified xsi:type="dcterms:W3CDTF">2014-03-14T13:40:05Z</dcterms:modified>
</cp:coreProperties>
</file>