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4F84-D606-450A-AF32-8A0812044262}" v="744" dt="2025-06-01T12:05:16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C557A-C296-C176-B8D6-AF92768ADA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Šifrovací</a:t>
            </a:r>
            <a:r>
              <a:rPr lang="en-US" dirty="0">
                <a:ea typeface="Calibri Light"/>
                <a:cs typeface="Calibri Light"/>
              </a:rPr>
              <a:t> </a:t>
            </a:r>
            <a:r>
              <a:rPr lang="en-US" dirty="0" err="1">
                <a:ea typeface="Calibri Light"/>
                <a:cs typeface="Calibri Light"/>
              </a:rPr>
              <a:t>Pomůcky</a:t>
            </a:r>
            <a:endParaRPr lang="en-US" dirty="0" err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138AC-9562-FE9E-6500-D75B1BA5BF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Anna-Kristina Migel, 2.C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942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296E1-7127-D670-0D42-A3CC732298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Děkuji</a:t>
            </a:r>
            <a:r>
              <a:rPr lang="en-US" dirty="0">
                <a:ea typeface="Calibri Light"/>
                <a:cs typeface="Calibri Light"/>
              </a:rPr>
              <a:t> za </a:t>
            </a:r>
            <a:r>
              <a:rPr lang="en-US" dirty="0" err="1">
                <a:ea typeface="Calibri Light"/>
                <a:cs typeface="Calibri Light"/>
              </a:rPr>
              <a:t>pozornost</a:t>
            </a:r>
            <a:r>
              <a:rPr lang="en-US" dirty="0">
                <a:ea typeface="Calibri Light"/>
                <a:cs typeface="Calibri Light"/>
              </a:rPr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3DCC5-321E-696D-E465-B997CB7EAA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92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AFB1B-EC15-C4AC-931D-6E4A08CEF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Co to je?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6435AE-6732-446D-4A66-E00A26FD8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Morseovka</a:t>
            </a:r>
            <a:r>
              <a:rPr lang="en-US" dirty="0">
                <a:ea typeface="Calibri"/>
                <a:cs typeface="Calibri"/>
              </a:rPr>
              <a:t>, Braille, Semafor</a:t>
            </a:r>
          </a:p>
          <a:p>
            <a:r>
              <a:rPr lang="en-US" dirty="0" err="1">
                <a:ea typeface="Calibri"/>
                <a:cs typeface="Calibri"/>
              </a:rPr>
              <a:t>písmena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kód</a:t>
            </a:r>
            <a:endParaRPr lang="en-US" dirty="0">
              <a:ea typeface="Calibri"/>
              <a:cs typeface="Calibri"/>
            </a:endParaRPr>
          </a:p>
          <a:p>
            <a:pPr lvl="1"/>
            <a:r>
              <a:rPr lang="en-US" dirty="0" err="1">
                <a:ea typeface="Calibri"/>
                <a:cs typeface="Calibri"/>
              </a:rPr>
              <a:t>papírové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pomůcky</a:t>
            </a:r>
            <a:endParaRPr lang="en-US" dirty="0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kód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err="1">
                <a:ea typeface="Calibri"/>
                <a:cs typeface="Calibri"/>
              </a:rPr>
              <a:t>písmena</a:t>
            </a:r>
            <a:endParaRPr lang="en-US">
              <a:ea typeface="Calibri"/>
              <a:cs typeface="Calibri"/>
            </a:endParaRPr>
          </a:p>
          <a:p>
            <a:pPr lvl="1"/>
            <a:r>
              <a:rPr lang="en-US" dirty="0" err="1">
                <a:ea typeface="Calibri"/>
                <a:cs typeface="Calibri"/>
              </a:rPr>
              <a:t>aplikace</a:t>
            </a:r>
          </a:p>
          <a:p>
            <a:r>
              <a:rPr lang="en-US" dirty="0" err="1">
                <a:ea typeface="Calibri"/>
                <a:cs typeface="Calibri"/>
              </a:rPr>
              <a:t>webová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aplikace</a:t>
            </a:r>
          </a:p>
          <a:p>
            <a:pPr lvl="1"/>
            <a:r>
              <a:rPr lang="en-US" dirty="0">
                <a:ea typeface="Calibri"/>
                <a:cs typeface="Calibri"/>
              </a:rPr>
              <a:t>React</a:t>
            </a:r>
          </a:p>
          <a:p>
            <a:pPr lvl="1"/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pages</a:t>
            </a:r>
          </a:p>
        </p:txBody>
      </p:sp>
      <p:pic>
        <p:nvPicPr>
          <p:cNvPr id="8" name="Picture 7" descr="iNula 12 – Šifrovací pomůcky">
            <a:extLst>
              <a:ext uri="{FF2B5EF4-FFF2-40B4-BE49-F238E27FC236}">
                <a16:creationId xmlns:a16="http://schemas.microsoft.com/office/drawing/2014/main" id="{DE120E2A-C4EF-EDD2-7D60-5EC12320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900" b="232"/>
          <a:stretch>
            <a:fillRect/>
          </a:stretch>
        </p:blipFill>
        <p:spPr>
          <a:xfrm>
            <a:off x="7576232" y="250599"/>
            <a:ext cx="4488748" cy="6368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51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AC583-E7DD-BD22-1062-632199838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Proč</a:t>
            </a:r>
            <a:r>
              <a:rPr lang="en-US" dirty="0">
                <a:ea typeface="Calibri Light"/>
                <a:cs typeface="Calibri Light"/>
              </a:rPr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A0B58-FE0A-4FC3-54C2-356B3E23F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vše</a:t>
            </a:r>
            <a:r>
              <a:rPr lang="en-US" dirty="0">
                <a:ea typeface="Calibri"/>
                <a:cs typeface="Calibri"/>
              </a:rPr>
              <a:t> v </a:t>
            </a:r>
            <a:r>
              <a:rPr lang="en-US" dirty="0" err="1">
                <a:ea typeface="Calibri"/>
                <a:cs typeface="Calibri"/>
              </a:rPr>
              <a:t>jednom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není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podpora</a:t>
            </a:r>
            <a:r>
              <a:rPr lang="en-US" dirty="0">
                <a:ea typeface="Calibri"/>
                <a:cs typeface="Calibri"/>
              </a:rPr>
              <a:t> iPhone</a:t>
            </a:r>
          </a:p>
          <a:p>
            <a:r>
              <a:rPr lang="en-US" dirty="0">
                <a:ea typeface="Calibri"/>
                <a:cs typeface="Calibri"/>
              </a:rPr>
              <a:t>offline mode</a:t>
            </a:r>
          </a:p>
          <a:p>
            <a:pPr lvl="1"/>
            <a:r>
              <a:rPr lang="en-US" dirty="0" err="1">
                <a:ea typeface="Calibri"/>
                <a:cs typeface="Calibri"/>
              </a:rPr>
              <a:t>není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třeba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připojení</a:t>
            </a:r>
            <a:r>
              <a:rPr lang="en-US" dirty="0">
                <a:ea typeface="Calibri"/>
                <a:cs typeface="Calibri"/>
              </a:rPr>
              <a:t> k </a:t>
            </a:r>
            <a:r>
              <a:rPr lang="en-US" dirty="0" err="1">
                <a:ea typeface="Calibri"/>
                <a:cs typeface="Calibri"/>
              </a:rPr>
              <a:t>internetu</a:t>
            </a:r>
          </a:p>
        </p:txBody>
      </p:sp>
      <p:pic>
        <p:nvPicPr>
          <p:cNvPr id="4" name="Picture 3" descr="A person sitting on the ground writing on a piece of paper&#10;&#10;AI-generated content may be incorrect.">
            <a:extLst>
              <a:ext uri="{FF2B5EF4-FFF2-40B4-BE49-F238E27FC236}">
                <a16:creationId xmlns:a16="http://schemas.microsoft.com/office/drawing/2014/main" id="{AA449C50-94D9-587A-CBDF-38CF2099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6295571" y="990298"/>
            <a:ext cx="6446762" cy="487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349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FDD0A-62DD-0DE6-8B1E-6995D9F3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Morseovka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286AA-C567-FE4F-2550-0D08F166B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morseovka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písmena</a:t>
            </a:r>
          </a:p>
          <a:p>
            <a:r>
              <a:rPr lang="en-US" dirty="0" err="1">
                <a:ea typeface="Calibri"/>
                <a:cs typeface="Calibri"/>
              </a:rPr>
              <a:t>tečka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čárka</a:t>
            </a:r>
            <a:r>
              <a:rPr lang="en-US" dirty="0">
                <a:ea typeface="Calibri"/>
                <a:cs typeface="Calibri"/>
              </a:rPr>
              <a:t>, </a:t>
            </a:r>
            <a:r>
              <a:rPr lang="en-US" dirty="0" err="1">
                <a:ea typeface="Calibri"/>
                <a:cs typeface="Calibri"/>
              </a:rPr>
              <a:t>oddělovač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ovládání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šipkami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posouvání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kurzoru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kliknutím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písmena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prohození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teček</a:t>
            </a:r>
            <a:r>
              <a:rPr lang="en-US" dirty="0">
                <a:ea typeface="Calibri"/>
                <a:cs typeface="Calibri"/>
              </a:rPr>
              <a:t> a </a:t>
            </a:r>
            <a:r>
              <a:rPr lang="en-US" dirty="0" err="1">
                <a:ea typeface="Calibri"/>
                <a:cs typeface="Calibri"/>
              </a:rPr>
              <a:t>čárek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Screencast From 2025-06-01 13-43-39">
            <a:hlinkClick r:id="" action="ppaction://media"/>
            <a:extLst>
              <a:ext uri="{FF2B5EF4-FFF2-40B4-BE49-F238E27FC236}">
                <a16:creationId xmlns:a16="http://schemas.microsoft.com/office/drawing/2014/main" id="{EFEBE716-9B0E-6F1F-A2B5-D63CE06DCB58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63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345228" y="602166"/>
            <a:ext cx="3314615" cy="5887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9F8B5-7107-996F-4680-C3B27E848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ED51-F661-FE8F-D531-52CF5AC11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Braille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4F54C-3D37-69CD-D4BC-6FB55D82E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Braillovo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písmo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písmena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obdélníková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mřížka</a:t>
            </a:r>
          </a:p>
          <a:p>
            <a:r>
              <a:rPr lang="en-US" dirty="0" err="1">
                <a:ea typeface="Calibri"/>
                <a:cs typeface="Calibri"/>
              </a:rPr>
              <a:t>ovládání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šipkami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posouvání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kurzoru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kliknutím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písmena</a:t>
            </a:r>
          </a:p>
        </p:txBody>
      </p:sp>
      <p:pic>
        <p:nvPicPr>
          <p:cNvPr id="4" name="Screencast From 2025-06-01 13-49-45">
            <a:hlinkClick r:id="" action="ppaction://media"/>
            <a:extLst>
              <a:ext uri="{FF2B5EF4-FFF2-40B4-BE49-F238E27FC236}">
                <a16:creationId xmlns:a16="http://schemas.microsoft.com/office/drawing/2014/main" id="{BC27C309-D0B7-04FD-B503-E4FFFF202619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2212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441048" y="537117"/>
            <a:ext cx="3413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547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32AAB-61B1-D6F3-D596-34CF18640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BAF7-1DAC-3E8F-E7B7-CF2AF871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Calibri Light"/>
                <a:cs typeface="Calibri Light"/>
              </a:rPr>
              <a:t>Semafor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B641C-D99D-D60D-6459-87922950F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Semaforová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abeceda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písmena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hodinové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ručičky</a:t>
            </a:r>
          </a:p>
          <a:p>
            <a:r>
              <a:rPr lang="en-US" dirty="0" err="1">
                <a:ea typeface="Calibri"/>
                <a:cs typeface="Calibri"/>
              </a:rPr>
              <a:t>automatické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posunutí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kurzoru</a:t>
            </a:r>
          </a:p>
          <a:p>
            <a:r>
              <a:rPr lang="en-US" dirty="0" err="1">
                <a:ea typeface="Calibri"/>
                <a:cs typeface="Calibri"/>
              </a:rPr>
              <a:t>ovládání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šipkami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posouvání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kurzoru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kliknutím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písmena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5" name="Screencast From 2025-06-01 13-52-54">
            <a:hlinkClick r:id="" action="ppaction://media"/>
            <a:extLst>
              <a:ext uri="{FF2B5EF4-FFF2-40B4-BE49-F238E27FC236}">
                <a16:creationId xmlns:a16="http://schemas.microsoft.com/office/drawing/2014/main" id="{E8942F6D-7759-AB17-16C2-AD44A4F427B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40333" y="685800"/>
            <a:ext cx="3413125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76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ABD12-DB21-86DA-6AC0-E89A6E8E7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AD756-3D89-2B28-745E-8DA74AEF3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Čísla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916C4-B467-3FCD-BE10-CB7C09B08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binár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trinár</a:t>
            </a:r>
            <a:r>
              <a:rPr lang="en-US" dirty="0">
                <a:ea typeface="Calibri"/>
                <a:cs typeface="Calibri"/>
              </a:rPr>
              <a:t>/</a:t>
            </a:r>
            <a:r>
              <a:rPr lang="en-US" dirty="0" err="1">
                <a:ea typeface="Calibri"/>
                <a:cs typeface="Calibri"/>
              </a:rPr>
              <a:t>desítková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soustava</a:t>
            </a:r>
            <a:r>
              <a:rPr lang="en-US" dirty="0">
                <a:ea typeface="Calibri"/>
                <a:cs typeface="Calibri"/>
              </a:rPr>
              <a:t> -&gt; </a:t>
            </a:r>
            <a:r>
              <a:rPr lang="en-US" dirty="0" err="1">
                <a:ea typeface="Calibri"/>
                <a:cs typeface="Calibri"/>
              </a:rPr>
              <a:t>písmena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čísla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 err="1">
                <a:ea typeface="Calibri"/>
                <a:cs typeface="Calibri"/>
              </a:rPr>
              <a:t>automatické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posunutí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kurzoru</a:t>
            </a:r>
            <a:r>
              <a:rPr lang="en-US" dirty="0">
                <a:ea typeface="Calibri"/>
                <a:cs typeface="Calibri"/>
              </a:rPr>
              <a:t> po 5/3 </a:t>
            </a:r>
            <a:r>
              <a:rPr lang="en-US" dirty="0" err="1">
                <a:ea typeface="Calibri"/>
                <a:cs typeface="Calibri"/>
              </a:rPr>
              <a:t>číslech</a:t>
            </a:r>
          </a:p>
          <a:p>
            <a:r>
              <a:rPr lang="en-US" dirty="0">
                <a:ea typeface="Calibri"/>
                <a:cs typeface="Calibri"/>
              </a:rPr>
              <a:t>menu </a:t>
            </a:r>
            <a:r>
              <a:rPr lang="en-US" dirty="0" err="1">
                <a:ea typeface="Calibri"/>
                <a:cs typeface="Calibri"/>
              </a:rPr>
              <a:t>výběru</a:t>
            </a:r>
          </a:p>
          <a:p>
            <a:r>
              <a:rPr lang="en-US" dirty="0" err="1">
                <a:ea typeface="Calibri"/>
                <a:cs typeface="Calibri"/>
              </a:rPr>
              <a:t>posouvání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kurzoru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kliknutím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písmena</a:t>
            </a:r>
            <a:endParaRPr lang="en-US" dirty="0">
              <a:ea typeface="Calibri"/>
              <a:cs typeface="Calibri"/>
            </a:endParaRPr>
          </a:p>
        </p:txBody>
      </p:sp>
      <p:pic>
        <p:nvPicPr>
          <p:cNvPr id="4" name="Screencast From 2025-06-01 13-55-24">
            <a:hlinkClick r:id="" action="ppaction://media"/>
            <a:extLst>
              <a:ext uri="{FF2B5EF4-FFF2-40B4-BE49-F238E27FC236}">
                <a16:creationId xmlns:a16="http://schemas.microsoft.com/office/drawing/2014/main" id="{230C4A9D-5FB5-F806-C8FC-7EE0E269280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797257" y="685800"/>
            <a:ext cx="3078163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714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E308D-94F0-05E6-1155-D02542A12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Implementace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8F536-FF11-96DE-FE61-DD2E0083F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JavaScript, React</a:t>
            </a:r>
          </a:p>
          <a:p>
            <a:r>
              <a:rPr lang="en-US" dirty="0">
                <a:ea typeface="Calibri"/>
                <a:cs typeface="Calibri"/>
              </a:rPr>
              <a:t>SCSS</a:t>
            </a:r>
          </a:p>
          <a:p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pages</a:t>
            </a:r>
          </a:p>
          <a:p>
            <a:r>
              <a:rPr lang="en-US" dirty="0">
                <a:ea typeface="Calibri"/>
                <a:cs typeface="Calibri"/>
              </a:rPr>
              <a:t>offline mode:</a:t>
            </a:r>
          </a:p>
          <a:p>
            <a:pPr lvl="1"/>
            <a:r>
              <a:rPr lang="en-US" dirty="0">
                <a:ea typeface="Calibri"/>
                <a:cs typeface="Calibri"/>
              </a:rPr>
              <a:t>service worker</a:t>
            </a:r>
          </a:p>
        </p:txBody>
      </p:sp>
    </p:spTree>
    <p:extLst>
      <p:ext uri="{BB962C8B-B14F-4D97-AF65-F5344CB8AC3E}">
        <p14:creationId xmlns:p14="http://schemas.microsoft.com/office/powerpoint/2010/main" val="900028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46158-0880-83B7-7219-EF246E814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Calibri Light"/>
                <a:cs typeface="Calibri Light"/>
              </a:rPr>
              <a:t>Chyby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222B6-61E9-1D4F-E558-7FD08D7F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Calibri"/>
                <a:cs typeface="Calibri"/>
              </a:rPr>
              <a:t>"to </a:t>
            </a:r>
            <a:r>
              <a:rPr lang="en-US" dirty="0" err="1">
                <a:ea typeface="Calibri"/>
                <a:cs typeface="Calibri"/>
              </a:rPr>
              <a:t>pak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dodělám</a:t>
            </a:r>
            <a:r>
              <a:rPr lang="en-US" dirty="0">
                <a:ea typeface="Calibri"/>
                <a:cs typeface="Calibri"/>
              </a:rPr>
              <a:t>"</a:t>
            </a:r>
          </a:p>
          <a:p>
            <a:pPr lvl="1">
              <a:buFont typeface="Arial"/>
              <a:buChar char="•"/>
            </a:pPr>
            <a:r>
              <a:rPr lang="en-US" dirty="0" err="1">
                <a:ea typeface="Calibri"/>
                <a:cs typeface="Calibri"/>
              </a:rPr>
              <a:t>několikrát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úplně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předělat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err="1">
                <a:ea typeface="Calibri"/>
                <a:cs typeface="Calibri"/>
              </a:rPr>
              <a:t>kurzor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není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mezi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err="1">
                <a:ea typeface="Calibri"/>
                <a:cs typeface="Calibri"/>
              </a:rPr>
              <a:t>písmeny</a:t>
            </a:r>
            <a:endParaRPr lang="en-US">
              <a:ea typeface="Calibri"/>
              <a:cs typeface="Calibri"/>
            </a:endParaRPr>
          </a:p>
          <a:p>
            <a:pPr lvl="1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force insert mode</a:t>
            </a:r>
          </a:p>
          <a:p>
            <a:pPr>
              <a:buFont typeface="Arial"/>
              <a:buChar char="•"/>
            </a:pPr>
            <a:r>
              <a:rPr lang="en-US" dirty="0" err="1">
                <a:ea typeface="Calibri"/>
                <a:cs typeface="Calibri"/>
              </a:rPr>
              <a:t>hostování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na</a:t>
            </a:r>
            <a:r>
              <a:rPr lang="en-US" dirty="0">
                <a:ea typeface="Calibri"/>
                <a:cs typeface="Calibri"/>
              </a:rPr>
              <a:t> </a:t>
            </a:r>
            <a:r>
              <a:rPr lang="en-US" dirty="0" err="1">
                <a:ea typeface="Calibri"/>
                <a:cs typeface="Calibri"/>
              </a:rPr>
              <a:t>Github</a:t>
            </a:r>
            <a:r>
              <a:rPr lang="en-US" dirty="0">
                <a:ea typeface="Calibri"/>
                <a:cs typeface="Calibri"/>
              </a:rPr>
              <a:t> pages</a:t>
            </a:r>
          </a:p>
          <a:p>
            <a:pPr lvl="1">
              <a:buFont typeface="Arial"/>
              <a:buChar char="•"/>
            </a:pPr>
            <a:r>
              <a:rPr lang="en-US" dirty="0">
                <a:ea typeface="Calibri"/>
                <a:cs typeface="Calibri"/>
              </a:rPr>
              <a:t>offline mode</a:t>
            </a:r>
          </a:p>
        </p:txBody>
      </p:sp>
    </p:spTree>
    <p:extLst>
      <p:ext uri="{BB962C8B-B14F-4D97-AF65-F5344CB8AC3E}">
        <p14:creationId xmlns:p14="http://schemas.microsoft.com/office/powerpoint/2010/main" val="196633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Šifrovací Pomůcky</vt:lpstr>
      <vt:lpstr>Co to je?</vt:lpstr>
      <vt:lpstr>Proč?</vt:lpstr>
      <vt:lpstr>Morseovka</vt:lpstr>
      <vt:lpstr>Braille</vt:lpstr>
      <vt:lpstr>Semafor</vt:lpstr>
      <vt:lpstr>Čísla</vt:lpstr>
      <vt:lpstr>Implementace</vt:lpstr>
      <vt:lpstr>Chyby</vt:lpstr>
      <vt:lpstr>Děkuji za pozornost!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155</cp:revision>
  <dcterms:created xsi:type="dcterms:W3CDTF">2013-07-15T20:26:40Z</dcterms:created>
  <dcterms:modified xsi:type="dcterms:W3CDTF">2025-06-01T12:05:37Z</dcterms:modified>
</cp:coreProperties>
</file>