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7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5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2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8407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43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13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34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51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1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2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6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4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6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1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6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5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Интернет-магазин "кольца, ремни и не только"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Проект выполняла </a:t>
            </a:r>
            <a:r>
              <a:rPr lang="ru-RU" dirty="0" err="1"/>
              <a:t>мигунова</a:t>
            </a:r>
            <a:r>
              <a:rPr lang="ru-RU" dirty="0"/>
              <a:t> </a:t>
            </a:r>
            <a:r>
              <a:rPr lang="ru-RU" dirty="0" err="1"/>
              <a:t>калерия</a:t>
            </a:r>
          </a:p>
        </p:txBody>
      </p:sp>
    </p:spTree>
    <p:extLst>
      <p:ext uri="{BB962C8B-B14F-4D97-AF65-F5344CB8AC3E}">
        <p14:creationId xmlns:p14="http://schemas.microsoft.com/office/powerpoint/2010/main" val="2261586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2265A-0944-4446-8BE8-BDA03D1A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760400-A6E0-494E-9DB9-80BC153740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 помощью данного сайта вы сможете заказать один из девяти имеющихся в наличии товаров. </a:t>
            </a:r>
          </a:p>
          <a:p>
            <a:r>
              <a:rPr lang="ru-RU" dirty="0"/>
              <a:t>Просматривать товары на главной странице может кто угодно, но чтобы совершить заказ, нужно пройти несложную процедуру регистрации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868577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2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3835D2B-AE8D-4543-AE25-04403DF60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239" y="1339185"/>
            <a:ext cx="7413522" cy="41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05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2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C31EFD3-1716-48B2-9ED8-4C137004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239" y="1339185"/>
            <a:ext cx="7413522" cy="41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40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2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854ED15-7D5B-4B78-8F35-2CA257C8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239" y="1339185"/>
            <a:ext cx="7413522" cy="41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50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84CE1-336D-4231-915B-C6AECF62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планы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D4B2D1-D33C-4576-8D0C-139D66FD2C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 ДАЛЬНЕЙШЕМ ДЛЯ РАЗВИТИЯ САЙТА ПЛАНИРУЮ ДОБАВИТЬ ВОЗМОЖНОСТЬ ПОЛОЖИТЬ ТОВАРЫ В КОРЗИНУ, ОТМЕНЫ ЗАКАЗА И ОПЛАТЫ КАРТОЙ.</a:t>
            </a:r>
          </a:p>
        </p:txBody>
      </p:sp>
    </p:spTree>
    <p:extLst>
      <p:ext uri="{BB962C8B-B14F-4D97-AF65-F5344CB8AC3E}">
        <p14:creationId xmlns:p14="http://schemas.microsoft.com/office/powerpoint/2010/main" val="3113374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83E72-E499-4B98-A11A-024244D5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096" y="2559460"/>
            <a:ext cx="10364451" cy="1596177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69559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TC104033925[[fn=Капля]]</Template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Капля</vt:lpstr>
      <vt:lpstr>Интернет-магазин "кольца, ремни и не только"</vt:lpstr>
      <vt:lpstr>Функциональность</vt:lpstr>
      <vt:lpstr>Презентация PowerPoint</vt:lpstr>
      <vt:lpstr>Презентация PowerPoint</vt:lpstr>
      <vt:lpstr>Презентация PowerPoint</vt:lpstr>
      <vt:lpstr>Дальнейшие планы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revision>110</cp:revision>
  <dcterms:created xsi:type="dcterms:W3CDTF">2013-07-31T16:34:15Z</dcterms:created>
  <dcterms:modified xsi:type="dcterms:W3CDTF">2019-03-17T21:02:15Z</dcterms:modified>
</cp:coreProperties>
</file>