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Пасьянс "косынка"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Проект выполнила Мигунова Калерия</a:t>
            </a:r>
          </a:p>
        </p:txBody>
      </p:sp>
    </p:spTree>
    <p:extLst>
      <p:ext uri="{BB962C8B-B14F-4D97-AF65-F5344CB8AC3E}">
        <p14:creationId xmlns:p14="http://schemas.microsoft.com/office/powerpoint/2010/main" val="317524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C6FE15-DAC6-415E-87B7-D6F29A26D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Первоначальный план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FC8726-BA89-40F7-87E4-C213A8510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Графический интерфейс</a:t>
            </a:r>
          </a:p>
          <a:p>
            <a:r>
              <a:rPr lang="ru-RU" dirty="0"/>
              <a:t>Фоновая музыка</a:t>
            </a:r>
          </a:p>
          <a:p>
            <a:r>
              <a:rPr lang="ru-RU" dirty="0"/>
              <a:t>Логика игры</a:t>
            </a:r>
          </a:p>
          <a:p>
            <a:r>
              <a:rPr lang="ru-RU" dirty="0"/>
              <a:t>Статистика и работа с пользователем</a:t>
            </a:r>
          </a:p>
          <a:p>
            <a:r>
              <a:rPr lang="ru-RU" dirty="0"/>
              <a:t>Вставки на PyQt5</a:t>
            </a:r>
          </a:p>
          <a:p>
            <a:r>
              <a:rPr lang="ru-RU" dirty="0"/>
              <a:t>Дополнительные возможности</a:t>
            </a:r>
          </a:p>
        </p:txBody>
      </p:sp>
    </p:spTree>
    <p:extLst>
      <p:ext uri="{BB962C8B-B14F-4D97-AF65-F5344CB8AC3E}">
        <p14:creationId xmlns:p14="http://schemas.microsoft.com/office/powerpoint/2010/main" val="156156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0BC13-CAC0-4930-BEE0-AEACA7A04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Готовое на данный момент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D05909-C97C-40F2-961C-ED135B701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Полностью выполнен только пункт I, из всех остальных (кроме последнего) - минимум по одному подпункту. Это связано с нехваткой времени и недостатком знаний.</a:t>
            </a:r>
          </a:p>
        </p:txBody>
      </p:sp>
    </p:spTree>
    <p:extLst>
      <p:ext uri="{BB962C8B-B14F-4D97-AF65-F5344CB8AC3E}">
        <p14:creationId xmlns:p14="http://schemas.microsoft.com/office/powerpoint/2010/main" val="1668064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70977E-3B5B-4302-8457-56039BF64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Дальнейшее планы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C3A5CD-9382-4C2B-A7D1-501E6A263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Доделать статистику</a:t>
            </a:r>
          </a:p>
          <a:p>
            <a:r>
              <a:rPr lang="ru-RU" dirty="0"/>
              <a:t>Сделать выбор карт в раздаче не </a:t>
            </a:r>
            <a:r>
              <a:rPr lang="ru-RU" dirty="0" err="1"/>
              <a:t>рандомным</a:t>
            </a:r>
          </a:p>
          <a:p>
            <a:r>
              <a:rPr lang="ru-RU" dirty="0"/>
              <a:t>Добавить выбор стиля раздачи</a:t>
            </a:r>
          </a:p>
          <a:p>
            <a:r>
              <a:rPr lang="ru-RU" dirty="0"/>
              <a:t>Реализовать подсчёт очков</a:t>
            </a:r>
          </a:p>
          <a:p>
            <a:r>
              <a:rPr lang="ru-RU" dirty="0"/>
              <a:t>Заняться дополнительными возможностями</a:t>
            </a:r>
          </a:p>
          <a:p>
            <a:r>
              <a:rPr lang="ru-RU" dirty="0"/>
              <a:t>Собрать </a:t>
            </a:r>
            <a:r>
              <a:rPr lang="ru-RU" dirty="0" err="1"/>
              <a:t>exe</a:t>
            </a:r>
            <a:r>
              <a:rPr lang="ru-RU" dirty="0"/>
              <a:t>-файл</a:t>
            </a:r>
          </a:p>
        </p:txBody>
      </p:sp>
    </p:spTree>
    <p:extLst>
      <p:ext uri="{BB962C8B-B14F-4D97-AF65-F5344CB8AC3E}">
        <p14:creationId xmlns:p14="http://schemas.microsoft.com/office/powerpoint/2010/main" val="1962457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A5D6EC-F674-4F52-A06D-2966E805C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Скрины игры</a:t>
            </a:r>
          </a:p>
        </p:txBody>
      </p:sp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D05D2D4D-596E-490C-BAAF-F6F455DCCB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95" t="86" r="18887" b="1706"/>
          <a:stretch/>
        </p:blipFill>
        <p:spPr>
          <a:xfrm>
            <a:off x="583722" y="2617986"/>
            <a:ext cx="4325765" cy="3883097"/>
          </a:xfrm>
          <a:prstGeom prst="rect">
            <a:avLst/>
          </a:prstGeom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9C3BC0A9-69DB-4E0B-93E1-115AD307BD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13" t="-376" r="19027" b="752"/>
          <a:stretch/>
        </p:blipFill>
        <p:spPr>
          <a:xfrm>
            <a:off x="7039155" y="2542457"/>
            <a:ext cx="4483901" cy="395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530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3508EA-E6F5-45E7-B778-FC42A1E1CE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40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278092955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TC104033937[[fn=След самолета]]</Template>
  <TotalTime>0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След самолета</vt:lpstr>
      <vt:lpstr>Пасьянс "косынка"</vt:lpstr>
      <vt:lpstr>Первоначальный план</vt:lpstr>
      <vt:lpstr>Готовое на данный момент</vt:lpstr>
      <vt:lpstr>Дальнейшее планы</vt:lpstr>
      <vt:lpstr>Скрины игры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revision>117</cp:revision>
  <dcterms:created xsi:type="dcterms:W3CDTF">2013-07-31T16:29:22Z</dcterms:created>
  <dcterms:modified xsi:type="dcterms:W3CDTF">2019-02-10T20:26:13Z</dcterms:modified>
</cp:coreProperties>
</file>