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0" r:id="rId6"/>
    <p:sldId id="259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7727" autoAdjust="0"/>
  </p:normalViewPr>
  <p:slideViewPr>
    <p:cSldViewPr snapToGrid="0">
      <p:cViewPr>
        <p:scale>
          <a:sx n="95" d="100"/>
          <a:sy n="95" d="100"/>
        </p:scale>
        <p:origin x="651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Miller" userId="a55a72e9a10651cc" providerId="LiveId" clId="{B8B3DE5B-FB00-4655-BDBA-411DEC0E019C}"/>
    <pc:docChg chg="custSel addSld modSld sldOrd">
      <pc:chgData name="Ken Miller" userId="a55a72e9a10651cc" providerId="LiveId" clId="{B8B3DE5B-FB00-4655-BDBA-411DEC0E019C}" dt="2021-09-14T13:10:42.850" v="49" actId="20577"/>
      <pc:docMkLst>
        <pc:docMk/>
      </pc:docMkLst>
      <pc:sldChg chg="modNotesTx">
        <pc:chgData name="Ken Miller" userId="a55a72e9a10651cc" providerId="LiveId" clId="{B8B3DE5B-FB00-4655-BDBA-411DEC0E019C}" dt="2021-09-14T13:04:47.212" v="45" actId="20577"/>
        <pc:sldMkLst>
          <pc:docMk/>
          <pc:sldMk cId="3465408452" sldId="257"/>
        </pc:sldMkLst>
      </pc:sldChg>
      <pc:sldChg chg="modNotesTx">
        <pc:chgData name="Ken Miller" userId="a55a72e9a10651cc" providerId="LiveId" clId="{B8B3DE5B-FB00-4655-BDBA-411DEC0E019C}" dt="2021-09-14T13:05:53.821" v="46" actId="20577"/>
        <pc:sldMkLst>
          <pc:docMk/>
          <pc:sldMk cId="2317075133" sldId="258"/>
        </pc:sldMkLst>
      </pc:sldChg>
      <pc:sldChg chg="modNotesTx">
        <pc:chgData name="Ken Miller" userId="a55a72e9a10651cc" providerId="LiveId" clId="{B8B3DE5B-FB00-4655-BDBA-411DEC0E019C}" dt="2021-09-14T13:09:36.259" v="48" actId="20577"/>
        <pc:sldMkLst>
          <pc:docMk/>
          <pc:sldMk cId="544950759" sldId="259"/>
        </pc:sldMkLst>
      </pc:sldChg>
      <pc:sldChg chg="modNotesTx">
        <pc:chgData name="Ken Miller" userId="a55a72e9a10651cc" providerId="LiveId" clId="{B8B3DE5B-FB00-4655-BDBA-411DEC0E019C}" dt="2021-09-14T13:09:18.822" v="47" actId="20577"/>
        <pc:sldMkLst>
          <pc:docMk/>
          <pc:sldMk cId="3734343602" sldId="260"/>
        </pc:sldMkLst>
      </pc:sldChg>
      <pc:sldChg chg="ord modNotesTx">
        <pc:chgData name="Ken Miller" userId="a55a72e9a10651cc" providerId="LiveId" clId="{B8B3DE5B-FB00-4655-BDBA-411DEC0E019C}" dt="2021-09-14T13:10:42.850" v="49" actId="20577"/>
        <pc:sldMkLst>
          <pc:docMk/>
          <pc:sldMk cId="1944390533" sldId="263"/>
        </pc:sldMkLst>
      </pc:sldChg>
      <pc:sldChg chg="addSp delSp modSp new mod ord setBg">
        <pc:chgData name="Ken Miller" userId="a55a72e9a10651cc" providerId="LiveId" clId="{B8B3DE5B-FB00-4655-BDBA-411DEC0E019C}" dt="2021-09-14T04:41:34.184" v="36"/>
        <pc:sldMkLst>
          <pc:docMk/>
          <pc:sldMk cId="3407077383" sldId="264"/>
        </pc:sldMkLst>
        <pc:spChg chg="mod">
          <ac:chgData name="Ken Miller" userId="a55a72e9a10651cc" providerId="LiveId" clId="{B8B3DE5B-FB00-4655-BDBA-411DEC0E019C}" dt="2021-09-14T04:41:21.558" v="33" actId="26606"/>
          <ac:spMkLst>
            <pc:docMk/>
            <pc:sldMk cId="3407077383" sldId="264"/>
            <ac:spMk id="2" creationId="{7603E273-80C1-4C20-BDCE-AD2D539D91C9}"/>
          </ac:spMkLst>
        </pc:spChg>
        <pc:spChg chg="del">
          <ac:chgData name="Ken Miller" userId="a55a72e9a10651cc" providerId="LiveId" clId="{B8B3DE5B-FB00-4655-BDBA-411DEC0E019C}" dt="2021-09-14T04:41:21.558" v="33" actId="26606"/>
          <ac:spMkLst>
            <pc:docMk/>
            <pc:sldMk cId="3407077383" sldId="264"/>
            <ac:spMk id="3" creationId="{A854A524-4104-4635-A504-38475F090632}"/>
          </ac:spMkLst>
        </pc:spChg>
        <pc:spChg chg="add">
          <ac:chgData name="Ken Miller" userId="a55a72e9a10651cc" providerId="LiveId" clId="{B8B3DE5B-FB00-4655-BDBA-411DEC0E019C}" dt="2021-09-14T04:41:21.558" v="33" actId="26606"/>
          <ac:spMkLst>
            <pc:docMk/>
            <pc:sldMk cId="3407077383" sldId="264"/>
            <ac:spMk id="13" creationId="{79D730AC-06E5-4840-86DF-F67855B1DB35}"/>
          </ac:spMkLst>
        </pc:spChg>
        <pc:grpChg chg="add">
          <ac:chgData name="Ken Miller" userId="a55a72e9a10651cc" providerId="LiveId" clId="{B8B3DE5B-FB00-4655-BDBA-411DEC0E019C}" dt="2021-09-14T04:41:21.558" v="33" actId="26606"/>
          <ac:grpSpMkLst>
            <pc:docMk/>
            <pc:sldMk cId="3407077383" sldId="264"/>
            <ac:grpSpMk id="9" creationId="{0A18D471-708A-40E6-B998-65CD717785B2}"/>
          </ac:grpSpMkLst>
        </pc:grpChg>
        <pc:picChg chg="add">
          <ac:chgData name="Ken Miller" userId="a55a72e9a10651cc" providerId="LiveId" clId="{B8B3DE5B-FB00-4655-BDBA-411DEC0E019C}" dt="2021-09-14T04:41:21.558" v="33" actId="26606"/>
          <ac:picMkLst>
            <pc:docMk/>
            <pc:sldMk cId="3407077383" sldId="264"/>
            <ac:picMk id="5" creationId="{44E421B2-8258-41C4-BD8E-77E1B23DFFDE}"/>
          </ac:picMkLst>
        </pc:picChg>
      </pc:sldChg>
      <pc:sldChg chg="addSp delSp modSp new mod ord setBg">
        <pc:chgData name="Ken Miller" userId="a55a72e9a10651cc" providerId="LiveId" clId="{B8B3DE5B-FB00-4655-BDBA-411DEC0E019C}" dt="2021-09-14T04:41:54.505" v="44" actId="26606"/>
        <pc:sldMkLst>
          <pc:docMk/>
          <pc:sldMk cId="3064485979" sldId="265"/>
        </pc:sldMkLst>
        <pc:spChg chg="mod">
          <ac:chgData name="Ken Miller" userId="a55a72e9a10651cc" providerId="LiveId" clId="{B8B3DE5B-FB00-4655-BDBA-411DEC0E019C}" dt="2021-09-14T04:41:54.505" v="44" actId="26606"/>
          <ac:spMkLst>
            <pc:docMk/>
            <pc:sldMk cId="3064485979" sldId="265"/>
            <ac:spMk id="2" creationId="{50EB769E-4916-43C7-9D5E-8F071E573C59}"/>
          </ac:spMkLst>
        </pc:spChg>
        <pc:spChg chg="del">
          <ac:chgData name="Ken Miller" userId="a55a72e9a10651cc" providerId="LiveId" clId="{B8B3DE5B-FB00-4655-BDBA-411DEC0E019C}" dt="2021-09-14T04:41:54.505" v="44" actId="26606"/>
          <ac:spMkLst>
            <pc:docMk/>
            <pc:sldMk cId="3064485979" sldId="265"/>
            <ac:spMk id="3" creationId="{38E5D3D7-AB06-43B4-9A80-4D6FF8BC1D98}"/>
          </ac:spMkLst>
        </pc:spChg>
        <pc:spChg chg="add">
          <ac:chgData name="Ken Miller" userId="a55a72e9a10651cc" providerId="LiveId" clId="{B8B3DE5B-FB00-4655-BDBA-411DEC0E019C}" dt="2021-09-14T04:41:54.505" v="44" actId="26606"/>
          <ac:spMkLst>
            <pc:docMk/>
            <pc:sldMk cId="3064485979" sldId="265"/>
            <ac:spMk id="13" creationId="{79D730AC-06E5-4840-86DF-F67855B1DB35}"/>
          </ac:spMkLst>
        </pc:spChg>
        <pc:grpChg chg="add">
          <ac:chgData name="Ken Miller" userId="a55a72e9a10651cc" providerId="LiveId" clId="{B8B3DE5B-FB00-4655-BDBA-411DEC0E019C}" dt="2021-09-14T04:41:54.505" v="44" actId="26606"/>
          <ac:grpSpMkLst>
            <pc:docMk/>
            <pc:sldMk cId="3064485979" sldId="265"/>
            <ac:grpSpMk id="9" creationId="{0A18D471-708A-40E6-B998-65CD717785B2}"/>
          </ac:grpSpMkLst>
        </pc:grpChg>
        <pc:picChg chg="add">
          <ac:chgData name="Ken Miller" userId="a55a72e9a10651cc" providerId="LiveId" clId="{B8B3DE5B-FB00-4655-BDBA-411DEC0E019C}" dt="2021-09-14T04:41:54.505" v="44" actId="26606"/>
          <ac:picMkLst>
            <pc:docMk/>
            <pc:sldMk cId="3064485979" sldId="265"/>
            <ac:picMk id="5" creationId="{6E131A06-C933-4E84-A33A-CDEEBCC4634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CC38A-2A1A-410E-B355-4CB2D69A59E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2334AD-2647-49EE-81A4-47473759D69B}">
      <dgm:prSet/>
      <dgm:spPr/>
      <dgm:t>
        <a:bodyPr/>
        <a:lstStyle/>
        <a:p>
          <a:r>
            <a:rPr lang="en-US"/>
            <a:t>Discuss the joint and movements</a:t>
          </a:r>
        </a:p>
      </dgm:t>
    </dgm:pt>
    <dgm:pt modelId="{6DBA63DE-0373-4CC2-AB9C-441056C2052D}" type="parTrans" cxnId="{79EF6D53-E94B-490F-AE9D-573AD3B5B975}">
      <dgm:prSet/>
      <dgm:spPr/>
      <dgm:t>
        <a:bodyPr/>
        <a:lstStyle/>
        <a:p>
          <a:endParaRPr lang="en-US"/>
        </a:p>
      </dgm:t>
    </dgm:pt>
    <dgm:pt modelId="{5F3233EF-2144-4033-AD93-CE0F3CF6AE35}" type="sibTrans" cxnId="{79EF6D53-E94B-490F-AE9D-573AD3B5B975}">
      <dgm:prSet/>
      <dgm:spPr/>
      <dgm:t>
        <a:bodyPr/>
        <a:lstStyle/>
        <a:p>
          <a:endParaRPr lang="en-US"/>
        </a:p>
      </dgm:t>
    </dgm:pt>
    <dgm:pt modelId="{E40E6145-31A6-4BD4-97E3-8B1905943D98}">
      <dgm:prSet/>
      <dgm:spPr/>
      <dgm:t>
        <a:bodyPr/>
        <a:lstStyle/>
        <a:p>
          <a:r>
            <a:rPr lang="en-US" dirty="0"/>
            <a:t>The labrum and other hip injuries</a:t>
          </a:r>
        </a:p>
      </dgm:t>
    </dgm:pt>
    <dgm:pt modelId="{5E99FF2B-2053-4EC1-9968-A8A96FA3D53C}" type="parTrans" cxnId="{89E7CD7B-E0C3-4886-B379-EF14259AD7EC}">
      <dgm:prSet/>
      <dgm:spPr/>
      <dgm:t>
        <a:bodyPr/>
        <a:lstStyle/>
        <a:p>
          <a:endParaRPr lang="en-US"/>
        </a:p>
      </dgm:t>
    </dgm:pt>
    <dgm:pt modelId="{E77D82EA-9E7F-4CB2-8D03-18B27C72497F}" type="sibTrans" cxnId="{89E7CD7B-E0C3-4886-B379-EF14259AD7EC}">
      <dgm:prSet/>
      <dgm:spPr/>
      <dgm:t>
        <a:bodyPr/>
        <a:lstStyle/>
        <a:p>
          <a:endParaRPr lang="en-US"/>
        </a:p>
      </dgm:t>
    </dgm:pt>
    <dgm:pt modelId="{7CF76062-73CB-4D6B-98E4-19DFCEB1D324}">
      <dgm:prSet/>
      <dgm:spPr/>
      <dgm:t>
        <a:bodyPr/>
        <a:lstStyle/>
        <a:p>
          <a:r>
            <a:rPr lang="en-US"/>
            <a:t>Biomechanics applications</a:t>
          </a:r>
        </a:p>
      </dgm:t>
    </dgm:pt>
    <dgm:pt modelId="{4C7DEC1E-85DD-41EE-AB83-D2108CBAB9D2}" type="parTrans" cxnId="{7F142B3D-9B1B-4EE1-AF27-6D6FA22D57B5}">
      <dgm:prSet/>
      <dgm:spPr/>
      <dgm:t>
        <a:bodyPr/>
        <a:lstStyle/>
        <a:p>
          <a:endParaRPr lang="en-US"/>
        </a:p>
      </dgm:t>
    </dgm:pt>
    <dgm:pt modelId="{17E83354-E15F-450C-A2F0-D53B46049B9D}" type="sibTrans" cxnId="{7F142B3D-9B1B-4EE1-AF27-6D6FA22D57B5}">
      <dgm:prSet/>
      <dgm:spPr/>
      <dgm:t>
        <a:bodyPr/>
        <a:lstStyle/>
        <a:p>
          <a:endParaRPr lang="en-US"/>
        </a:p>
      </dgm:t>
    </dgm:pt>
    <dgm:pt modelId="{C61648E3-F5BD-4033-AE4E-32BEDC7AE909}">
      <dgm:prSet/>
      <dgm:spPr/>
      <dgm:t>
        <a:bodyPr/>
        <a:lstStyle/>
        <a:p>
          <a:r>
            <a:rPr lang="en-US" i="1" dirty="0"/>
            <a:t>End Goal</a:t>
          </a:r>
          <a:r>
            <a:rPr lang="en-US" dirty="0"/>
            <a:t>: Have a strong base understanding of the hip joint/labrum, common injuries, and biomechanics applications</a:t>
          </a:r>
        </a:p>
      </dgm:t>
    </dgm:pt>
    <dgm:pt modelId="{96C11728-42B2-46F1-89AC-99A88C57111F}" type="parTrans" cxnId="{098BB05C-8B7E-41CD-9DE0-9CE096680488}">
      <dgm:prSet/>
      <dgm:spPr/>
      <dgm:t>
        <a:bodyPr/>
        <a:lstStyle/>
        <a:p>
          <a:endParaRPr lang="en-US"/>
        </a:p>
      </dgm:t>
    </dgm:pt>
    <dgm:pt modelId="{6FC06BDB-E776-44EE-918B-1AB9AF0BF984}" type="sibTrans" cxnId="{098BB05C-8B7E-41CD-9DE0-9CE096680488}">
      <dgm:prSet/>
      <dgm:spPr/>
      <dgm:t>
        <a:bodyPr/>
        <a:lstStyle/>
        <a:p>
          <a:endParaRPr lang="en-US"/>
        </a:p>
      </dgm:t>
    </dgm:pt>
    <dgm:pt modelId="{5CDE51D6-1A6C-4A14-9D03-10EEB8429B99}" type="pres">
      <dgm:prSet presAssocID="{FF3CC38A-2A1A-410E-B355-4CB2D69A59E4}" presName="vert0" presStyleCnt="0">
        <dgm:presLayoutVars>
          <dgm:dir/>
          <dgm:animOne val="branch"/>
          <dgm:animLvl val="lvl"/>
        </dgm:presLayoutVars>
      </dgm:prSet>
      <dgm:spPr/>
    </dgm:pt>
    <dgm:pt modelId="{38DD349C-020E-4979-A1F5-DBD4104B383A}" type="pres">
      <dgm:prSet presAssocID="{2C2334AD-2647-49EE-81A4-47473759D69B}" presName="thickLine" presStyleLbl="alignNode1" presStyleIdx="0" presStyleCnt="4"/>
      <dgm:spPr/>
    </dgm:pt>
    <dgm:pt modelId="{A9139A4D-F9FC-47DE-BF92-0BCC5C48278A}" type="pres">
      <dgm:prSet presAssocID="{2C2334AD-2647-49EE-81A4-47473759D69B}" presName="horz1" presStyleCnt="0"/>
      <dgm:spPr/>
    </dgm:pt>
    <dgm:pt modelId="{5473FC5A-C958-462D-AE42-F24579D831C3}" type="pres">
      <dgm:prSet presAssocID="{2C2334AD-2647-49EE-81A4-47473759D69B}" presName="tx1" presStyleLbl="revTx" presStyleIdx="0" presStyleCnt="4"/>
      <dgm:spPr/>
    </dgm:pt>
    <dgm:pt modelId="{4E1996F9-5654-46C7-AF4F-30141ADC0FA9}" type="pres">
      <dgm:prSet presAssocID="{2C2334AD-2647-49EE-81A4-47473759D69B}" presName="vert1" presStyleCnt="0"/>
      <dgm:spPr/>
    </dgm:pt>
    <dgm:pt modelId="{79596BA0-E8B2-446B-A8CC-9609FB64F3A1}" type="pres">
      <dgm:prSet presAssocID="{E40E6145-31A6-4BD4-97E3-8B1905943D98}" presName="thickLine" presStyleLbl="alignNode1" presStyleIdx="1" presStyleCnt="4"/>
      <dgm:spPr/>
    </dgm:pt>
    <dgm:pt modelId="{1F48826A-845F-4DEA-A314-959A4C607A47}" type="pres">
      <dgm:prSet presAssocID="{E40E6145-31A6-4BD4-97E3-8B1905943D98}" presName="horz1" presStyleCnt="0"/>
      <dgm:spPr/>
    </dgm:pt>
    <dgm:pt modelId="{C7A11300-B819-4A12-9829-911A0BBBDFD1}" type="pres">
      <dgm:prSet presAssocID="{E40E6145-31A6-4BD4-97E3-8B1905943D98}" presName="tx1" presStyleLbl="revTx" presStyleIdx="1" presStyleCnt="4"/>
      <dgm:spPr/>
    </dgm:pt>
    <dgm:pt modelId="{DF411B39-94A4-4B97-A462-9C7CF8934DBC}" type="pres">
      <dgm:prSet presAssocID="{E40E6145-31A6-4BD4-97E3-8B1905943D98}" presName="vert1" presStyleCnt="0"/>
      <dgm:spPr/>
    </dgm:pt>
    <dgm:pt modelId="{7836E984-D08E-4489-B2ED-FDBCA7EA2381}" type="pres">
      <dgm:prSet presAssocID="{7CF76062-73CB-4D6B-98E4-19DFCEB1D324}" presName="thickLine" presStyleLbl="alignNode1" presStyleIdx="2" presStyleCnt="4"/>
      <dgm:spPr/>
    </dgm:pt>
    <dgm:pt modelId="{FE5FA3A7-1866-4236-96EB-7ECC776F2AF8}" type="pres">
      <dgm:prSet presAssocID="{7CF76062-73CB-4D6B-98E4-19DFCEB1D324}" presName="horz1" presStyleCnt="0"/>
      <dgm:spPr/>
    </dgm:pt>
    <dgm:pt modelId="{A5B97959-2B85-48EF-BA8A-DE8D0DEE3AA7}" type="pres">
      <dgm:prSet presAssocID="{7CF76062-73CB-4D6B-98E4-19DFCEB1D324}" presName="tx1" presStyleLbl="revTx" presStyleIdx="2" presStyleCnt="4"/>
      <dgm:spPr/>
    </dgm:pt>
    <dgm:pt modelId="{4D5AC581-9FA5-4D72-B258-74AA72C35201}" type="pres">
      <dgm:prSet presAssocID="{7CF76062-73CB-4D6B-98E4-19DFCEB1D324}" presName="vert1" presStyleCnt="0"/>
      <dgm:spPr/>
    </dgm:pt>
    <dgm:pt modelId="{C63D4D36-21CE-4A38-A7CF-3FE49973B4B1}" type="pres">
      <dgm:prSet presAssocID="{C61648E3-F5BD-4033-AE4E-32BEDC7AE909}" presName="thickLine" presStyleLbl="alignNode1" presStyleIdx="3" presStyleCnt="4"/>
      <dgm:spPr/>
    </dgm:pt>
    <dgm:pt modelId="{71E43C74-2230-4D20-A0DE-BD1C55420D9F}" type="pres">
      <dgm:prSet presAssocID="{C61648E3-F5BD-4033-AE4E-32BEDC7AE909}" presName="horz1" presStyleCnt="0"/>
      <dgm:spPr/>
    </dgm:pt>
    <dgm:pt modelId="{126B1680-7808-4C51-89F9-A3345FDA03FA}" type="pres">
      <dgm:prSet presAssocID="{C61648E3-F5BD-4033-AE4E-32BEDC7AE909}" presName="tx1" presStyleLbl="revTx" presStyleIdx="3" presStyleCnt="4"/>
      <dgm:spPr/>
    </dgm:pt>
    <dgm:pt modelId="{C9302AA7-33CA-46E1-BEDD-D5729453D294}" type="pres">
      <dgm:prSet presAssocID="{C61648E3-F5BD-4033-AE4E-32BEDC7AE909}" presName="vert1" presStyleCnt="0"/>
      <dgm:spPr/>
    </dgm:pt>
  </dgm:ptLst>
  <dgm:cxnLst>
    <dgm:cxn modelId="{EBA79E2D-359E-4FBD-8221-EC6255CFDF7C}" type="presOf" srcId="{7CF76062-73CB-4D6B-98E4-19DFCEB1D324}" destId="{A5B97959-2B85-48EF-BA8A-DE8D0DEE3AA7}" srcOrd="0" destOrd="0" presId="urn:microsoft.com/office/officeart/2008/layout/LinedList"/>
    <dgm:cxn modelId="{B95EF639-CADC-4E74-ABF6-43A474CB05CC}" type="presOf" srcId="{FF3CC38A-2A1A-410E-B355-4CB2D69A59E4}" destId="{5CDE51D6-1A6C-4A14-9D03-10EEB8429B99}" srcOrd="0" destOrd="0" presId="urn:microsoft.com/office/officeart/2008/layout/LinedList"/>
    <dgm:cxn modelId="{7F142B3D-9B1B-4EE1-AF27-6D6FA22D57B5}" srcId="{FF3CC38A-2A1A-410E-B355-4CB2D69A59E4}" destId="{7CF76062-73CB-4D6B-98E4-19DFCEB1D324}" srcOrd="2" destOrd="0" parTransId="{4C7DEC1E-85DD-41EE-AB83-D2108CBAB9D2}" sibTransId="{17E83354-E15F-450C-A2F0-D53B46049B9D}"/>
    <dgm:cxn modelId="{1D39C33F-2919-4252-B69F-0FBA56CAD94A}" type="presOf" srcId="{2C2334AD-2647-49EE-81A4-47473759D69B}" destId="{5473FC5A-C958-462D-AE42-F24579D831C3}" srcOrd="0" destOrd="0" presId="urn:microsoft.com/office/officeart/2008/layout/LinedList"/>
    <dgm:cxn modelId="{098BB05C-8B7E-41CD-9DE0-9CE096680488}" srcId="{FF3CC38A-2A1A-410E-B355-4CB2D69A59E4}" destId="{C61648E3-F5BD-4033-AE4E-32BEDC7AE909}" srcOrd="3" destOrd="0" parTransId="{96C11728-42B2-46F1-89AC-99A88C57111F}" sibTransId="{6FC06BDB-E776-44EE-918B-1AB9AF0BF984}"/>
    <dgm:cxn modelId="{79EF6D53-E94B-490F-AE9D-573AD3B5B975}" srcId="{FF3CC38A-2A1A-410E-B355-4CB2D69A59E4}" destId="{2C2334AD-2647-49EE-81A4-47473759D69B}" srcOrd="0" destOrd="0" parTransId="{6DBA63DE-0373-4CC2-AB9C-441056C2052D}" sibTransId="{5F3233EF-2144-4033-AD93-CE0F3CF6AE35}"/>
    <dgm:cxn modelId="{89E7CD7B-E0C3-4886-B379-EF14259AD7EC}" srcId="{FF3CC38A-2A1A-410E-B355-4CB2D69A59E4}" destId="{E40E6145-31A6-4BD4-97E3-8B1905943D98}" srcOrd="1" destOrd="0" parTransId="{5E99FF2B-2053-4EC1-9968-A8A96FA3D53C}" sibTransId="{E77D82EA-9E7F-4CB2-8D03-18B27C72497F}"/>
    <dgm:cxn modelId="{B9098180-59D4-4C5B-AB72-6B264BF65017}" type="presOf" srcId="{E40E6145-31A6-4BD4-97E3-8B1905943D98}" destId="{C7A11300-B819-4A12-9829-911A0BBBDFD1}" srcOrd="0" destOrd="0" presId="urn:microsoft.com/office/officeart/2008/layout/LinedList"/>
    <dgm:cxn modelId="{DF503A8A-9F6B-41F3-A03A-5CAB7C8E6C2A}" type="presOf" srcId="{C61648E3-F5BD-4033-AE4E-32BEDC7AE909}" destId="{126B1680-7808-4C51-89F9-A3345FDA03FA}" srcOrd="0" destOrd="0" presId="urn:microsoft.com/office/officeart/2008/layout/LinedList"/>
    <dgm:cxn modelId="{502FAEBF-A446-47E3-BE76-0BAEFE42FE9D}" type="presParOf" srcId="{5CDE51D6-1A6C-4A14-9D03-10EEB8429B99}" destId="{38DD349C-020E-4979-A1F5-DBD4104B383A}" srcOrd="0" destOrd="0" presId="urn:microsoft.com/office/officeart/2008/layout/LinedList"/>
    <dgm:cxn modelId="{1CE2BA4D-6BB3-478E-BB9A-B455EDF8DB36}" type="presParOf" srcId="{5CDE51D6-1A6C-4A14-9D03-10EEB8429B99}" destId="{A9139A4D-F9FC-47DE-BF92-0BCC5C48278A}" srcOrd="1" destOrd="0" presId="urn:microsoft.com/office/officeart/2008/layout/LinedList"/>
    <dgm:cxn modelId="{92847809-F6A1-4E03-BA99-FAEB48F3DEAE}" type="presParOf" srcId="{A9139A4D-F9FC-47DE-BF92-0BCC5C48278A}" destId="{5473FC5A-C958-462D-AE42-F24579D831C3}" srcOrd="0" destOrd="0" presId="urn:microsoft.com/office/officeart/2008/layout/LinedList"/>
    <dgm:cxn modelId="{9FCD6791-5696-421E-8172-28271DC7AADA}" type="presParOf" srcId="{A9139A4D-F9FC-47DE-BF92-0BCC5C48278A}" destId="{4E1996F9-5654-46C7-AF4F-30141ADC0FA9}" srcOrd="1" destOrd="0" presId="urn:microsoft.com/office/officeart/2008/layout/LinedList"/>
    <dgm:cxn modelId="{E0EAEB69-4782-4460-9445-E711C8F43FC6}" type="presParOf" srcId="{5CDE51D6-1A6C-4A14-9D03-10EEB8429B99}" destId="{79596BA0-E8B2-446B-A8CC-9609FB64F3A1}" srcOrd="2" destOrd="0" presId="urn:microsoft.com/office/officeart/2008/layout/LinedList"/>
    <dgm:cxn modelId="{15D51B1C-9839-4C79-8584-15712923BBA5}" type="presParOf" srcId="{5CDE51D6-1A6C-4A14-9D03-10EEB8429B99}" destId="{1F48826A-845F-4DEA-A314-959A4C607A47}" srcOrd="3" destOrd="0" presId="urn:microsoft.com/office/officeart/2008/layout/LinedList"/>
    <dgm:cxn modelId="{73350D11-D5C1-4652-A668-67C945BA3FB1}" type="presParOf" srcId="{1F48826A-845F-4DEA-A314-959A4C607A47}" destId="{C7A11300-B819-4A12-9829-911A0BBBDFD1}" srcOrd="0" destOrd="0" presId="urn:microsoft.com/office/officeart/2008/layout/LinedList"/>
    <dgm:cxn modelId="{C65B4D62-0A50-4ADE-A784-990C93FC3E36}" type="presParOf" srcId="{1F48826A-845F-4DEA-A314-959A4C607A47}" destId="{DF411B39-94A4-4B97-A462-9C7CF8934DBC}" srcOrd="1" destOrd="0" presId="urn:microsoft.com/office/officeart/2008/layout/LinedList"/>
    <dgm:cxn modelId="{BD96B7F0-50CA-41F0-801F-E1DF9CDEA0CF}" type="presParOf" srcId="{5CDE51D6-1A6C-4A14-9D03-10EEB8429B99}" destId="{7836E984-D08E-4489-B2ED-FDBCA7EA2381}" srcOrd="4" destOrd="0" presId="urn:microsoft.com/office/officeart/2008/layout/LinedList"/>
    <dgm:cxn modelId="{270E30BD-1F40-4619-A249-7694EF0F5524}" type="presParOf" srcId="{5CDE51D6-1A6C-4A14-9D03-10EEB8429B99}" destId="{FE5FA3A7-1866-4236-96EB-7ECC776F2AF8}" srcOrd="5" destOrd="0" presId="urn:microsoft.com/office/officeart/2008/layout/LinedList"/>
    <dgm:cxn modelId="{D0F0CEAA-CC95-4973-84AC-8193EB97DC67}" type="presParOf" srcId="{FE5FA3A7-1866-4236-96EB-7ECC776F2AF8}" destId="{A5B97959-2B85-48EF-BA8A-DE8D0DEE3AA7}" srcOrd="0" destOrd="0" presId="urn:microsoft.com/office/officeart/2008/layout/LinedList"/>
    <dgm:cxn modelId="{112A5997-3671-40DD-8449-204BF657E782}" type="presParOf" srcId="{FE5FA3A7-1866-4236-96EB-7ECC776F2AF8}" destId="{4D5AC581-9FA5-4D72-B258-74AA72C35201}" srcOrd="1" destOrd="0" presId="urn:microsoft.com/office/officeart/2008/layout/LinedList"/>
    <dgm:cxn modelId="{7FFF57CA-0675-4B83-850B-14848D6A43CB}" type="presParOf" srcId="{5CDE51D6-1A6C-4A14-9D03-10EEB8429B99}" destId="{C63D4D36-21CE-4A38-A7CF-3FE49973B4B1}" srcOrd="6" destOrd="0" presId="urn:microsoft.com/office/officeart/2008/layout/LinedList"/>
    <dgm:cxn modelId="{885B3BED-B872-45DF-A7D6-1E03F7C66A00}" type="presParOf" srcId="{5CDE51D6-1A6C-4A14-9D03-10EEB8429B99}" destId="{71E43C74-2230-4D20-A0DE-BD1C55420D9F}" srcOrd="7" destOrd="0" presId="urn:microsoft.com/office/officeart/2008/layout/LinedList"/>
    <dgm:cxn modelId="{23848BB9-8FA7-4367-8144-16E13CA591E3}" type="presParOf" srcId="{71E43C74-2230-4D20-A0DE-BD1C55420D9F}" destId="{126B1680-7808-4C51-89F9-A3345FDA03FA}" srcOrd="0" destOrd="0" presId="urn:microsoft.com/office/officeart/2008/layout/LinedList"/>
    <dgm:cxn modelId="{17CC42C7-D4F6-4803-AD5C-44254E720A32}" type="presParOf" srcId="{71E43C74-2230-4D20-A0DE-BD1C55420D9F}" destId="{C9302AA7-33CA-46E1-BEDD-D5729453D2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D349C-020E-4979-A1F5-DBD4104B383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3FC5A-C958-462D-AE42-F24579D831C3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Discuss the joint and movements</a:t>
          </a:r>
        </a:p>
      </dsp:txBody>
      <dsp:txXfrm>
        <a:off x="0" y="0"/>
        <a:ext cx="6492875" cy="1276350"/>
      </dsp:txXfrm>
    </dsp:sp>
    <dsp:sp modelId="{79596BA0-E8B2-446B-A8CC-9609FB64F3A1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1300-B819-4A12-9829-911A0BBBDFD1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labrum and other hip injuries</a:t>
          </a:r>
        </a:p>
      </dsp:txBody>
      <dsp:txXfrm>
        <a:off x="0" y="1276350"/>
        <a:ext cx="6492875" cy="1276350"/>
      </dsp:txXfrm>
    </dsp:sp>
    <dsp:sp modelId="{7836E984-D08E-4489-B2ED-FDBCA7EA2381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97959-2B85-48EF-BA8A-DE8D0DEE3AA7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Biomechanics applications</a:t>
          </a:r>
        </a:p>
      </dsp:txBody>
      <dsp:txXfrm>
        <a:off x="0" y="2552700"/>
        <a:ext cx="6492875" cy="1276350"/>
      </dsp:txXfrm>
    </dsp:sp>
    <dsp:sp modelId="{C63D4D36-21CE-4A38-A7CF-3FE49973B4B1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B1680-7808-4C51-89F9-A3345FDA03FA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/>
            <a:t>End Goal</a:t>
          </a:r>
          <a:r>
            <a:rPr lang="en-US" sz="2500" kern="1200" dirty="0"/>
            <a:t>: Have a strong base understanding of the hip joint/labrum, common injuries, and biomechanics applications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3D20D-58D0-46AD-8CED-65AA9454D70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53DC7-8712-4239-AA01-EED81C1C3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53DC7-8712-4239-AA01-EED81C1C33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53DC7-8712-4239-AA01-EED81C1C33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53DC7-8712-4239-AA01-EED81C1C33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7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53DC7-8712-4239-AA01-EED81C1C33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1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53DC7-8712-4239-AA01-EED81C1C33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F950-724C-4E83-A4F7-5BA459AC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27D80-9978-495C-B91E-1128E15DE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3B95A-0D87-4697-BC53-80B9C1C1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0CB1-D391-4CF8-88B3-81D7537E30B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22061-ED63-4E13-A749-4CB08B1D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7F53E-18FE-476B-8340-9F19C49B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0F2-2DF5-498F-BFF9-407F632D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4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1753-4F5B-4A03-A1D4-C7575AA6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6ED73-1E36-4CEA-97FB-8823485F1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52060-51C8-44D1-8F45-2DDF59D9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0CB1-D391-4CF8-88B3-81D7537E30B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CA11-EA83-4F9A-96DE-144B6AB9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01CF5-8445-4E17-A8FD-B32B9D6C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0F2-2DF5-498F-BFF9-407F632D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6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6A696-249D-46F9-9770-3076ADC67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05CE-9CD2-4311-AC69-F49F136AC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75B4-7430-4892-A49D-AACBF3F6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0CB1-D391-4CF8-88B3-81D7537E30B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679F-C5C8-4D03-99A0-E496CF40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E2A4D-FB6D-4905-8BC2-A9FD21FF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0F2-2DF5-498F-BFF9-407F632D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CE5F-573D-4166-9931-AE18DF18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5596-1053-4014-8E2F-4F907DB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FABF2-A12C-4224-BCF1-7274EC2C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0CB1-D391-4CF8-88B3-81D7537E30B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53CE-D6AA-40C6-91BD-5C58841C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339AA-B9E5-4C9C-BFBA-486E39BA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0F2-2DF5-498F-BFF9-407F632D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6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34C1-9259-4CE3-9F27-9CDD2C96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E8CA1-E400-4B64-8BC4-0C25DA1D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A1E1-478C-40DA-A0BC-42201E0D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0CB1-D391-4CF8-88B3-81D7537E30B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4B02-D13B-4D1E-8463-F90C520D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4640A-50B3-4E3C-9C8C-438B9BD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0F2-2DF5-498F-BFF9-407F632D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3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904D-FEE1-4B70-B02C-DC34D53C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9C78-7F3E-414E-BC6C-1B47153E0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9DB81-B8D8-4D8E-AA51-FB6A10694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0A586-407E-4ED9-8270-60EB2187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0CB1-D391-4CF8-88B3-81D7537E30B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00D3B-0906-4051-94F6-462D9B67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1116E-20E1-446B-B7F4-C6EA73FF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0F2-2DF5-498F-BFF9-407F632D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5D08-34CE-4334-B064-9902CEEC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C5C14-CA6A-4784-898F-ACEFDB38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6A42-7AF2-4319-BEB8-60C18256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F05B4-DB5E-44C8-B95F-38BE45734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CE319-A3A6-4DDB-BF3C-549BD1707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B753F-5FAF-4086-BB02-81A69174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0CB1-D391-4CF8-88B3-81D7537E30B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AE22B-8849-410B-BD11-CE7F5C6C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C5583-7EDF-4531-A2B6-D28D5AF6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0F2-2DF5-498F-BFF9-407F632D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2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C5DC-EEE5-48A0-BF5C-5856B950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25FE-E838-4854-ADFF-82E57557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0CB1-D391-4CF8-88B3-81D7537E30B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7C7A2-C4F9-442F-AD55-B0319A5F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A3DDE-04D9-4314-A96F-66ADF6E3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0F2-2DF5-498F-BFF9-407F632D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83F05-49D3-40E1-ADC8-0D73B773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0CB1-D391-4CF8-88B3-81D7537E30B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45699-9C5E-4280-B833-90417FDE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E1C2-AF70-4314-83C1-FCBC3201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0F2-2DF5-498F-BFF9-407F632D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6750-09E5-49CF-A742-4CF3DCC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27F31-725C-4104-904B-9A383D09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1846D-7532-4E2D-921C-F1ED3510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1C30E-3555-44BF-8EF1-B33A2BE3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0CB1-D391-4CF8-88B3-81D7537E30B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56996-695E-4BEC-9230-2C265738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5A896-E6D6-47EC-B5BE-4586BB67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0F2-2DF5-498F-BFF9-407F632D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2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6B09-7DB5-4F40-9186-77C349D2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70EC6-FF08-4B13-8E85-8DB5985E8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9021F-4FBE-4CF0-B0C0-99E50666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A164A-1754-4DED-9C19-F19B13B9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0CB1-D391-4CF8-88B3-81D7537E30B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731C4-259B-4D08-82AA-19F99176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4D447-29E6-46E3-AABD-7E049CC1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10F2-2DF5-498F-BFF9-407F632D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84174-AF4C-4328-89C4-9EB4C538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E3DB0-D3F8-4FA6-8B21-C0678FB3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1EE0-98B4-40F2-892F-1D0E9682F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F0CB1-D391-4CF8-88B3-81D7537E30B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C8B0-9B02-4BDF-B0DB-C0B484DFF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328CA-554C-429D-B012-CBB47F654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110F2-2DF5-498F-BFF9-407F632D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C02BC-0926-49C5-A26A-3D5EF2DA1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Understanding the 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F7552-A81E-48CC-B878-F6E9569E6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Kenny Miller</a:t>
            </a:r>
          </a:p>
        </p:txBody>
      </p:sp>
    </p:spTree>
    <p:extLst>
      <p:ext uri="{BB962C8B-B14F-4D97-AF65-F5344CB8AC3E}">
        <p14:creationId xmlns:p14="http://schemas.microsoft.com/office/powerpoint/2010/main" val="3613281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9C1B23-8046-4373-8F45-C0EEF558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Lecture Plan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F04364C-DA46-48AB-BC2E-05EE18233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0827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27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DA0A2-E7C5-4E51-A6CA-DF6813CB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Joint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E960-94AF-4A01-A8C4-67A1A49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Ball and socket joint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Connection between the pelvis and the femoral head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Designed for stability and weight bearing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C092E5-BC20-45C3-8A3A-F4D30C65E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67" y="643469"/>
            <a:ext cx="4359356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E6F9C-F653-4DA5-9165-B6E9B7A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EA27-17B7-462C-8662-0E546E77F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Flexion</a:t>
            </a:r>
          </a:p>
          <a:p>
            <a:r>
              <a:rPr lang="en-US" sz="2400" dirty="0"/>
              <a:t>Extension</a:t>
            </a:r>
          </a:p>
          <a:p>
            <a:r>
              <a:rPr lang="en-US" sz="2400" dirty="0"/>
              <a:t>Abduction</a:t>
            </a:r>
          </a:p>
          <a:p>
            <a:r>
              <a:rPr lang="en-US" sz="2400" dirty="0"/>
              <a:t>Adduction</a:t>
            </a:r>
          </a:p>
          <a:p>
            <a:r>
              <a:rPr lang="en-US" sz="2400" dirty="0"/>
              <a:t>Lateral rotation</a:t>
            </a:r>
          </a:p>
          <a:p>
            <a:r>
              <a:rPr lang="en-US" sz="2400" dirty="0"/>
              <a:t>Medial rotation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07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F6EC8-C5BA-4B02-B117-714EDF38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Hip Labrum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BB72-2813-4D32-A720-1B261C5C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Ring of cartilage following outside rim of the hip joint socket</a:t>
            </a:r>
          </a:p>
          <a:p>
            <a:r>
              <a:rPr lang="en-US" sz="2400"/>
              <a:t>Cushions hip joint while acting as gasket to hold hip joint in plane</a:t>
            </a:r>
          </a:p>
          <a:p>
            <a:pPr marL="0" indent="0">
              <a:buNone/>
            </a:pPr>
            <a:endParaRPr lang="en-US" sz="2400"/>
          </a:p>
          <a:p>
            <a:endParaRPr lang="en-US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69978A1-4FDE-4C45-A4EE-EAADD9716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81" y="3429000"/>
            <a:ext cx="3569237" cy="326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4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F6EC8-C5BA-4B02-B117-714EDF38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Injuries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BB72-2813-4D32-A720-1B261C5C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Can happen to anyone at any age</a:t>
            </a:r>
          </a:p>
          <a:p>
            <a:r>
              <a:rPr lang="en-US" sz="2400" dirty="0"/>
              <a:t>Mainly happen in warm-weather and contact sports</a:t>
            </a:r>
          </a:p>
          <a:p>
            <a:r>
              <a:rPr lang="en-US" sz="2400" dirty="0"/>
              <a:t>Can be prevented using specific stretching/conditioning exercises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95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5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0" name="Freeform: Shape 29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F6EC8-C5BA-4B02-B117-714EDF38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Biomechanics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BB72-2813-4D32-A720-1B261C5C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Can take actions to decrease joint reaction force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Can also take actions to increase joint reaction force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A1BEDD3-396D-4C6C-8BEE-8F8C0C7AA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2204588"/>
            <a:ext cx="2872521" cy="2448824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6748C1B-232F-42FC-981A-E661BF2AF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17" y="2327867"/>
            <a:ext cx="2872521" cy="2202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8375F5-3AC2-4F71-A060-266D47CD43BA}"/>
              </a:ext>
            </a:extLst>
          </p:cNvPr>
          <p:cNvSpPr txBox="1"/>
          <p:nvPr/>
        </p:nvSpPr>
        <p:spPr>
          <a:xfrm>
            <a:off x="6913756" y="6436484"/>
            <a:ext cx="3800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https://www.orthobullets.com/recon/9064/hip-biomechanics</a:t>
            </a:r>
          </a:p>
        </p:txBody>
      </p:sp>
    </p:spTree>
    <p:extLst>
      <p:ext uri="{BB962C8B-B14F-4D97-AF65-F5344CB8AC3E}">
        <p14:creationId xmlns:p14="http://schemas.microsoft.com/office/powerpoint/2010/main" val="194439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A18D471-708A-40E6-B998-65CD71778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89D80-A205-4952-A46F-A135B693B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F73490-1CDC-4DA0-A5DC-3F4139460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EB769E-4916-43C7-9D5E-8F071E57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61" y="776436"/>
            <a:ext cx="5282519" cy="4504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D730AC-06E5-4840-86DF-F67855B1D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6E131A06-C933-4E84-A33A-CDEEBCC4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32" r="11152" b="-1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448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A18D471-708A-40E6-B998-65CD71778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89D80-A205-4952-A46F-A135B693B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F73490-1CDC-4DA0-A5DC-3F4139460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03E273-80C1-4C20-BDCE-AD2D539D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61" y="776436"/>
            <a:ext cx="5282519" cy="4504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D730AC-06E5-4840-86DF-F67855B1D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44E421B2-8258-41C4-BD8E-77E1B23DF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12" r="2" b="2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707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159</Words>
  <Application>Microsoft Office PowerPoint</Application>
  <PresentationFormat>Widescreen</PresentationFormat>
  <Paragraphs>36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Understanding the Hip</vt:lpstr>
      <vt:lpstr>Lecture Plan</vt:lpstr>
      <vt:lpstr>The Joint</vt:lpstr>
      <vt:lpstr>Movements</vt:lpstr>
      <vt:lpstr>Hip Labrum</vt:lpstr>
      <vt:lpstr>Injuries</vt:lpstr>
      <vt:lpstr>Biomechanics</vt:lpstr>
      <vt:lpstr>Recap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Hip</dc:title>
  <dc:creator>Ken Miller</dc:creator>
  <cp:lastModifiedBy>Ken Miller</cp:lastModifiedBy>
  <cp:revision>1</cp:revision>
  <dcterms:created xsi:type="dcterms:W3CDTF">2021-09-13T18:41:49Z</dcterms:created>
  <dcterms:modified xsi:type="dcterms:W3CDTF">2021-09-14T13:10:45Z</dcterms:modified>
</cp:coreProperties>
</file>