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15"/>
  </p:notesMasterIdLst>
  <p:sldIdLst>
    <p:sldId id="256" r:id="rId2"/>
    <p:sldId id="257" r:id="rId3"/>
    <p:sldId id="258" r:id="rId4"/>
    <p:sldId id="259" r:id="rId5"/>
    <p:sldId id="260" r:id="rId6"/>
    <p:sldId id="261" r:id="rId7"/>
    <p:sldId id="268" r:id="rId8"/>
    <p:sldId id="262" r:id="rId9"/>
    <p:sldId id="266" r:id="rId10"/>
    <p:sldId id="265" r:id="rId11"/>
    <p:sldId id="263" r:id="rId12"/>
    <p:sldId id="264"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FF3B5C-B518-42FB-941D-1F595608F946}" v="15" dt="2021-10-26T00:21:46.2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80" autoAdjust="0"/>
  </p:normalViewPr>
  <p:slideViewPr>
    <p:cSldViewPr snapToGrid="0">
      <p:cViewPr varScale="1">
        <p:scale>
          <a:sx n="95" d="100"/>
          <a:sy n="95" d="100"/>
        </p:scale>
        <p:origin x="651" y="37"/>
      </p:cViewPr>
      <p:guideLst/>
    </p:cSldViewPr>
  </p:slideViewPr>
  <p:notesTextViewPr>
    <p:cViewPr>
      <p:scale>
        <a:sx n="1" d="1"/>
        <a:sy n="1" d="1"/>
      </p:scale>
      <p:origin x="0" y="-139"/>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Miller" userId="a55a72e9a10651cc" providerId="LiveId" clId="{77FF3B5C-B518-42FB-941D-1F595608F946}"/>
    <pc:docChg chg="undo custSel addSld modSld sldOrd">
      <pc:chgData name="Ken Miller" userId="a55a72e9a10651cc" providerId="LiveId" clId="{77FF3B5C-B518-42FB-941D-1F595608F946}" dt="2021-10-28T13:46:42.148" v="3686" actId="20577"/>
      <pc:docMkLst>
        <pc:docMk/>
      </pc:docMkLst>
      <pc:sldChg chg="addSp delSp modSp mod setBg setClrOvrMap">
        <pc:chgData name="Ken Miller" userId="a55a72e9a10651cc" providerId="LiveId" clId="{77FF3B5C-B518-42FB-941D-1F595608F946}" dt="2021-10-25T21:56:27.641" v="284" actId="26606"/>
        <pc:sldMkLst>
          <pc:docMk/>
          <pc:sldMk cId="3121314224" sldId="258"/>
        </pc:sldMkLst>
        <pc:spChg chg="mod">
          <ac:chgData name="Ken Miller" userId="a55a72e9a10651cc" providerId="LiveId" clId="{77FF3B5C-B518-42FB-941D-1F595608F946}" dt="2021-10-25T21:56:27.641" v="284" actId="26606"/>
          <ac:spMkLst>
            <pc:docMk/>
            <pc:sldMk cId="3121314224" sldId="258"/>
            <ac:spMk id="2" creationId="{37E90F2C-CB4A-48EC-96A6-52C1382C852C}"/>
          </ac:spMkLst>
        </pc:spChg>
        <pc:spChg chg="del mod">
          <ac:chgData name="Ken Miller" userId="a55a72e9a10651cc" providerId="LiveId" clId="{77FF3B5C-B518-42FB-941D-1F595608F946}" dt="2021-10-25T21:56:12.839" v="280" actId="26606"/>
          <ac:spMkLst>
            <pc:docMk/>
            <pc:sldMk cId="3121314224" sldId="258"/>
            <ac:spMk id="3" creationId="{C602D478-7AC6-4208-8A88-C70DD2354267}"/>
          </ac:spMkLst>
        </pc:spChg>
        <pc:spChg chg="add del">
          <ac:chgData name="Ken Miller" userId="a55a72e9a10651cc" providerId="LiveId" clId="{77FF3B5C-B518-42FB-941D-1F595608F946}" dt="2021-10-25T21:56:27.641" v="284" actId="26606"/>
          <ac:spMkLst>
            <pc:docMk/>
            <pc:sldMk cId="3121314224" sldId="258"/>
            <ac:spMk id="9" creationId="{C5176844-69C3-4F79-BE38-EA5BDDF4FEA4}"/>
          </ac:spMkLst>
        </pc:spChg>
        <pc:spChg chg="add del">
          <ac:chgData name="Ken Miller" userId="a55a72e9a10651cc" providerId="LiveId" clId="{77FF3B5C-B518-42FB-941D-1F595608F946}" dt="2021-10-25T21:56:27.641" v="284" actId="26606"/>
          <ac:spMkLst>
            <pc:docMk/>
            <pc:sldMk cId="3121314224" sldId="258"/>
            <ac:spMk id="11" creationId="{41113FF5-9B84-4A89-BF52-EA3C7E01AA3B}"/>
          </ac:spMkLst>
        </pc:spChg>
        <pc:spChg chg="add del">
          <ac:chgData name="Ken Miller" userId="a55a72e9a10651cc" providerId="LiveId" clId="{77FF3B5C-B518-42FB-941D-1F595608F946}" dt="2021-10-25T21:56:27.641" v="284" actId="26606"/>
          <ac:spMkLst>
            <pc:docMk/>
            <pc:sldMk cId="3121314224" sldId="258"/>
            <ac:spMk id="13" creationId="{A101E513-AF74-4E9D-A31F-99664250722D}"/>
          </ac:spMkLst>
        </pc:spChg>
        <pc:spChg chg="add">
          <ac:chgData name="Ken Miller" userId="a55a72e9a10651cc" providerId="LiveId" clId="{77FF3B5C-B518-42FB-941D-1F595608F946}" dt="2021-10-25T21:56:27.641" v="284" actId="26606"/>
          <ac:spMkLst>
            <pc:docMk/>
            <pc:sldMk cId="3121314224" sldId="258"/>
            <ac:spMk id="19" creationId="{C5176844-69C3-4F79-BE38-EA5BDDF4FEA4}"/>
          </ac:spMkLst>
        </pc:spChg>
        <pc:spChg chg="add">
          <ac:chgData name="Ken Miller" userId="a55a72e9a10651cc" providerId="LiveId" clId="{77FF3B5C-B518-42FB-941D-1F595608F946}" dt="2021-10-25T21:56:27.641" v="284" actId="26606"/>
          <ac:spMkLst>
            <pc:docMk/>
            <pc:sldMk cId="3121314224" sldId="258"/>
            <ac:spMk id="23" creationId="{CAF8A158-E51E-4253-820B-3970F73976B6}"/>
          </ac:spMkLst>
        </pc:spChg>
        <pc:spChg chg="add">
          <ac:chgData name="Ken Miller" userId="a55a72e9a10651cc" providerId="LiveId" clId="{77FF3B5C-B518-42FB-941D-1F595608F946}" dt="2021-10-25T21:56:27.641" v="284" actId="26606"/>
          <ac:spMkLst>
            <pc:docMk/>
            <pc:sldMk cId="3121314224" sldId="258"/>
            <ac:spMk id="25" creationId="{A101E513-AF74-4E9D-A31F-99664250722D}"/>
          </ac:spMkLst>
        </pc:spChg>
        <pc:graphicFrameChg chg="add del">
          <ac:chgData name="Ken Miller" userId="a55a72e9a10651cc" providerId="LiveId" clId="{77FF3B5C-B518-42FB-941D-1F595608F946}" dt="2021-10-25T21:56:27.641" v="284" actId="26606"/>
          <ac:graphicFrameMkLst>
            <pc:docMk/>
            <pc:sldMk cId="3121314224" sldId="258"/>
            <ac:graphicFrameMk id="6" creationId="{7B2E5FE6-116F-4D48-A741-2A79602EAFED}"/>
          </ac:graphicFrameMkLst>
        </pc:graphicFrameChg>
        <pc:graphicFrameChg chg="add">
          <ac:chgData name="Ken Miller" userId="a55a72e9a10651cc" providerId="LiveId" clId="{77FF3B5C-B518-42FB-941D-1F595608F946}" dt="2021-10-25T21:56:27.641" v="284" actId="26606"/>
          <ac:graphicFrameMkLst>
            <pc:docMk/>
            <pc:sldMk cId="3121314224" sldId="258"/>
            <ac:graphicFrameMk id="15" creationId="{53328BB3-F478-465C-8977-3390254C9868}"/>
          </ac:graphicFrameMkLst>
        </pc:graphicFrameChg>
        <pc:picChg chg="add del mod">
          <ac:chgData name="Ken Miller" userId="a55a72e9a10651cc" providerId="LiveId" clId="{77FF3B5C-B518-42FB-941D-1F595608F946}" dt="2021-10-25T21:56:08.529" v="279" actId="478"/>
          <ac:picMkLst>
            <pc:docMk/>
            <pc:sldMk cId="3121314224" sldId="258"/>
            <ac:picMk id="5" creationId="{0B9886FA-780E-414D-B472-4BF2A1A8E157}"/>
          </ac:picMkLst>
        </pc:picChg>
        <pc:picChg chg="add mod">
          <ac:chgData name="Ken Miller" userId="a55a72e9a10651cc" providerId="LiveId" clId="{77FF3B5C-B518-42FB-941D-1F595608F946}" dt="2021-10-25T21:56:27.641" v="284" actId="26606"/>
          <ac:picMkLst>
            <pc:docMk/>
            <pc:sldMk cId="3121314224" sldId="258"/>
            <ac:picMk id="8" creationId="{8EE3818D-A64D-4EA8-944D-C27A5955242E}"/>
          </ac:picMkLst>
        </pc:picChg>
        <pc:cxnChg chg="add">
          <ac:chgData name="Ken Miller" userId="a55a72e9a10651cc" providerId="LiveId" clId="{77FF3B5C-B518-42FB-941D-1F595608F946}" dt="2021-10-25T21:56:27.641" v="284" actId="26606"/>
          <ac:cxnSpMkLst>
            <pc:docMk/>
            <pc:sldMk cId="3121314224" sldId="258"/>
            <ac:cxnSpMk id="21" creationId="{33862825-C012-4895-A17E-F3D1F62D89DD}"/>
          </ac:cxnSpMkLst>
        </pc:cxnChg>
      </pc:sldChg>
      <pc:sldChg chg="addSp delSp modSp new mod setBg setClrOvrMap">
        <pc:chgData name="Ken Miller" userId="a55a72e9a10651cc" providerId="LiveId" clId="{77FF3B5C-B518-42FB-941D-1F595608F946}" dt="2021-10-25T22:09:52.808" v="561" actId="26606"/>
        <pc:sldMkLst>
          <pc:docMk/>
          <pc:sldMk cId="2564570198" sldId="259"/>
        </pc:sldMkLst>
        <pc:spChg chg="mod">
          <ac:chgData name="Ken Miller" userId="a55a72e9a10651cc" providerId="LiveId" clId="{77FF3B5C-B518-42FB-941D-1F595608F946}" dt="2021-10-25T22:09:52.808" v="561" actId="26606"/>
          <ac:spMkLst>
            <pc:docMk/>
            <pc:sldMk cId="2564570198" sldId="259"/>
            <ac:spMk id="2" creationId="{F8A5F40B-788F-40CE-B6C2-C0252A517E8A}"/>
          </ac:spMkLst>
        </pc:spChg>
        <pc:spChg chg="mod ord">
          <ac:chgData name="Ken Miller" userId="a55a72e9a10651cc" providerId="LiveId" clId="{77FF3B5C-B518-42FB-941D-1F595608F946}" dt="2021-10-25T22:09:52.808" v="561" actId="26606"/>
          <ac:spMkLst>
            <pc:docMk/>
            <pc:sldMk cId="2564570198" sldId="259"/>
            <ac:spMk id="3" creationId="{237E7D1D-27D4-47C4-BF41-75A03D17C5A5}"/>
          </ac:spMkLst>
        </pc:spChg>
        <pc:spChg chg="add del">
          <ac:chgData name="Ken Miller" userId="a55a72e9a10651cc" providerId="LiveId" clId="{77FF3B5C-B518-42FB-941D-1F595608F946}" dt="2021-10-25T22:09:41.243" v="556" actId="26606"/>
          <ac:spMkLst>
            <pc:docMk/>
            <pc:sldMk cId="2564570198" sldId="259"/>
            <ac:spMk id="12" creationId="{C5176844-69C3-4F79-BE38-EA5BDDF4FEA4}"/>
          </ac:spMkLst>
        </pc:spChg>
        <pc:spChg chg="add del">
          <ac:chgData name="Ken Miller" userId="a55a72e9a10651cc" providerId="LiveId" clId="{77FF3B5C-B518-42FB-941D-1F595608F946}" dt="2021-10-25T22:09:41.243" v="556" actId="26606"/>
          <ac:spMkLst>
            <pc:docMk/>
            <pc:sldMk cId="2564570198" sldId="259"/>
            <ac:spMk id="16" creationId="{CAF8A158-E51E-4253-820B-3970F73976B6}"/>
          </ac:spMkLst>
        </pc:spChg>
        <pc:spChg chg="add del">
          <ac:chgData name="Ken Miller" userId="a55a72e9a10651cc" providerId="LiveId" clId="{77FF3B5C-B518-42FB-941D-1F595608F946}" dt="2021-10-25T22:09:41.243" v="556" actId="26606"/>
          <ac:spMkLst>
            <pc:docMk/>
            <pc:sldMk cId="2564570198" sldId="259"/>
            <ac:spMk id="18" creationId="{A101E513-AF74-4E9D-A31F-99664250722D}"/>
          </ac:spMkLst>
        </pc:spChg>
        <pc:spChg chg="add del">
          <ac:chgData name="Ken Miller" userId="a55a72e9a10651cc" providerId="LiveId" clId="{77FF3B5C-B518-42FB-941D-1F595608F946}" dt="2021-10-25T22:09:47.567" v="558" actId="26606"/>
          <ac:spMkLst>
            <pc:docMk/>
            <pc:sldMk cId="2564570198" sldId="259"/>
            <ac:spMk id="20" creationId="{C5176844-69C3-4F79-BE38-EA5BDDF4FEA4}"/>
          </ac:spMkLst>
        </pc:spChg>
        <pc:spChg chg="add del">
          <ac:chgData name="Ken Miller" userId="a55a72e9a10651cc" providerId="LiveId" clId="{77FF3B5C-B518-42FB-941D-1F595608F946}" dt="2021-10-25T22:09:47.567" v="558" actId="26606"/>
          <ac:spMkLst>
            <pc:docMk/>
            <pc:sldMk cId="2564570198" sldId="259"/>
            <ac:spMk id="22" creationId="{A101E513-AF74-4E9D-A31F-99664250722D}"/>
          </ac:spMkLst>
        </pc:spChg>
        <pc:spChg chg="add del">
          <ac:chgData name="Ken Miller" userId="a55a72e9a10651cc" providerId="LiveId" clId="{77FF3B5C-B518-42FB-941D-1F595608F946}" dt="2021-10-25T22:09:52.788" v="560" actId="26606"/>
          <ac:spMkLst>
            <pc:docMk/>
            <pc:sldMk cId="2564570198" sldId="259"/>
            <ac:spMk id="24" creationId="{C5176844-69C3-4F79-BE38-EA5BDDF4FEA4}"/>
          </ac:spMkLst>
        </pc:spChg>
        <pc:spChg chg="add del">
          <ac:chgData name="Ken Miller" userId="a55a72e9a10651cc" providerId="LiveId" clId="{77FF3B5C-B518-42FB-941D-1F595608F946}" dt="2021-10-25T22:09:52.788" v="560" actId="26606"/>
          <ac:spMkLst>
            <pc:docMk/>
            <pc:sldMk cId="2564570198" sldId="259"/>
            <ac:spMk id="25" creationId="{4801A65E-633F-4588-97B1-BC706470A731}"/>
          </ac:spMkLst>
        </pc:spChg>
        <pc:spChg chg="add del">
          <ac:chgData name="Ken Miller" userId="a55a72e9a10651cc" providerId="LiveId" clId="{77FF3B5C-B518-42FB-941D-1F595608F946}" dt="2021-10-25T22:09:52.788" v="560" actId="26606"/>
          <ac:spMkLst>
            <pc:docMk/>
            <pc:sldMk cId="2564570198" sldId="259"/>
            <ac:spMk id="26" creationId="{A101E513-AF74-4E9D-A31F-99664250722D}"/>
          </ac:spMkLst>
        </pc:spChg>
        <pc:spChg chg="add del">
          <ac:chgData name="Ken Miller" userId="a55a72e9a10651cc" providerId="LiveId" clId="{77FF3B5C-B518-42FB-941D-1F595608F946}" dt="2021-10-25T22:09:52.788" v="560" actId="26606"/>
          <ac:spMkLst>
            <pc:docMk/>
            <pc:sldMk cId="2564570198" sldId="259"/>
            <ac:spMk id="28" creationId="{C590FD21-1685-4680-874A-40AF25D92623}"/>
          </ac:spMkLst>
        </pc:spChg>
        <pc:spChg chg="add">
          <ac:chgData name="Ken Miller" userId="a55a72e9a10651cc" providerId="LiveId" clId="{77FF3B5C-B518-42FB-941D-1F595608F946}" dt="2021-10-25T22:09:52.808" v="561" actId="26606"/>
          <ac:spMkLst>
            <pc:docMk/>
            <pc:sldMk cId="2564570198" sldId="259"/>
            <ac:spMk id="30" creationId="{C5176844-69C3-4F79-BE38-EA5BDDF4FEA4}"/>
          </ac:spMkLst>
        </pc:spChg>
        <pc:spChg chg="add">
          <ac:chgData name="Ken Miller" userId="a55a72e9a10651cc" providerId="LiveId" clId="{77FF3B5C-B518-42FB-941D-1F595608F946}" dt="2021-10-25T22:09:52.808" v="561" actId="26606"/>
          <ac:spMkLst>
            <pc:docMk/>
            <pc:sldMk cId="2564570198" sldId="259"/>
            <ac:spMk id="32" creationId="{A101E513-AF74-4E9D-A31F-99664250722D}"/>
          </ac:spMkLst>
        </pc:spChg>
        <pc:picChg chg="add mod ord">
          <ac:chgData name="Ken Miller" userId="a55a72e9a10651cc" providerId="LiveId" clId="{77FF3B5C-B518-42FB-941D-1F595608F946}" dt="2021-10-25T22:09:52.808" v="561" actId="26606"/>
          <ac:picMkLst>
            <pc:docMk/>
            <pc:sldMk cId="2564570198" sldId="259"/>
            <ac:picMk id="5" creationId="{BA6F91ED-ECB6-4683-845F-DA2B45FA5731}"/>
          </ac:picMkLst>
        </pc:picChg>
        <pc:picChg chg="add mod">
          <ac:chgData name="Ken Miller" userId="a55a72e9a10651cc" providerId="LiveId" clId="{77FF3B5C-B518-42FB-941D-1F595608F946}" dt="2021-10-25T22:09:52.808" v="561" actId="26606"/>
          <ac:picMkLst>
            <pc:docMk/>
            <pc:sldMk cId="2564570198" sldId="259"/>
            <ac:picMk id="7" creationId="{E5DA934E-F239-4EF5-A53C-8C440B243A3C}"/>
          </ac:picMkLst>
        </pc:picChg>
        <pc:cxnChg chg="add del">
          <ac:chgData name="Ken Miller" userId="a55a72e9a10651cc" providerId="LiveId" clId="{77FF3B5C-B518-42FB-941D-1F595608F946}" dt="2021-10-25T22:09:41.243" v="556" actId="26606"/>
          <ac:cxnSpMkLst>
            <pc:docMk/>
            <pc:sldMk cId="2564570198" sldId="259"/>
            <ac:cxnSpMk id="14" creationId="{33862825-C012-4895-A17E-F3D1F62D89DD}"/>
          </ac:cxnSpMkLst>
        </pc:cxnChg>
        <pc:cxnChg chg="add del">
          <ac:chgData name="Ken Miller" userId="a55a72e9a10651cc" providerId="LiveId" clId="{77FF3B5C-B518-42FB-941D-1F595608F946}" dt="2021-10-25T22:09:47.567" v="558" actId="26606"/>
          <ac:cxnSpMkLst>
            <pc:docMk/>
            <pc:sldMk cId="2564570198" sldId="259"/>
            <ac:cxnSpMk id="21" creationId="{4D5E13B1-3A31-47C7-8474-7A3DE600680D}"/>
          </ac:cxnSpMkLst>
        </pc:cxnChg>
        <pc:cxnChg chg="add del">
          <ac:chgData name="Ken Miller" userId="a55a72e9a10651cc" providerId="LiveId" clId="{77FF3B5C-B518-42FB-941D-1F595608F946}" dt="2021-10-25T22:09:52.788" v="560" actId="26606"/>
          <ac:cxnSpMkLst>
            <pc:docMk/>
            <pc:sldMk cId="2564570198" sldId="259"/>
            <ac:cxnSpMk id="27" creationId="{AEF97C72-3F89-4F0A-9629-01818B389CF0}"/>
          </ac:cxnSpMkLst>
        </pc:cxnChg>
        <pc:cxnChg chg="add">
          <ac:chgData name="Ken Miller" userId="a55a72e9a10651cc" providerId="LiveId" clId="{77FF3B5C-B518-42FB-941D-1F595608F946}" dt="2021-10-25T22:09:52.808" v="561" actId="26606"/>
          <ac:cxnSpMkLst>
            <pc:docMk/>
            <pc:sldMk cId="2564570198" sldId="259"/>
            <ac:cxnSpMk id="31" creationId="{4D5E13B1-3A31-47C7-8474-7A3DE600680D}"/>
          </ac:cxnSpMkLst>
        </pc:cxnChg>
      </pc:sldChg>
      <pc:sldChg chg="addSp delSp modSp new mod setBg">
        <pc:chgData name="Ken Miller" userId="a55a72e9a10651cc" providerId="LiveId" clId="{77FF3B5C-B518-42FB-941D-1F595608F946}" dt="2021-10-25T22:41:20.963" v="2332" actId="20577"/>
        <pc:sldMkLst>
          <pc:docMk/>
          <pc:sldMk cId="885989081" sldId="260"/>
        </pc:sldMkLst>
        <pc:spChg chg="mod">
          <ac:chgData name="Ken Miller" userId="a55a72e9a10651cc" providerId="LiveId" clId="{77FF3B5C-B518-42FB-941D-1F595608F946}" dt="2021-10-25T22:41:20.963" v="2332" actId="20577"/>
          <ac:spMkLst>
            <pc:docMk/>
            <pc:sldMk cId="885989081" sldId="260"/>
            <ac:spMk id="2" creationId="{F8E0F616-0BF9-4D3B-B4D9-B6204F373F35}"/>
          </ac:spMkLst>
        </pc:spChg>
        <pc:spChg chg="add del mod">
          <ac:chgData name="Ken Miller" userId="a55a72e9a10651cc" providerId="LiveId" clId="{77FF3B5C-B518-42FB-941D-1F595608F946}" dt="2021-10-25T22:12:54.827" v="963" actId="26606"/>
          <ac:spMkLst>
            <pc:docMk/>
            <pc:sldMk cId="885989081" sldId="260"/>
            <ac:spMk id="3" creationId="{5C036F48-7C94-4052-A601-B91D1B31CF65}"/>
          </ac:spMkLst>
        </pc:spChg>
        <pc:spChg chg="add del">
          <ac:chgData name="Ken Miller" userId="a55a72e9a10651cc" providerId="LiveId" clId="{77FF3B5C-B518-42FB-941D-1F595608F946}" dt="2021-10-25T22:14:08.203" v="971" actId="26606"/>
          <ac:spMkLst>
            <pc:docMk/>
            <pc:sldMk cId="885989081" sldId="260"/>
            <ac:spMk id="8" creationId="{C5176844-69C3-4F79-BE38-EA5BDDF4FEA4}"/>
          </ac:spMkLst>
        </pc:spChg>
        <pc:spChg chg="add del">
          <ac:chgData name="Ken Miller" userId="a55a72e9a10651cc" providerId="LiveId" clId="{77FF3B5C-B518-42FB-941D-1F595608F946}" dt="2021-10-25T22:12:54.817" v="962" actId="26606"/>
          <ac:spMkLst>
            <pc:docMk/>
            <pc:sldMk cId="885989081" sldId="260"/>
            <ac:spMk id="9" creationId="{C5176844-69C3-4F79-BE38-EA5BDDF4FEA4}"/>
          </ac:spMkLst>
        </pc:spChg>
        <pc:spChg chg="add del">
          <ac:chgData name="Ken Miller" userId="a55a72e9a10651cc" providerId="LiveId" clId="{77FF3B5C-B518-42FB-941D-1F595608F946}" dt="2021-10-25T22:14:08.203" v="971" actId="26606"/>
          <ac:spMkLst>
            <pc:docMk/>
            <pc:sldMk cId="885989081" sldId="260"/>
            <ac:spMk id="10" creationId="{1CF1AAE4-D0BC-430F-A613-7BBAAECA0C2D}"/>
          </ac:spMkLst>
        </pc:spChg>
        <pc:spChg chg="add del">
          <ac:chgData name="Ken Miller" userId="a55a72e9a10651cc" providerId="LiveId" clId="{77FF3B5C-B518-42FB-941D-1F595608F946}" dt="2021-10-25T22:14:08.203" v="971" actId="26606"/>
          <ac:spMkLst>
            <pc:docMk/>
            <pc:sldMk cId="885989081" sldId="260"/>
            <ac:spMk id="12" creationId="{A101E513-AF74-4E9D-A31F-99664250722D}"/>
          </ac:spMkLst>
        </pc:spChg>
        <pc:spChg chg="add del">
          <ac:chgData name="Ken Miller" userId="a55a72e9a10651cc" providerId="LiveId" clId="{77FF3B5C-B518-42FB-941D-1F595608F946}" dt="2021-10-25T22:12:54.817" v="962" actId="26606"/>
          <ac:spMkLst>
            <pc:docMk/>
            <pc:sldMk cId="885989081" sldId="260"/>
            <ac:spMk id="13" creationId="{7BB25A96-E96A-4D45-AA98-5275E81FAC84}"/>
          </ac:spMkLst>
        </pc:spChg>
        <pc:spChg chg="add del">
          <ac:chgData name="Ken Miller" userId="a55a72e9a10651cc" providerId="LiveId" clId="{77FF3B5C-B518-42FB-941D-1F595608F946}" dt="2021-10-25T22:12:54.817" v="962" actId="26606"/>
          <ac:spMkLst>
            <pc:docMk/>
            <pc:sldMk cId="885989081" sldId="260"/>
            <ac:spMk id="15" creationId="{A101E513-AF74-4E9D-A31F-99664250722D}"/>
          </ac:spMkLst>
        </pc:spChg>
        <pc:spChg chg="add mod ord">
          <ac:chgData name="Ken Miller" userId="a55a72e9a10651cc" providerId="LiveId" clId="{77FF3B5C-B518-42FB-941D-1F595608F946}" dt="2021-10-25T22:14:08.203" v="971" actId="26606"/>
          <ac:spMkLst>
            <pc:docMk/>
            <pc:sldMk cId="885989081" sldId="260"/>
            <ac:spMk id="17" creationId="{5C036F48-7C94-4052-A601-B91D1B31CF65}"/>
          </ac:spMkLst>
        </pc:spChg>
        <pc:spChg chg="add del">
          <ac:chgData name="Ken Miller" userId="a55a72e9a10651cc" providerId="LiveId" clId="{77FF3B5C-B518-42FB-941D-1F595608F946}" dt="2021-10-25T22:14:08.188" v="970" actId="26606"/>
          <ac:spMkLst>
            <pc:docMk/>
            <pc:sldMk cId="885989081" sldId="260"/>
            <ac:spMk id="22" creationId="{C5176844-69C3-4F79-BE38-EA5BDDF4FEA4}"/>
          </ac:spMkLst>
        </pc:spChg>
        <pc:spChg chg="add del">
          <ac:chgData name="Ken Miller" userId="a55a72e9a10651cc" providerId="LiveId" clId="{77FF3B5C-B518-42FB-941D-1F595608F946}" dt="2021-10-25T22:14:08.188" v="970" actId="26606"/>
          <ac:spMkLst>
            <pc:docMk/>
            <pc:sldMk cId="885989081" sldId="260"/>
            <ac:spMk id="26" creationId="{A101E513-AF74-4E9D-A31F-99664250722D}"/>
          </ac:spMkLst>
        </pc:spChg>
        <pc:spChg chg="add">
          <ac:chgData name="Ken Miller" userId="a55a72e9a10651cc" providerId="LiveId" clId="{77FF3B5C-B518-42FB-941D-1F595608F946}" dt="2021-10-25T22:14:08.203" v="971" actId="26606"/>
          <ac:spMkLst>
            <pc:docMk/>
            <pc:sldMk cId="885989081" sldId="260"/>
            <ac:spMk id="28" creationId="{C5176844-69C3-4F79-BE38-EA5BDDF4FEA4}"/>
          </ac:spMkLst>
        </pc:spChg>
        <pc:spChg chg="add">
          <ac:chgData name="Ken Miller" userId="a55a72e9a10651cc" providerId="LiveId" clId="{77FF3B5C-B518-42FB-941D-1F595608F946}" dt="2021-10-25T22:14:08.203" v="971" actId="26606"/>
          <ac:spMkLst>
            <pc:docMk/>
            <pc:sldMk cId="885989081" sldId="260"/>
            <ac:spMk id="29" creationId="{41113FF5-9B84-4A89-BF52-EA3C7E01AA3B}"/>
          </ac:spMkLst>
        </pc:spChg>
        <pc:spChg chg="add">
          <ac:chgData name="Ken Miller" userId="a55a72e9a10651cc" providerId="LiveId" clId="{77FF3B5C-B518-42FB-941D-1F595608F946}" dt="2021-10-25T22:14:08.203" v="971" actId="26606"/>
          <ac:spMkLst>
            <pc:docMk/>
            <pc:sldMk cId="885989081" sldId="260"/>
            <ac:spMk id="30" creationId="{A101E513-AF74-4E9D-A31F-99664250722D}"/>
          </ac:spMkLst>
        </pc:spChg>
        <pc:graphicFrameChg chg="add del">
          <ac:chgData name="Ken Miller" userId="a55a72e9a10651cc" providerId="LiveId" clId="{77FF3B5C-B518-42FB-941D-1F595608F946}" dt="2021-10-25T22:12:54.817" v="962" actId="26606"/>
          <ac:graphicFrameMkLst>
            <pc:docMk/>
            <pc:sldMk cId="885989081" sldId="260"/>
            <ac:graphicFrameMk id="5" creationId="{51E7B5CA-2CA3-4AC3-B798-72C0749BA2E4}"/>
          </ac:graphicFrameMkLst>
        </pc:graphicFrameChg>
        <pc:picChg chg="add mod">
          <ac:chgData name="Ken Miller" userId="a55a72e9a10651cc" providerId="LiveId" clId="{77FF3B5C-B518-42FB-941D-1F595608F946}" dt="2021-10-25T22:14:08.203" v="971" actId="26606"/>
          <ac:picMkLst>
            <pc:docMk/>
            <pc:sldMk cId="885989081" sldId="260"/>
            <ac:picMk id="6" creationId="{43EB7DD2-6E78-4B49-B26C-BFD068518F9B}"/>
          </ac:picMkLst>
        </pc:picChg>
        <pc:cxnChg chg="add del">
          <ac:chgData name="Ken Miller" userId="a55a72e9a10651cc" providerId="LiveId" clId="{77FF3B5C-B518-42FB-941D-1F595608F946}" dt="2021-10-25T22:12:54.817" v="962" actId="26606"/>
          <ac:cxnSpMkLst>
            <pc:docMk/>
            <pc:sldMk cId="885989081" sldId="260"/>
            <ac:cxnSpMk id="11" creationId="{33862825-C012-4895-A17E-F3D1F62D89DD}"/>
          </ac:cxnSpMkLst>
        </pc:cxnChg>
        <pc:cxnChg chg="add del">
          <ac:chgData name="Ken Miller" userId="a55a72e9a10651cc" providerId="LiveId" clId="{77FF3B5C-B518-42FB-941D-1F595608F946}" dt="2021-10-25T22:14:08.188" v="970" actId="26606"/>
          <ac:cxnSpMkLst>
            <pc:docMk/>
            <pc:sldMk cId="885989081" sldId="260"/>
            <ac:cxnSpMk id="24" creationId="{4D5E13B1-3A31-47C7-8474-7A3DE600680D}"/>
          </ac:cxnSpMkLst>
        </pc:cxnChg>
      </pc:sldChg>
      <pc:sldChg chg="addSp modSp new mod modNotesTx">
        <pc:chgData name="Ken Miller" userId="a55a72e9a10651cc" providerId="LiveId" clId="{77FF3B5C-B518-42FB-941D-1F595608F946}" dt="2021-10-28T13:45:56.124" v="3560" actId="20577"/>
        <pc:sldMkLst>
          <pc:docMk/>
          <pc:sldMk cId="2167945588" sldId="261"/>
        </pc:sldMkLst>
        <pc:spChg chg="mod">
          <ac:chgData name="Ken Miller" userId="a55a72e9a10651cc" providerId="LiveId" clId="{77FF3B5C-B518-42FB-941D-1F595608F946}" dt="2021-10-25T22:14:52.367" v="998" actId="20577"/>
          <ac:spMkLst>
            <pc:docMk/>
            <pc:sldMk cId="2167945588" sldId="261"/>
            <ac:spMk id="2" creationId="{00BD5B7F-95CB-4DEA-BD20-F9131B9BC307}"/>
          </ac:spMkLst>
        </pc:spChg>
        <pc:spChg chg="mod">
          <ac:chgData name="Ken Miller" userId="a55a72e9a10651cc" providerId="LiveId" clId="{77FF3B5C-B518-42FB-941D-1F595608F946}" dt="2021-10-25T23:54:01.511" v="2839" actId="1035"/>
          <ac:spMkLst>
            <pc:docMk/>
            <pc:sldMk cId="2167945588" sldId="261"/>
            <ac:spMk id="3" creationId="{80614261-0C17-41AB-9735-C55E18810C4D}"/>
          </ac:spMkLst>
        </pc:spChg>
        <pc:spChg chg="add mod">
          <ac:chgData name="Ken Miller" userId="a55a72e9a10651cc" providerId="LiveId" clId="{77FF3B5C-B518-42FB-941D-1F595608F946}" dt="2021-10-26T00:22:47.877" v="3118"/>
          <ac:spMkLst>
            <pc:docMk/>
            <pc:sldMk cId="2167945588" sldId="261"/>
            <ac:spMk id="4" creationId="{1366BE87-8B22-4EDF-97EC-4B38E9E18226}"/>
          </ac:spMkLst>
        </pc:spChg>
      </pc:sldChg>
      <pc:sldChg chg="addSp delSp modSp new mod setBg">
        <pc:chgData name="Ken Miller" userId="a55a72e9a10651cc" providerId="LiveId" clId="{77FF3B5C-B518-42FB-941D-1F595608F946}" dt="2021-10-25T22:34:00.558" v="1641" actId="26606"/>
        <pc:sldMkLst>
          <pc:docMk/>
          <pc:sldMk cId="3430049508" sldId="262"/>
        </pc:sldMkLst>
        <pc:spChg chg="mod">
          <ac:chgData name="Ken Miller" userId="a55a72e9a10651cc" providerId="LiveId" clId="{77FF3B5C-B518-42FB-941D-1F595608F946}" dt="2021-10-25T22:34:00.558" v="1641" actId="26606"/>
          <ac:spMkLst>
            <pc:docMk/>
            <pc:sldMk cId="3430049508" sldId="262"/>
            <ac:spMk id="2" creationId="{4183A240-26D5-41CB-9FEC-8CFCEB50A32C}"/>
          </ac:spMkLst>
        </pc:spChg>
        <pc:spChg chg="del mod">
          <ac:chgData name="Ken Miller" userId="a55a72e9a10651cc" providerId="LiveId" clId="{77FF3B5C-B518-42FB-941D-1F595608F946}" dt="2021-10-25T22:34:00.558" v="1641" actId="26606"/>
          <ac:spMkLst>
            <pc:docMk/>
            <pc:sldMk cId="3430049508" sldId="262"/>
            <ac:spMk id="3" creationId="{8EB95B26-A715-4F55-B150-D5CF0EAB2A7D}"/>
          </ac:spMkLst>
        </pc:spChg>
        <pc:spChg chg="add">
          <ac:chgData name="Ken Miller" userId="a55a72e9a10651cc" providerId="LiveId" clId="{77FF3B5C-B518-42FB-941D-1F595608F946}" dt="2021-10-25T22:34:00.558" v="1641" actId="26606"/>
          <ac:spMkLst>
            <pc:docMk/>
            <pc:sldMk cId="3430049508" sldId="262"/>
            <ac:spMk id="9" creationId="{C5176844-69C3-4F79-BE38-EA5BDDF4FEA4}"/>
          </ac:spMkLst>
        </pc:spChg>
        <pc:spChg chg="add">
          <ac:chgData name="Ken Miller" userId="a55a72e9a10651cc" providerId="LiveId" clId="{77FF3B5C-B518-42FB-941D-1F595608F946}" dt="2021-10-25T22:34:00.558" v="1641" actId="26606"/>
          <ac:spMkLst>
            <pc:docMk/>
            <pc:sldMk cId="3430049508" sldId="262"/>
            <ac:spMk id="11" creationId="{A101E513-AF74-4E9D-A31F-99664250722D}"/>
          </ac:spMkLst>
        </pc:spChg>
        <pc:graphicFrameChg chg="add">
          <ac:chgData name="Ken Miller" userId="a55a72e9a10651cc" providerId="LiveId" clId="{77FF3B5C-B518-42FB-941D-1F595608F946}" dt="2021-10-25T22:34:00.558" v="1641" actId="26606"/>
          <ac:graphicFrameMkLst>
            <pc:docMk/>
            <pc:sldMk cId="3430049508" sldId="262"/>
            <ac:graphicFrameMk id="5" creationId="{BA8CA56D-7031-4284-A6EB-A803EB8351A4}"/>
          </ac:graphicFrameMkLst>
        </pc:graphicFrameChg>
      </pc:sldChg>
      <pc:sldChg chg="addSp modSp new mod modClrScheme chgLayout">
        <pc:chgData name="Ken Miller" userId="a55a72e9a10651cc" providerId="LiveId" clId="{77FF3B5C-B518-42FB-941D-1F595608F946}" dt="2021-10-26T00:19:45.589" v="3085" actId="20577"/>
        <pc:sldMkLst>
          <pc:docMk/>
          <pc:sldMk cId="2691966091" sldId="263"/>
        </pc:sldMkLst>
        <pc:spChg chg="mod ord">
          <ac:chgData name="Ken Miller" userId="a55a72e9a10651cc" providerId="LiveId" clId="{77FF3B5C-B518-42FB-941D-1F595608F946}" dt="2021-10-25T22:41:12.718" v="2324" actId="20577"/>
          <ac:spMkLst>
            <pc:docMk/>
            <pc:sldMk cId="2691966091" sldId="263"/>
            <ac:spMk id="2" creationId="{3316D55D-3CAD-45FA-B083-421BBB51C45D}"/>
          </ac:spMkLst>
        </pc:spChg>
        <pc:spChg chg="mod ord">
          <ac:chgData name="Ken Miller" userId="a55a72e9a10651cc" providerId="LiveId" clId="{77FF3B5C-B518-42FB-941D-1F595608F946}" dt="2021-10-25T22:28:21.754" v="1414" actId="20577"/>
          <ac:spMkLst>
            <pc:docMk/>
            <pc:sldMk cId="2691966091" sldId="263"/>
            <ac:spMk id="3" creationId="{EDE1D4B9-645F-4D6B-A733-15DE4A934A8F}"/>
          </ac:spMkLst>
        </pc:spChg>
        <pc:spChg chg="add mod ord">
          <ac:chgData name="Ken Miller" userId="a55a72e9a10651cc" providerId="LiveId" clId="{77FF3B5C-B518-42FB-941D-1F595608F946}" dt="2021-10-26T00:19:45.589" v="3085" actId="20577"/>
          <ac:spMkLst>
            <pc:docMk/>
            <pc:sldMk cId="2691966091" sldId="263"/>
            <ac:spMk id="4" creationId="{093F5C0B-9977-4B85-A08B-D102959F19A9}"/>
          </ac:spMkLst>
        </pc:spChg>
      </pc:sldChg>
      <pc:sldChg chg="addSp delSp modSp new mod setBg setClrOvrMap chgLayout">
        <pc:chgData name="Ken Miller" userId="a55a72e9a10651cc" providerId="LiveId" clId="{77FF3B5C-B518-42FB-941D-1F595608F946}" dt="2021-10-25T22:29:02.460" v="1432" actId="478"/>
        <pc:sldMkLst>
          <pc:docMk/>
          <pc:sldMk cId="3808547550" sldId="264"/>
        </pc:sldMkLst>
        <pc:spChg chg="del mod ord">
          <ac:chgData name="Ken Miller" userId="a55a72e9a10651cc" providerId="LiveId" clId="{77FF3B5C-B518-42FB-941D-1F595608F946}" dt="2021-10-25T22:28:42.682" v="1418" actId="700"/>
          <ac:spMkLst>
            <pc:docMk/>
            <pc:sldMk cId="3808547550" sldId="264"/>
            <ac:spMk id="2" creationId="{33031540-ABB3-4878-8A2C-A727E5629F0F}"/>
          </ac:spMkLst>
        </pc:spChg>
        <pc:spChg chg="del">
          <ac:chgData name="Ken Miller" userId="a55a72e9a10651cc" providerId="LiveId" clId="{77FF3B5C-B518-42FB-941D-1F595608F946}" dt="2021-10-25T22:28:42.682" v="1418" actId="700"/>
          <ac:spMkLst>
            <pc:docMk/>
            <pc:sldMk cId="3808547550" sldId="264"/>
            <ac:spMk id="3" creationId="{ECD10EBE-21FF-428A-B300-C98CC729D287}"/>
          </ac:spMkLst>
        </pc:spChg>
        <pc:spChg chg="del mod ord">
          <ac:chgData name="Ken Miller" userId="a55a72e9a10651cc" providerId="LiveId" clId="{77FF3B5C-B518-42FB-941D-1F595608F946}" dt="2021-10-25T22:28:42.682" v="1418" actId="700"/>
          <ac:spMkLst>
            <pc:docMk/>
            <pc:sldMk cId="3808547550" sldId="264"/>
            <ac:spMk id="4" creationId="{039780D5-B9AA-4C9B-B64C-CBECACC26A5F}"/>
          </ac:spMkLst>
        </pc:spChg>
        <pc:spChg chg="add mod ord">
          <ac:chgData name="Ken Miller" userId="a55a72e9a10651cc" providerId="LiveId" clId="{77FF3B5C-B518-42FB-941D-1F595608F946}" dt="2021-10-25T22:28:59.061" v="1431" actId="26606"/>
          <ac:spMkLst>
            <pc:docMk/>
            <pc:sldMk cId="3808547550" sldId="264"/>
            <ac:spMk id="5" creationId="{8C6433ED-B852-4078-9E3B-7E1493CC8A48}"/>
          </ac:spMkLst>
        </pc:spChg>
        <pc:spChg chg="add del mod ord">
          <ac:chgData name="Ken Miller" userId="a55a72e9a10651cc" providerId="LiveId" clId="{77FF3B5C-B518-42FB-941D-1F595608F946}" dt="2021-10-25T22:29:02.460" v="1432" actId="478"/>
          <ac:spMkLst>
            <pc:docMk/>
            <pc:sldMk cId="3808547550" sldId="264"/>
            <ac:spMk id="6" creationId="{EEECAEF2-228C-411E-B1F6-862CBDB1A7F9}"/>
          </ac:spMkLst>
        </pc:spChg>
        <pc:spChg chg="add">
          <ac:chgData name="Ken Miller" userId="a55a72e9a10651cc" providerId="LiveId" clId="{77FF3B5C-B518-42FB-941D-1F595608F946}" dt="2021-10-25T22:28:59.061" v="1431" actId="26606"/>
          <ac:spMkLst>
            <pc:docMk/>
            <pc:sldMk cId="3808547550" sldId="264"/>
            <ac:spMk id="13" creationId="{55B419A7-F817-4767-8CCB-FB0E189C4ACD}"/>
          </ac:spMkLst>
        </pc:spChg>
        <pc:spChg chg="add">
          <ac:chgData name="Ken Miller" userId="a55a72e9a10651cc" providerId="LiveId" clId="{77FF3B5C-B518-42FB-941D-1F595608F946}" dt="2021-10-25T22:28:59.061" v="1431" actId="26606"/>
          <ac:spMkLst>
            <pc:docMk/>
            <pc:sldMk cId="3808547550" sldId="264"/>
            <ac:spMk id="15" creationId="{7AF9319C-2D9B-4868-AEAE-37298EA0F4B9}"/>
          </ac:spMkLst>
        </pc:spChg>
        <pc:spChg chg="add">
          <ac:chgData name="Ken Miller" userId="a55a72e9a10651cc" providerId="LiveId" clId="{77FF3B5C-B518-42FB-941D-1F595608F946}" dt="2021-10-25T22:28:59.061" v="1431" actId="26606"/>
          <ac:spMkLst>
            <pc:docMk/>
            <pc:sldMk cId="3808547550" sldId="264"/>
            <ac:spMk id="17" creationId="{ADA271CD-3011-4A05-B4A3-80F1794684F2}"/>
          </ac:spMkLst>
        </pc:spChg>
        <pc:picChg chg="add">
          <ac:chgData name="Ken Miller" userId="a55a72e9a10651cc" providerId="LiveId" clId="{77FF3B5C-B518-42FB-941D-1F595608F946}" dt="2021-10-25T22:28:59.061" v="1431" actId="26606"/>
          <ac:picMkLst>
            <pc:docMk/>
            <pc:sldMk cId="3808547550" sldId="264"/>
            <ac:picMk id="10" creationId="{B0AA71C1-E575-4662-8436-DA4AD965A886}"/>
          </ac:picMkLst>
        </pc:picChg>
      </pc:sldChg>
      <pc:sldChg chg="addSp delSp modSp new mod">
        <pc:chgData name="Ken Miller" userId="a55a72e9a10651cc" providerId="LiveId" clId="{77FF3B5C-B518-42FB-941D-1F595608F946}" dt="2021-10-26T00:21:41.331" v="3109" actId="21"/>
        <pc:sldMkLst>
          <pc:docMk/>
          <pc:sldMk cId="3998785840" sldId="265"/>
        </pc:sldMkLst>
        <pc:spChg chg="mod">
          <ac:chgData name="Ken Miller" userId="a55a72e9a10651cc" providerId="LiveId" clId="{77FF3B5C-B518-42FB-941D-1F595608F946}" dt="2021-10-25T22:35:16.777" v="1759" actId="20577"/>
          <ac:spMkLst>
            <pc:docMk/>
            <pc:sldMk cId="3998785840" sldId="265"/>
            <ac:spMk id="2" creationId="{04EFFA5B-D8A7-4C5D-8FC9-CCEF17F24152}"/>
          </ac:spMkLst>
        </pc:spChg>
        <pc:spChg chg="mod">
          <ac:chgData name="Ken Miller" userId="a55a72e9a10651cc" providerId="LiveId" clId="{77FF3B5C-B518-42FB-941D-1F595608F946}" dt="2021-10-25T22:40:58.648" v="2317" actId="5793"/>
          <ac:spMkLst>
            <pc:docMk/>
            <pc:sldMk cId="3998785840" sldId="265"/>
            <ac:spMk id="3" creationId="{9195C335-A50F-4093-A9A8-B4068D8D38AE}"/>
          </ac:spMkLst>
        </pc:spChg>
        <pc:spChg chg="add del mod">
          <ac:chgData name="Ken Miller" userId="a55a72e9a10651cc" providerId="LiveId" clId="{77FF3B5C-B518-42FB-941D-1F595608F946}" dt="2021-10-26T00:21:41.331" v="3109" actId="21"/>
          <ac:spMkLst>
            <pc:docMk/>
            <pc:sldMk cId="3998785840" sldId="265"/>
            <ac:spMk id="4" creationId="{C5BA2950-163A-4033-8052-2EF0180D85E4}"/>
          </ac:spMkLst>
        </pc:spChg>
      </pc:sldChg>
      <pc:sldChg chg="addSp delSp modSp add mod ord setBg">
        <pc:chgData name="Ken Miller" userId="a55a72e9a10651cc" providerId="LiveId" clId="{77FF3B5C-B518-42FB-941D-1F595608F946}" dt="2021-10-25T22:38:43.430" v="2075" actId="20577"/>
        <pc:sldMkLst>
          <pc:docMk/>
          <pc:sldMk cId="345700630" sldId="266"/>
        </pc:sldMkLst>
        <pc:spChg chg="mod">
          <ac:chgData name="Ken Miller" userId="a55a72e9a10651cc" providerId="LiveId" clId="{77FF3B5C-B518-42FB-941D-1F595608F946}" dt="2021-10-25T22:38:30.837" v="2073" actId="26606"/>
          <ac:spMkLst>
            <pc:docMk/>
            <pc:sldMk cId="345700630" sldId="266"/>
            <ac:spMk id="2" creationId="{04EFFA5B-D8A7-4C5D-8FC9-CCEF17F24152}"/>
          </ac:spMkLst>
        </pc:spChg>
        <pc:spChg chg="add del mod">
          <ac:chgData name="Ken Miller" userId="a55a72e9a10651cc" providerId="LiveId" clId="{77FF3B5C-B518-42FB-941D-1F595608F946}" dt="2021-10-25T22:38:30.837" v="2073" actId="26606"/>
          <ac:spMkLst>
            <pc:docMk/>
            <pc:sldMk cId="345700630" sldId="266"/>
            <ac:spMk id="3" creationId="{9195C335-A50F-4093-A9A8-B4068D8D38AE}"/>
          </ac:spMkLst>
        </pc:spChg>
        <pc:spChg chg="add del">
          <ac:chgData name="Ken Miller" userId="a55a72e9a10651cc" providerId="LiveId" clId="{77FF3B5C-B518-42FB-941D-1F595608F946}" dt="2021-10-25T22:38:30.798" v="2072" actId="26606"/>
          <ac:spMkLst>
            <pc:docMk/>
            <pc:sldMk cId="345700630" sldId="266"/>
            <ac:spMk id="9" creationId="{C5176844-69C3-4F79-BE38-EA5BDDF4FEA4}"/>
          </ac:spMkLst>
        </pc:spChg>
        <pc:spChg chg="add del">
          <ac:chgData name="Ken Miller" userId="a55a72e9a10651cc" providerId="LiveId" clId="{77FF3B5C-B518-42FB-941D-1F595608F946}" dt="2021-10-25T22:38:30.798" v="2072" actId="26606"/>
          <ac:spMkLst>
            <pc:docMk/>
            <pc:sldMk cId="345700630" sldId="266"/>
            <ac:spMk id="11" creationId="{41113FF5-9B84-4A89-BF52-EA3C7E01AA3B}"/>
          </ac:spMkLst>
        </pc:spChg>
        <pc:spChg chg="add del">
          <ac:chgData name="Ken Miller" userId="a55a72e9a10651cc" providerId="LiveId" clId="{77FF3B5C-B518-42FB-941D-1F595608F946}" dt="2021-10-25T22:38:30.798" v="2072" actId="26606"/>
          <ac:spMkLst>
            <pc:docMk/>
            <pc:sldMk cId="345700630" sldId="266"/>
            <ac:spMk id="13" creationId="{A101E513-AF74-4E9D-A31F-99664250722D}"/>
          </ac:spMkLst>
        </pc:spChg>
        <pc:spChg chg="add">
          <ac:chgData name="Ken Miller" userId="a55a72e9a10651cc" providerId="LiveId" clId="{77FF3B5C-B518-42FB-941D-1F595608F946}" dt="2021-10-25T22:38:30.837" v="2073" actId="26606"/>
          <ac:spMkLst>
            <pc:docMk/>
            <pc:sldMk cId="345700630" sldId="266"/>
            <ac:spMk id="15" creationId="{C5176844-69C3-4F79-BE38-EA5BDDF4FEA4}"/>
          </ac:spMkLst>
        </pc:spChg>
        <pc:spChg chg="add">
          <ac:chgData name="Ken Miller" userId="a55a72e9a10651cc" providerId="LiveId" clId="{77FF3B5C-B518-42FB-941D-1F595608F946}" dt="2021-10-25T22:38:30.837" v="2073" actId="26606"/>
          <ac:spMkLst>
            <pc:docMk/>
            <pc:sldMk cId="345700630" sldId="266"/>
            <ac:spMk id="16" creationId="{41113FF5-9B84-4A89-BF52-EA3C7E01AA3B}"/>
          </ac:spMkLst>
        </pc:spChg>
        <pc:spChg chg="add">
          <ac:chgData name="Ken Miller" userId="a55a72e9a10651cc" providerId="LiveId" clId="{77FF3B5C-B518-42FB-941D-1F595608F946}" dt="2021-10-25T22:38:30.837" v="2073" actId="26606"/>
          <ac:spMkLst>
            <pc:docMk/>
            <pc:sldMk cId="345700630" sldId="266"/>
            <ac:spMk id="17" creationId="{A101E513-AF74-4E9D-A31F-99664250722D}"/>
          </ac:spMkLst>
        </pc:spChg>
        <pc:graphicFrameChg chg="add del">
          <ac:chgData name="Ken Miller" userId="a55a72e9a10651cc" providerId="LiveId" clId="{77FF3B5C-B518-42FB-941D-1F595608F946}" dt="2021-10-25T22:38:30.798" v="2072" actId="26606"/>
          <ac:graphicFrameMkLst>
            <pc:docMk/>
            <pc:sldMk cId="345700630" sldId="266"/>
            <ac:graphicFrameMk id="5" creationId="{17FCC214-5436-47C5-95C6-DC2166830C80}"/>
          </ac:graphicFrameMkLst>
        </pc:graphicFrameChg>
        <pc:graphicFrameChg chg="add mod">
          <ac:chgData name="Ken Miller" userId="a55a72e9a10651cc" providerId="LiveId" clId="{77FF3B5C-B518-42FB-941D-1F595608F946}" dt="2021-10-25T22:38:43.430" v="2075" actId="20577"/>
          <ac:graphicFrameMkLst>
            <pc:docMk/>
            <pc:sldMk cId="345700630" sldId="266"/>
            <ac:graphicFrameMk id="18" creationId="{EC0D6764-1119-4366-8043-9DB4FC48E96C}"/>
          </ac:graphicFrameMkLst>
        </pc:graphicFrameChg>
      </pc:sldChg>
      <pc:sldChg chg="addSp delSp modSp new mod setBg modClrScheme chgLayout">
        <pc:chgData name="Ken Miller" userId="a55a72e9a10651cc" providerId="LiveId" clId="{77FF3B5C-B518-42FB-941D-1F595608F946}" dt="2021-10-25T23:57:19.983" v="2868" actId="20577"/>
        <pc:sldMkLst>
          <pc:docMk/>
          <pc:sldMk cId="1823138847" sldId="267"/>
        </pc:sldMkLst>
        <pc:spChg chg="del mod ord">
          <ac:chgData name="Ken Miller" userId="a55a72e9a10651cc" providerId="LiveId" clId="{77FF3B5C-B518-42FB-941D-1F595608F946}" dt="2021-10-25T23:55:30.011" v="2841" actId="700"/>
          <ac:spMkLst>
            <pc:docMk/>
            <pc:sldMk cId="1823138847" sldId="267"/>
            <ac:spMk id="2" creationId="{FD14D5D8-0E99-48C9-A347-F84AE1E0BC90}"/>
          </ac:spMkLst>
        </pc:spChg>
        <pc:spChg chg="del mod ord">
          <ac:chgData name="Ken Miller" userId="a55a72e9a10651cc" providerId="LiveId" clId="{77FF3B5C-B518-42FB-941D-1F595608F946}" dt="2021-10-25T23:55:30.011" v="2841" actId="700"/>
          <ac:spMkLst>
            <pc:docMk/>
            <pc:sldMk cId="1823138847" sldId="267"/>
            <ac:spMk id="3" creationId="{480FEE80-A665-4AF8-9B23-903B6D7DC4A7}"/>
          </ac:spMkLst>
        </pc:spChg>
        <pc:spChg chg="add del mod ord">
          <ac:chgData name="Ken Miller" userId="a55a72e9a10651cc" providerId="LiveId" clId="{77FF3B5C-B518-42FB-941D-1F595608F946}" dt="2021-10-25T23:55:40.091" v="2842" actId="700"/>
          <ac:spMkLst>
            <pc:docMk/>
            <pc:sldMk cId="1823138847" sldId="267"/>
            <ac:spMk id="4" creationId="{B4E3EFC3-235B-472B-B45A-2F09256385E0}"/>
          </ac:spMkLst>
        </pc:spChg>
        <pc:spChg chg="add del mod ord">
          <ac:chgData name="Ken Miller" userId="a55a72e9a10651cc" providerId="LiveId" clId="{77FF3B5C-B518-42FB-941D-1F595608F946}" dt="2021-10-25T23:55:40.091" v="2842" actId="700"/>
          <ac:spMkLst>
            <pc:docMk/>
            <pc:sldMk cId="1823138847" sldId="267"/>
            <ac:spMk id="5" creationId="{1EB0FDDA-D6D7-4515-BC75-5BC8396D2C45}"/>
          </ac:spMkLst>
        </pc:spChg>
        <pc:spChg chg="add mod ord">
          <ac:chgData name="Ken Miller" userId="a55a72e9a10651cc" providerId="LiveId" clId="{77FF3B5C-B518-42FB-941D-1F595608F946}" dt="2021-10-25T23:55:55.769" v="2853" actId="26606"/>
          <ac:spMkLst>
            <pc:docMk/>
            <pc:sldMk cId="1823138847" sldId="267"/>
            <ac:spMk id="6" creationId="{9C191836-EA57-48BC-971F-3D7F57435E3D}"/>
          </ac:spMkLst>
        </pc:spChg>
        <pc:spChg chg="add mod ord">
          <ac:chgData name="Ken Miller" userId="a55a72e9a10651cc" providerId="LiveId" clId="{77FF3B5C-B518-42FB-941D-1F595608F946}" dt="2021-10-25T23:57:19.983" v="2868" actId="20577"/>
          <ac:spMkLst>
            <pc:docMk/>
            <pc:sldMk cId="1823138847" sldId="267"/>
            <ac:spMk id="7" creationId="{00830650-E3E3-4F6C-AF09-B7B8980794FF}"/>
          </ac:spMkLst>
        </pc:spChg>
        <pc:spChg chg="add">
          <ac:chgData name="Ken Miller" userId="a55a72e9a10651cc" providerId="LiveId" clId="{77FF3B5C-B518-42FB-941D-1F595608F946}" dt="2021-10-25T23:55:55.769" v="2853" actId="26606"/>
          <ac:spMkLst>
            <pc:docMk/>
            <pc:sldMk cId="1823138847" sldId="267"/>
            <ac:spMk id="12" creationId="{C5176844-69C3-4F79-BE38-EA5BDDF4FEA4}"/>
          </ac:spMkLst>
        </pc:spChg>
        <pc:spChg chg="add">
          <ac:chgData name="Ken Miller" userId="a55a72e9a10651cc" providerId="LiveId" clId="{77FF3B5C-B518-42FB-941D-1F595608F946}" dt="2021-10-25T23:55:55.769" v="2853" actId="26606"/>
          <ac:spMkLst>
            <pc:docMk/>
            <pc:sldMk cId="1823138847" sldId="267"/>
            <ac:spMk id="14" creationId="{1CF1AAE4-D0BC-430F-A613-7BBAAECA0C2D}"/>
          </ac:spMkLst>
        </pc:spChg>
        <pc:spChg chg="add">
          <ac:chgData name="Ken Miller" userId="a55a72e9a10651cc" providerId="LiveId" clId="{77FF3B5C-B518-42FB-941D-1F595608F946}" dt="2021-10-25T23:55:55.769" v="2853" actId="26606"/>
          <ac:spMkLst>
            <pc:docMk/>
            <pc:sldMk cId="1823138847" sldId="267"/>
            <ac:spMk id="16" creationId="{A101E513-AF74-4E9D-A31F-99664250722D}"/>
          </ac:spMkLst>
        </pc:spChg>
      </pc:sldChg>
      <pc:sldChg chg="addSp modSp new mod modNotesTx">
        <pc:chgData name="Ken Miller" userId="a55a72e9a10651cc" providerId="LiveId" clId="{77FF3B5C-B518-42FB-941D-1F595608F946}" dt="2021-10-28T13:46:42.148" v="3686" actId="20577"/>
        <pc:sldMkLst>
          <pc:docMk/>
          <pc:sldMk cId="2950293452" sldId="268"/>
        </pc:sldMkLst>
        <pc:spChg chg="mod">
          <ac:chgData name="Ken Miller" userId="a55a72e9a10651cc" providerId="LiveId" clId="{77FF3B5C-B518-42FB-941D-1F595608F946}" dt="2021-10-26T00:05:08.527" v="3031" actId="20577"/>
          <ac:spMkLst>
            <pc:docMk/>
            <pc:sldMk cId="2950293452" sldId="268"/>
            <ac:spMk id="2" creationId="{714D6BB1-82BE-45D3-BC74-44CBA562E38C}"/>
          </ac:spMkLst>
        </pc:spChg>
        <pc:spChg chg="mod">
          <ac:chgData name="Ken Miller" userId="a55a72e9a10651cc" providerId="LiveId" clId="{77FF3B5C-B518-42FB-941D-1F595608F946}" dt="2021-10-26T00:05:52.604" v="3032" actId="20577"/>
          <ac:spMkLst>
            <pc:docMk/>
            <pc:sldMk cId="2950293452" sldId="268"/>
            <ac:spMk id="3" creationId="{7B3D413B-866D-4664-918C-2EC7448D7713}"/>
          </ac:spMkLst>
        </pc:spChg>
        <pc:spChg chg="add mod">
          <ac:chgData name="Ken Miller" userId="a55a72e9a10651cc" providerId="LiveId" clId="{77FF3B5C-B518-42FB-941D-1F595608F946}" dt="2021-10-26T00:21:07.797" v="3090" actId="404"/>
          <ac:spMkLst>
            <pc:docMk/>
            <pc:sldMk cId="2950293452" sldId="268"/>
            <ac:spMk id="4" creationId="{E3C13255-3355-4D59-A47B-B98C56C7DDB8}"/>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F09844-3818-4BFC-B982-B5D7A784C029}"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04901A7-0CAD-4580-915B-0F0F6CC48687}">
      <dgm:prSet/>
      <dgm:spPr/>
      <dgm:t>
        <a:bodyPr/>
        <a:lstStyle/>
        <a:p>
          <a:pPr>
            <a:defRPr cap="all"/>
          </a:pPr>
          <a:r>
            <a:rPr lang="en-US"/>
            <a:t>History of Surgeries</a:t>
          </a:r>
        </a:p>
      </dgm:t>
    </dgm:pt>
    <dgm:pt modelId="{BCBC07A3-7956-46B3-B2DB-8D94B06B14DB}" type="parTrans" cxnId="{B9347835-362A-4BCD-BFD7-33B6F600D706}">
      <dgm:prSet/>
      <dgm:spPr/>
      <dgm:t>
        <a:bodyPr/>
        <a:lstStyle/>
        <a:p>
          <a:endParaRPr lang="en-US"/>
        </a:p>
      </dgm:t>
    </dgm:pt>
    <dgm:pt modelId="{3B130ABA-1F26-486E-842B-B0612CD056DC}" type="sibTrans" cxnId="{B9347835-362A-4BCD-BFD7-33B6F600D706}">
      <dgm:prSet/>
      <dgm:spPr/>
      <dgm:t>
        <a:bodyPr/>
        <a:lstStyle/>
        <a:p>
          <a:endParaRPr lang="en-US"/>
        </a:p>
      </dgm:t>
    </dgm:pt>
    <dgm:pt modelId="{EFEC3506-9C51-4F94-B711-A31464748832}">
      <dgm:prSet/>
      <dgm:spPr/>
      <dgm:t>
        <a:bodyPr/>
        <a:lstStyle/>
        <a:p>
          <a:pPr>
            <a:defRPr cap="all"/>
          </a:pPr>
          <a:r>
            <a:rPr lang="en-US"/>
            <a:t>Minimally Invasive Surgeries</a:t>
          </a:r>
        </a:p>
      </dgm:t>
    </dgm:pt>
    <dgm:pt modelId="{B085A35C-AD1C-4D88-A1F5-99A85BF22DD8}" type="parTrans" cxnId="{C9125F59-97E5-46E4-A457-57D8DB6A19BD}">
      <dgm:prSet/>
      <dgm:spPr/>
      <dgm:t>
        <a:bodyPr/>
        <a:lstStyle/>
        <a:p>
          <a:endParaRPr lang="en-US"/>
        </a:p>
      </dgm:t>
    </dgm:pt>
    <dgm:pt modelId="{A4312E3E-BB8E-49C6-ABD0-3383BF77654A}" type="sibTrans" cxnId="{C9125F59-97E5-46E4-A457-57D8DB6A19BD}">
      <dgm:prSet/>
      <dgm:spPr/>
      <dgm:t>
        <a:bodyPr/>
        <a:lstStyle/>
        <a:p>
          <a:endParaRPr lang="en-US"/>
        </a:p>
      </dgm:t>
    </dgm:pt>
    <dgm:pt modelId="{3B0831D1-9951-4442-BD51-0726A376C586}">
      <dgm:prSet/>
      <dgm:spPr/>
      <dgm:t>
        <a:bodyPr/>
        <a:lstStyle/>
        <a:p>
          <a:pPr>
            <a:defRPr cap="all"/>
          </a:pPr>
          <a:r>
            <a:rPr lang="en-US"/>
            <a:t>Robotic-Assisted Surgeries (RAS) and examples</a:t>
          </a:r>
        </a:p>
      </dgm:t>
    </dgm:pt>
    <dgm:pt modelId="{3F507B1C-9597-4380-B722-4FCC1553D4D7}" type="parTrans" cxnId="{CF51E785-754E-4359-A580-3141D114759F}">
      <dgm:prSet/>
      <dgm:spPr/>
      <dgm:t>
        <a:bodyPr/>
        <a:lstStyle/>
        <a:p>
          <a:endParaRPr lang="en-US"/>
        </a:p>
      </dgm:t>
    </dgm:pt>
    <dgm:pt modelId="{F537EBFB-7743-4FBB-9373-FD2B3F3BD55B}" type="sibTrans" cxnId="{CF51E785-754E-4359-A580-3141D114759F}">
      <dgm:prSet/>
      <dgm:spPr/>
      <dgm:t>
        <a:bodyPr/>
        <a:lstStyle/>
        <a:p>
          <a:endParaRPr lang="en-US"/>
        </a:p>
      </dgm:t>
    </dgm:pt>
    <dgm:pt modelId="{3F591C90-4D42-45A5-A12F-CA2D6261D813}">
      <dgm:prSet/>
      <dgm:spPr/>
      <dgm:t>
        <a:bodyPr/>
        <a:lstStyle/>
        <a:p>
          <a:pPr>
            <a:defRPr cap="all"/>
          </a:pPr>
          <a:r>
            <a:rPr lang="en-US" dirty="0"/>
            <a:t>Main RAS System</a:t>
          </a:r>
        </a:p>
      </dgm:t>
    </dgm:pt>
    <dgm:pt modelId="{DA3E7BE8-BC86-4F59-AF81-BF9073D84FCD}" type="parTrans" cxnId="{2A17DC82-F165-4A2F-9032-2A57D31C8BE5}">
      <dgm:prSet/>
      <dgm:spPr/>
      <dgm:t>
        <a:bodyPr/>
        <a:lstStyle/>
        <a:p>
          <a:endParaRPr lang="en-US"/>
        </a:p>
      </dgm:t>
    </dgm:pt>
    <dgm:pt modelId="{511BEE55-D6FA-4D49-B014-F558996BF3F1}" type="sibTrans" cxnId="{2A17DC82-F165-4A2F-9032-2A57D31C8BE5}">
      <dgm:prSet/>
      <dgm:spPr/>
      <dgm:t>
        <a:bodyPr/>
        <a:lstStyle/>
        <a:p>
          <a:endParaRPr lang="en-US"/>
        </a:p>
      </dgm:t>
    </dgm:pt>
    <dgm:pt modelId="{3DD898ED-F7DF-4A1C-AA3E-3DCC2BA57F02}">
      <dgm:prSet/>
      <dgm:spPr/>
      <dgm:t>
        <a:bodyPr/>
        <a:lstStyle/>
        <a:p>
          <a:pPr>
            <a:defRPr cap="all"/>
          </a:pPr>
          <a:r>
            <a:rPr lang="en-US"/>
            <a:t>Benefits of RAS</a:t>
          </a:r>
        </a:p>
      </dgm:t>
    </dgm:pt>
    <dgm:pt modelId="{ABC46D5E-35E8-4ECF-91AD-CB0A325E541C}" type="parTrans" cxnId="{D44EF292-9DE1-4116-B3BF-D7BEB8C592DD}">
      <dgm:prSet/>
      <dgm:spPr/>
      <dgm:t>
        <a:bodyPr/>
        <a:lstStyle/>
        <a:p>
          <a:endParaRPr lang="en-US"/>
        </a:p>
      </dgm:t>
    </dgm:pt>
    <dgm:pt modelId="{DF8D9DFF-7376-4B38-81E1-73FD5FAE6473}" type="sibTrans" cxnId="{D44EF292-9DE1-4116-B3BF-D7BEB8C592DD}">
      <dgm:prSet/>
      <dgm:spPr/>
      <dgm:t>
        <a:bodyPr/>
        <a:lstStyle/>
        <a:p>
          <a:endParaRPr lang="en-US"/>
        </a:p>
      </dgm:t>
    </dgm:pt>
    <dgm:pt modelId="{5972AE53-05EB-4A64-A456-C0BDD7DFB7C7}" type="pres">
      <dgm:prSet presAssocID="{77F09844-3818-4BFC-B982-B5D7A784C029}" presName="root" presStyleCnt="0">
        <dgm:presLayoutVars>
          <dgm:dir/>
          <dgm:resizeHandles val="exact"/>
        </dgm:presLayoutVars>
      </dgm:prSet>
      <dgm:spPr/>
    </dgm:pt>
    <dgm:pt modelId="{39B7B659-C74C-43AF-A967-EC866DF309D6}" type="pres">
      <dgm:prSet presAssocID="{304901A7-0CAD-4580-915B-0F0F6CC48687}" presName="compNode" presStyleCnt="0"/>
      <dgm:spPr/>
    </dgm:pt>
    <dgm:pt modelId="{CB2C6F75-A943-4DF5-BD4C-70111072B485}" type="pres">
      <dgm:prSet presAssocID="{304901A7-0CAD-4580-915B-0F0F6CC48687}" presName="iconBgRect" presStyleLbl="bgShp" presStyleIdx="0" presStyleCnt="5"/>
      <dgm:spPr>
        <a:prstGeom prst="round2DiagRect">
          <a:avLst>
            <a:gd name="adj1" fmla="val 29727"/>
            <a:gd name="adj2" fmla="val 0"/>
          </a:avLst>
        </a:prstGeom>
      </dgm:spPr>
    </dgm:pt>
    <dgm:pt modelId="{B7D9F4AA-DAF6-4CB8-84F6-C2AC00FE19C0}" type="pres">
      <dgm:prSet presAssocID="{304901A7-0CAD-4580-915B-0F0F6CC4868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2C42146C-FF6D-4798-8E63-E40D737C8B2C}" type="pres">
      <dgm:prSet presAssocID="{304901A7-0CAD-4580-915B-0F0F6CC48687}" presName="spaceRect" presStyleCnt="0"/>
      <dgm:spPr/>
    </dgm:pt>
    <dgm:pt modelId="{1137D39F-F8B2-4704-9375-64E8A9F26889}" type="pres">
      <dgm:prSet presAssocID="{304901A7-0CAD-4580-915B-0F0F6CC48687}" presName="textRect" presStyleLbl="revTx" presStyleIdx="0" presStyleCnt="5">
        <dgm:presLayoutVars>
          <dgm:chMax val="1"/>
          <dgm:chPref val="1"/>
        </dgm:presLayoutVars>
      </dgm:prSet>
      <dgm:spPr/>
    </dgm:pt>
    <dgm:pt modelId="{4EA57820-4F1C-46FE-81A3-B89B0FC11C20}" type="pres">
      <dgm:prSet presAssocID="{3B130ABA-1F26-486E-842B-B0612CD056DC}" presName="sibTrans" presStyleCnt="0"/>
      <dgm:spPr/>
    </dgm:pt>
    <dgm:pt modelId="{8D257466-30AB-4877-9D27-79EF81EFED5A}" type="pres">
      <dgm:prSet presAssocID="{EFEC3506-9C51-4F94-B711-A31464748832}" presName="compNode" presStyleCnt="0"/>
      <dgm:spPr/>
    </dgm:pt>
    <dgm:pt modelId="{AEC73E33-1573-47AE-9908-AAA06D056832}" type="pres">
      <dgm:prSet presAssocID="{EFEC3506-9C51-4F94-B711-A31464748832}" presName="iconBgRect" presStyleLbl="bgShp" presStyleIdx="1" presStyleCnt="5"/>
      <dgm:spPr>
        <a:prstGeom prst="round2DiagRect">
          <a:avLst>
            <a:gd name="adj1" fmla="val 29727"/>
            <a:gd name="adj2" fmla="val 0"/>
          </a:avLst>
        </a:prstGeom>
      </dgm:spPr>
    </dgm:pt>
    <dgm:pt modelId="{ECA448B3-B1AE-4C3F-96B0-9590C3548EB2}" type="pres">
      <dgm:prSet presAssocID="{EFEC3506-9C51-4F94-B711-A3146474883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dical"/>
        </a:ext>
      </dgm:extLst>
    </dgm:pt>
    <dgm:pt modelId="{3C90D882-F421-489A-80AA-336B1ECCF282}" type="pres">
      <dgm:prSet presAssocID="{EFEC3506-9C51-4F94-B711-A31464748832}" presName="spaceRect" presStyleCnt="0"/>
      <dgm:spPr/>
    </dgm:pt>
    <dgm:pt modelId="{D81E47ED-7B82-4C21-9734-32AE2FC01813}" type="pres">
      <dgm:prSet presAssocID="{EFEC3506-9C51-4F94-B711-A31464748832}" presName="textRect" presStyleLbl="revTx" presStyleIdx="1" presStyleCnt="5">
        <dgm:presLayoutVars>
          <dgm:chMax val="1"/>
          <dgm:chPref val="1"/>
        </dgm:presLayoutVars>
      </dgm:prSet>
      <dgm:spPr/>
    </dgm:pt>
    <dgm:pt modelId="{F7B9364F-F59A-4D1C-A258-8DCE3DED3245}" type="pres">
      <dgm:prSet presAssocID="{A4312E3E-BB8E-49C6-ABD0-3383BF77654A}" presName="sibTrans" presStyleCnt="0"/>
      <dgm:spPr/>
    </dgm:pt>
    <dgm:pt modelId="{064603C2-A527-4DA4-83ED-F8CF4D1483F6}" type="pres">
      <dgm:prSet presAssocID="{3B0831D1-9951-4442-BD51-0726A376C586}" presName="compNode" presStyleCnt="0"/>
      <dgm:spPr/>
    </dgm:pt>
    <dgm:pt modelId="{39224243-1A92-45AD-918B-CBB1E9536F74}" type="pres">
      <dgm:prSet presAssocID="{3B0831D1-9951-4442-BD51-0726A376C586}" presName="iconBgRect" presStyleLbl="bgShp" presStyleIdx="2" presStyleCnt="5"/>
      <dgm:spPr>
        <a:prstGeom prst="round2DiagRect">
          <a:avLst>
            <a:gd name="adj1" fmla="val 29727"/>
            <a:gd name="adj2" fmla="val 0"/>
          </a:avLst>
        </a:prstGeom>
      </dgm:spPr>
    </dgm:pt>
    <dgm:pt modelId="{3F402973-A7A5-4462-990E-A8527255B144}" type="pres">
      <dgm:prSet presAssocID="{3B0831D1-9951-4442-BD51-0726A376C58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004C61AF-34B7-4FD5-BE5F-E033E9B3340C}" type="pres">
      <dgm:prSet presAssocID="{3B0831D1-9951-4442-BD51-0726A376C586}" presName="spaceRect" presStyleCnt="0"/>
      <dgm:spPr/>
    </dgm:pt>
    <dgm:pt modelId="{A1BAD786-17DC-4A3C-8C3D-9A774CA7327E}" type="pres">
      <dgm:prSet presAssocID="{3B0831D1-9951-4442-BD51-0726A376C586}" presName="textRect" presStyleLbl="revTx" presStyleIdx="2" presStyleCnt="5">
        <dgm:presLayoutVars>
          <dgm:chMax val="1"/>
          <dgm:chPref val="1"/>
        </dgm:presLayoutVars>
      </dgm:prSet>
      <dgm:spPr/>
    </dgm:pt>
    <dgm:pt modelId="{6B15AB01-9D26-4B79-881C-CE5C29238201}" type="pres">
      <dgm:prSet presAssocID="{F537EBFB-7743-4FBB-9373-FD2B3F3BD55B}" presName="sibTrans" presStyleCnt="0"/>
      <dgm:spPr/>
    </dgm:pt>
    <dgm:pt modelId="{520FA942-F899-4E4D-AE6A-6030B9E4E171}" type="pres">
      <dgm:prSet presAssocID="{3F591C90-4D42-45A5-A12F-CA2D6261D813}" presName="compNode" presStyleCnt="0"/>
      <dgm:spPr/>
    </dgm:pt>
    <dgm:pt modelId="{FF781C14-0DAA-45B0-90F8-0107278470AC}" type="pres">
      <dgm:prSet presAssocID="{3F591C90-4D42-45A5-A12F-CA2D6261D813}" presName="iconBgRect" presStyleLbl="bgShp" presStyleIdx="3" presStyleCnt="5"/>
      <dgm:spPr>
        <a:prstGeom prst="round2DiagRect">
          <a:avLst>
            <a:gd name="adj1" fmla="val 29727"/>
            <a:gd name="adj2" fmla="val 0"/>
          </a:avLst>
        </a:prstGeom>
      </dgm:spPr>
    </dgm:pt>
    <dgm:pt modelId="{488E01FA-AC88-4A46-B9A2-E7E011468C96}" type="pres">
      <dgm:prSet presAssocID="{3F591C90-4D42-45A5-A12F-CA2D6261D81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8B3A552A-A4F0-4810-92AB-01E2E3B474F2}" type="pres">
      <dgm:prSet presAssocID="{3F591C90-4D42-45A5-A12F-CA2D6261D813}" presName="spaceRect" presStyleCnt="0"/>
      <dgm:spPr/>
    </dgm:pt>
    <dgm:pt modelId="{8FEEA76F-8DEF-477C-9C20-C1431A111698}" type="pres">
      <dgm:prSet presAssocID="{3F591C90-4D42-45A5-A12F-CA2D6261D813}" presName="textRect" presStyleLbl="revTx" presStyleIdx="3" presStyleCnt="5">
        <dgm:presLayoutVars>
          <dgm:chMax val="1"/>
          <dgm:chPref val="1"/>
        </dgm:presLayoutVars>
      </dgm:prSet>
      <dgm:spPr/>
    </dgm:pt>
    <dgm:pt modelId="{F73886DE-7D3E-4C69-9CAD-7A1F1EB48D8E}" type="pres">
      <dgm:prSet presAssocID="{511BEE55-D6FA-4D49-B014-F558996BF3F1}" presName="sibTrans" presStyleCnt="0"/>
      <dgm:spPr/>
    </dgm:pt>
    <dgm:pt modelId="{EA046A0A-398B-4C6D-82BC-C835B80F4B7C}" type="pres">
      <dgm:prSet presAssocID="{3DD898ED-F7DF-4A1C-AA3E-3DCC2BA57F02}" presName="compNode" presStyleCnt="0"/>
      <dgm:spPr/>
    </dgm:pt>
    <dgm:pt modelId="{48736E16-7DC0-46ED-8C8E-B437FB58EF6D}" type="pres">
      <dgm:prSet presAssocID="{3DD898ED-F7DF-4A1C-AA3E-3DCC2BA57F02}" presName="iconBgRect" presStyleLbl="bgShp" presStyleIdx="4" presStyleCnt="5"/>
      <dgm:spPr>
        <a:prstGeom prst="round2DiagRect">
          <a:avLst>
            <a:gd name="adj1" fmla="val 29727"/>
            <a:gd name="adj2" fmla="val 0"/>
          </a:avLst>
        </a:prstGeom>
      </dgm:spPr>
    </dgm:pt>
    <dgm:pt modelId="{A67807D3-55C3-443F-A1EE-AE13DF6F5FD3}" type="pres">
      <dgm:prSet presAssocID="{3DD898ED-F7DF-4A1C-AA3E-3DCC2BA57F0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30DA951A-FF91-4C87-8DB0-746351C87838}" type="pres">
      <dgm:prSet presAssocID="{3DD898ED-F7DF-4A1C-AA3E-3DCC2BA57F02}" presName="spaceRect" presStyleCnt="0"/>
      <dgm:spPr/>
    </dgm:pt>
    <dgm:pt modelId="{A60940DC-F34C-436E-AEC1-7BF971583431}" type="pres">
      <dgm:prSet presAssocID="{3DD898ED-F7DF-4A1C-AA3E-3DCC2BA57F02}" presName="textRect" presStyleLbl="revTx" presStyleIdx="4" presStyleCnt="5">
        <dgm:presLayoutVars>
          <dgm:chMax val="1"/>
          <dgm:chPref val="1"/>
        </dgm:presLayoutVars>
      </dgm:prSet>
      <dgm:spPr/>
    </dgm:pt>
  </dgm:ptLst>
  <dgm:cxnLst>
    <dgm:cxn modelId="{BE18531A-73B3-4C86-A7E9-38EE91B8020D}" type="presOf" srcId="{3F591C90-4D42-45A5-A12F-CA2D6261D813}" destId="{8FEEA76F-8DEF-477C-9C20-C1431A111698}" srcOrd="0" destOrd="0" presId="urn:microsoft.com/office/officeart/2018/5/layout/IconLeafLabelList"/>
    <dgm:cxn modelId="{B9347835-362A-4BCD-BFD7-33B6F600D706}" srcId="{77F09844-3818-4BFC-B982-B5D7A784C029}" destId="{304901A7-0CAD-4580-915B-0F0F6CC48687}" srcOrd="0" destOrd="0" parTransId="{BCBC07A3-7956-46B3-B2DB-8D94B06B14DB}" sibTransId="{3B130ABA-1F26-486E-842B-B0612CD056DC}"/>
    <dgm:cxn modelId="{4C22744B-EC75-423E-A284-F76840B3CF2F}" type="presOf" srcId="{3B0831D1-9951-4442-BD51-0726A376C586}" destId="{A1BAD786-17DC-4A3C-8C3D-9A774CA7327E}" srcOrd="0" destOrd="0" presId="urn:microsoft.com/office/officeart/2018/5/layout/IconLeafLabelList"/>
    <dgm:cxn modelId="{0301AD6E-7FA6-4B9E-A62B-BB859910D13A}" type="presOf" srcId="{304901A7-0CAD-4580-915B-0F0F6CC48687}" destId="{1137D39F-F8B2-4704-9375-64E8A9F26889}" srcOrd="0" destOrd="0" presId="urn:microsoft.com/office/officeart/2018/5/layout/IconLeafLabelList"/>
    <dgm:cxn modelId="{C9125F59-97E5-46E4-A457-57D8DB6A19BD}" srcId="{77F09844-3818-4BFC-B982-B5D7A784C029}" destId="{EFEC3506-9C51-4F94-B711-A31464748832}" srcOrd="1" destOrd="0" parTransId="{B085A35C-AD1C-4D88-A1F5-99A85BF22DD8}" sibTransId="{A4312E3E-BB8E-49C6-ABD0-3383BF77654A}"/>
    <dgm:cxn modelId="{2A17DC82-F165-4A2F-9032-2A57D31C8BE5}" srcId="{77F09844-3818-4BFC-B982-B5D7A784C029}" destId="{3F591C90-4D42-45A5-A12F-CA2D6261D813}" srcOrd="3" destOrd="0" parTransId="{DA3E7BE8-BC86-4F59-AF81-BF9073D84FCD}" sibTransId="{511BEE55-D6FA-4D49-B014-F558996BF3F1}"/>
    <dgm:cxn modelId="{CF51E785-754E-4359-A580-3141D114759F}" srcId="{77F09844-3818-4BFC-B982-B5D7A784C029}" destId="{3B0831D1-9951-4442-BD51-0726A376C586}" srcOrd="2" destOrd="0" parTransId="{3F507B1C-9597-4380-B722-4FCC1553D4D7}" sibTransId="{F537EBFB-7743-4FBB-9373-FD2B3F3BD55B}"/>
    <dgm:cxn modelId="{49167389-0B87-4ED2-B732-4291C7ECFEE3}" type="presOf" srcId="{77F09844-3818-4BFC-B982-B5D7A784C029}" destId="{5972AE53-05EB-4A64-A456-C0BDD7DFB7C7}" srcOrd="0" destOrd="0" presId="urn:microsoft.com/office/officeart/2018/5/layout/IconLeafLabelList"/>
    <dgm:cxn modelId="{74D3E690-F72A-48F4-93FC-33E206EBDD73}" type="presOf" srcId="{EFEC3506-9C51-4F94-B711-A31464748832}" destId="{D81E47ED-7B82-4C21-9734-32AE2FC01813}" srcOrd="0" destOrd="0" presId="urn:microsoft.com/office/officeart/2018/5/layout/IconLeafLabelList"/>
    <dgm:cxn modelId="{D44EF292-9DE1-4116-B3BF-D7BEB8C592DD}" srcId="{77F09844-3818-4BFC-B982-B5D7A784C029}" destId="{3DD898ED-F7DF-4A1C-AA3E-3DCC2BA57F02}" srcOrd="4" destOrd="0" parTransId="{ABC46D5E-35E8-4ECF-91AD-CB0A325E541C}" sibTransId="{DF8D9DFF-7376-4B38-81E1-73FD5FAE6473}"/>
    <dgm:cxn modelId="{7A4781F7-F641-4D1E-A329-4B95696E31AA}" type="presOf" srcId="{3DD898ED-F7DF-4A1C-AA3E-3DCC2BA57F02}" destId="{A60940DC-F34C-436E-AEC1-7BF971583431}" srcOrd="0" destOrd="0" presId="urn:microsoft.com/office/officeart/2018/5/layout/IconLeafLabelList"/>
    <dgm:cxn modelId="{45707B92-7468-4616-9D5C-29779A6C60EB}" type="presParOf" srcId="{5972AE53-05EB-4A64-A456-C0BDD7DFB7C7}" destId="{39B7B659-C74C-43AF-A967-EC866DF309D6}" srcOrd="0" destOrd="0" presId="urn:microsoft.com/office/officeart/2018/5/layout/IconLeafLabelList"/>
    <dgm:cxn modelId="{56B2AB65-4410-47DB-B298-4D929F744175}" type="presParOf" srcId="{39B7B659-C74C-43AF-A967-EC866DF309D6}" destId="{CB2C6F75-A943-4DF5-BD4C-70111072B485}" srcOrd="0" destOrd="0" presId="urn:microsoft.com/office/officeart/2018/5/layout/IconLeafLabelList"/>
    <dgm:cxn modelId="{8C8778E5-96DB-4C07-B47E-B28DE493ADED}" type="presParOf" srcId="{39B7B659-C74C-43AF-A967-EC866DF309D6}" destId="{B7D9F4AA-DAF6-4CB8-84F6-C2AC00FE19C0}" srcOrd="1" destOrd="0" presId="urn:microsoft.com/office/officeart/2018/5/layout/IconLeafLabelList"/>
    <dgm:cxn modelId="{37BA90AA-C5B2-4B17-9446-99D43F8D806E}" type="presParOf" srcId="{39B7B659-C74C-43AF-A967-EC866DF309D6}" destId="{2C42146C-FF6D-4798-8E63-E40D737C8B2C}" srcOrd="2" destOrd="0" presId="urn:microsoft.com/office/officeart/2018/5/layout/IconLeafLabelList"/>
    <dgm:cxn modelId="{45F20AFC-DF66-478E-BA5F-CD6D0E7463FA}" type="presParOf" srcId="{39B7B659-C74C-43AF-A967-EC866DF309D6}" destId="{1137D39F-F8B2-4704-9375-64E8A9F26889}" srcOrd="3" destOrd="0" presId="urn:microsoft.com/office/officeart/2018/5/layout/IconLeafLabelList"/>
    <dgm:cxn modelId="{325B4B89-463B-4711-93C5-763C4BD0ECB0}" type="presParOf" srcId="{5972AE53-05EB-4A64-A456-C0BDD7DFB7C7}" destId="{4EA57820-4F1C-46FE-81A3-B89B0FC11C20}" srcOrd="1" destOrd="0" presId="urn:microsoft.com/office/officeart/2018/5/layout/IconLeafLabelList"/>
    <dgm:cxn modelId="{4E03A09D-EAC5-49DA-B32B-0E0F266F5872}" type="presParOf" srcId="{5972AE53-05EB-4A64-A456-C0BDD7DFB7C7}" destId="{8D257466-30AB-4877-9D27-79EF81EFED5A}" srcOrd="2" destOrd="0" presId="urn:microsoft.com/office/officeart/2018/5/layout/IconLeafLabelList"/>
    <dgm:cxn modelId="{9CD94D99-0812-49BA-962D-1E1309B290FE}" type="presParOf" srcId="{8D257466-30AB-4877-9D27-79EF81EFED5A}" destId="{AEC73E33-1573-47AE-9908-AAA06D056832}" srcOrd="0" destOrd="0" presId="urn:microsoft.com/office/officeart/2018/5/layout/IconLeafLabelList"/>
    <dgm:cxn modelId="{988FB9CA-B462-4547-9672-7BD2CF70F627}" type="presParOf" srcId="{8D257466-30AB-4877-9D27-79EF81EFED5A}" destId="{ECA448B3-B1AE-4C3F-96B0-9590C3548EB2}" srcOrd="1" destOrd="0" presId="urn:microsoft.com/office/officeart/2018/5/layout/IconLeafLabelList"/>
    <dgm:cxn modelId="{BC90F3CF-E777-4B9B-B930-C7DF3E60000D}" type="presParOf" srcId="{8D257466-30AB-4877-9D27-79EF81EFED5A}" destId="{3C90D882-F421-489A-80AA-336B1ECCF282}" srcOrd="2" destOrd="0" presId="urn:microsoft.com/office/officeart/2018/5/layout/IconLeafLabelList"/>
    <dgm:cxn modelId="{004FB85A-E23A-4621-B802-BA3ABB4D1C81}" type="presParOf" srcId="{8D257466-30AB-4877-9D27-79EF81EFED5A}" destId="{D81E47ED-7B82-4C21-9734-32AE2FC01813}" srcOrd="3" destOrd="0" presId="urn:microsoft.com/office/officeart/2018/5/layout/IconLeafLabelList"/>
    <dgm:cxn modelId="{D0E59CDD-BB12-4147-8EDE-AA7DAD5F4944}" type="presParOf" srcId="{5972AE53-05EB-4A64-A456-C0BDD7DFB7C7}" destId="{F7B9364F-F59A-4D1C-A258-8DCE3DED3245}" srcOrd="3" destOrd="0" presId="urn:microsoft.com/office/officeart/2018/5/layout/IconLeafLabelList"/>
    <dgm:cxn modelId="{D9EBA7E4-C84F-4D9E-9B02-920C23907E97}" type="presParOf" srcId="{5972AE53-05EB-4A64-A456-C0BDD7DFB7C7}" destId="{064603C2-A527-4DA4-83ED-F8CF4D1483F6}" srcOrd="4" destOrd="0" presId="urn:microsoft.com/office/officeart/2018/5/layout/IconLeafLabelList"/>
    <dgm:cxn modelId="{A7DE5B2D-893D-47CF-AC63-0FF9A7BB6EFA}" type="presParOf" srcId="{064603C2-A527-4DA4-83ED-F8CF4D1483F6}" destId="{39224243-1A92-45AD-918B-CBB1E9536F74}" srcOrd="0" destOrd="0" presId="urn:microsoft.com/office/officeart/2018/5/layout/IconLeafLabelList"/>
    <dgm:cxn modelId="{7AD9E497-B42E-4ED0-8BA7-FA59B635DAE3}" type="presParOf" srcId="{064603C2-A527-4DA4-83ED-F8CF4D1483F6}" destId="{3F402973-A7A5-4462-990E-A8527255B144}" srcOrd="1" destOrd="0" presId="urn:microsoft.com/office/officeart/2018/5/layout/IconLeafLabelList"/>
    <dgm:cxn modelId="{BC54C76D-1C38-4BC6-82CF-BBE9A0A6CE06}" type="presParOf" srcId="{064603C2-A527-4DA4-83ED-F8CF4D1483F6}" destId="{004C61AF-34B7-4FD5-BE5F-E033E9B3340C}" srcOrd="2" destOrd="0" presId="urn:microsoft.com/office/officeart/2018/5/layout/IconLeafLabelList"/>
    <dgm:cxn modelId="{2F4455BF-897B-4166-B61C-B19C7B3B515E}" type="presParOf" srcId="{064603C2-A527-4DA4-83ED-F8CF4D1483F6}" destId="{A1BAD786-17DC-4A3C-8C3D-9A774CA7327E}" srcOrd="3" destOrd="0" presId="urn:microsoft.com/office/officeart/2018/5/layout/IconLeafLabelList"/>
    <dgm:cxn modelId="{89E9DFE5-868D-4547-857A-DBFCE10B6C02}" type="presParOf" srcId="{5972AE53-05EB-4A64-A456-C0BDD7DFB7C7}" destId="{6B15AB01-9D26-4B79-881C-CE5C29238201}" srcOrd="5" destOrd="0" presId="urn:microsoft.com/office/officeart/2018/5/layout/IconLeafLabelList"/>
    <dgm:cxn modelId="{8852469D-E287-4E7E-956B-AE8EE1DAA645}" type="presParOf" srcId="{5972AE53-05EB-4A64-A456-C0BDD7DFB7C7}" destId="{520FA942-F899-4E4D-AE6A-6030B9E4E171}" srcOrd="6" destOrd="0" presId="urn:microsoft.com/office/officeart/2018/5/layout/IconLeafLabelList"/>
    <dgm:cxn modelId="{099D777E-A67D-48A2-AEFF-4D65611235EC}" type="presParOf" srcId="{520FA942-F899-4E4D-AE6A-6030B9E4E171}" destId="{FF781C14-0DAA-45B0-90F8-0107278470AC}" srcOrd="0" destOrd="0" presId="urn:microsoft.com/office/officeart/2018/5/layout/IconLeafLabelList"/>
    <dgm:cxn modelId="{BE77A652-F083-4FFF-B33D-90CF06B7A859}" type="presParOf" srcId="{520FA942-F899-4E4D-AE6A-6030B9E4E171}" destId="{488E01FA-AC88-4A46-B9A2-E7E011468C96}" srcOrd="1" destOrd="0" presId="urn:microsoft.com/office/officeart/2018/5/layout/IconLeafLabelList"/>
    <dgm:cxn modelId="{0BF1CD21-A921-46FF-B35C-4EE138E57B24}" type="presParOf" srcId="{520FA942-F899-4E4D-AE6A-6030B9E4E171}" destId="{8B3A552A-A4F0-4810-92AB-01E2E3B474F2}" srcOrd="2" destOrd="0" presId="urn:microsoft.com/office/officeart/2018/5/layout/IconLeafLabelList"/>
    <dgm:cxn modelId="{418EE570-3EBC-4AB8-9E17-95C0EC09EEC1}" type="presParOf" srcId="{520FA942-F899-4E4D-AE6A-6030B9E4E171}" destId="{8FEEA76F-8DEF-477C-9C20-C1431A111698}" srcOrd="3" destOrd="0" presId="urn:microsoft.com/office/officeart/2018/5/layout/IconLeafLabelList"/>
    <dgm:cxn modelId="{8121B315-478B-442C-A77B-7A475635BD0E}" type="presParOf" srcId="{5972AE53-05EB-4A64-A456-C0BDD7DFB7C7}" destId="{F73886DE-7D3E-4C69-9CAD-7A1F1EB48D8E}" srcOrd="7" destOrd="0" presId="urn:microsoft.com/office/officeart/2018/5/layout/IconLeafLabelList"/>
    <dgm:cxn modelId="{9C5AE599-E42D-471D-B0F6-A00D2F819AFA}" type="presParOf" srcId="{5972AE53-05EB-4A64-A456-C0BDD7DFB7C7}" destId="{EA046A0A-398B-4C6D-82BC-C835B80F4B7C}" srcOrd="8" destOrd="0" presId="urn:microsoft.com/office/officeart/2018/5/layout/IconLeafLabelList"/>
    <dgm:cxn modelId="{3555C404-8CAC-487F-AD12-1DCC907AA45B}" type="presParOf" srcId="{EA046A0A-398B-4C6D-82BC-C835B80F4B7C}" destId="{48736E16-7DC0-46ED-8C8E-B437FB58EF6D}" srcOrd="0" destOrd="0" presId="urn:microsoft.com/office/officeart/2018/5/layout/IconLeafLabelList"/>
    <dgm:cxn modelId="{F86B1B5A-5514-4436-B8A6-28D826E2F772}" type="presParOf" srcId="{EA046A0A-398B-4C6D-82BC-C835B80F4B7C}" destId="{A67807D3-55C3-443F-A1EE-AE13DF6F5FD3}" srcOrd="1" destOrd="0" presId="urn:microsoft.com/office/officeart/2018/5/layout/IconLeafLabelList"/>
    <dgm:cxn modelId="{F53A7479-EFDB-4DF2-AD78-67118A2E8020}" type="presParOf" srcId="{EA046A0A-398B-4C6D-82BC-C835B80F4B7C}" destId="{30DA951A-FF91-4C87-8DB0-746351C87838}" srcOrd="2" destOrd="0" presId="urn:microsoft.com/office/officeart/2018/5/layout/IconLeafLabelList"/>
    <dgm:cxn modelId="{D8ED4AF4-62BD-42FA-B2D9-CE3480009BA3}" type="presParOf" srcId="{EA046A0A-398B-4C6D-82BC-C835B80F4B7C}" destId="{A60940DC-F34C-436E-AEC1-7BF97158343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5C14C8-2150-4FD2-A872-06718DF8295E}" type="doc">
      <dgm:prSet loTypeId="urn:microsoft.com/office/officeart/2016/7/layout/BasicTimeline" loCatId="process" qsTypeId="urn:microsoft.com/office/officeart/2005/8/quickstyle/simple5" qsCatId="simple" csTypeId="urn:microsoft.com/office/officeart/2005/8/colors/colorful5" csCatId="colorful" phldr="1"/>
      <dgm:spPr/>
      <dgm:t>
        <a:bodyPr/>
        <a:lstStyle/>
        <a:p>
          <a:endParaRPr lang="en-US"/>
        </a:p>
      </dgm:t>
    </dgm:pt>
    <dgm:pt modelId="{8E413B8F-B65C-4BAE-8C96-5F7F79A8A940}">
      <dgm:prSet/>
      <dgm:spPr/>
      <dgm:t>
        <a:bodyPr/>
        <a:lstStyle/>
        <a:p>
          <a:pPr>
            <a:defRPr b="1"/>
          </a:pPr>
          <a:r>
            <a:rPr lang="en-US"/>
            <a:t>1840s</a:t>
          </a:r>
        </a:p>
      </dgm:t>
    </dgm:pt>
    <dgm:pt modelId="{C1F13C04-72AF-40DD-AE19-11ED45C0A1F4}" type="parTrans" cxnId="{BEC26D47-4912-4D6D-ACCA-FC5EB0939612}">
      <dgm:prSet/>
      <dgm:spPr/>
      <dgm:t>
        <a:bodyPr/>
        <a:lstStyle/>
        <a:p>
          <a:endParaRPr lang="en-US"/>
        </a:p>
      </dgm:t>
    </dgm:pt>
    <dgm:pt modelId="{4341441E-FBA7-4953-951D-236CA145CBA2}" type="sibTrans" cxnId="{BEC26D47-4912-4D6D-ACCA-FC5EB0939612}">
      <dgm:prSet/>
      <dgm:spPr/>
      <dgm:t>
        <a:bodyPr/>
        <a:lstStyle/>
        <a:p>
          <a:endParaRPr lang="en-US"/>
        </a:p>
      </dgm:t>
    </dgm:pt>
    <dgm:pt modelId="{E333450E-1C47-4643-858E-159A84639B02}">
      <dgm:prSet/>
      <dgm:spPr/>
      <dgm:t>
        <a:bodyPr/>
        <a:lstStyle/>
        <a:p>
          <a:r>
            <a:rPr lang="en-US"/>
            <a:t>surgical anesthesia first demonstrated</a:t>
          </a:r>
        </a:p>
      </dgm:t>
    </dgm:pt>
    <dgm:pt modelId="{0B04273E-1397-4D00-9574-01C3F1E91C54}" type="parTrans" cxnId="{57A5AA1B-7880-42CA-8B3F-C25290B690AD}">
      <dgm:prSet/>
      <dgm:spPr/>
      <dgm:t>
        <a:bodyPr/>
        <a:lstStyle/>
        <a:p>
          <a:endParaRPr lang="en-US"/>
        </a:p>
      </dgm:t>
    </dgm:pt>
    <dgm:pt modelId="{FDE26B2B-B57C-4665-889C-0D54CCBA6A75}" type="sibTrans" cxnId="{57A5AA1B-7880-42CA-8B3F-C25290B690AD}">
      <dgm:prSet/>
      <dgm:spPr/>
      <dgm:t>
        <a:bodyPr/>
        <a:lstStyle/>
        <a:p>
          <a:endParaRPr lang="en-US"/>
        </a:p>
      </dgm:t>
    </dgm:pt>
    <dgm:pt modelId="{CC596219-9408-4218-9330-9673CCADFA02}">
      <dgm:prSet/>
      <dgm:spPr/>
      <dgm:t>
        <a:bodyPr/>
        <a:lstStyle/>
        <a:p>
          <a:pPr>
            <a:defRPr b="1"/>
          </a:pPr>
          <a:r>
            <a:rPr lang="en-US"/>
            <a:t>1896</a:t>
          </a:r>
        </a:p>
      </dgm:t>
    </dgm:pt>
    <dgm:pt modelId="{4B72021D-38A7-4DE5-975B-FFCC34EC9841}" type="parTrans" cxnId="{9AC5F2AD-5DDD-4E70-8631-526271C0DDBD}">
      <dgm:prSet/>
      <dgm:spPr/>
      <dgm:t>
        <a:bodyPr/>
        <a:lstStyle/>
        <a:p>
          <a:endParaRPr lang="en-US"/>
        </a:p>
      </dgm:t>
    </dgm:pt>
    <dgm:pt modelId="{ADDB84BA-2D0E-47C7-BAAE-30091E5CE625}" type="sibTrans" cxnId="{9AC5F2AD-5DDD-4E70-8631-526271C0DDBD}">
      <dgm:prSet/>
      <dgm:spPr/>
      <dgm:t>
        <a:bodyPr/>
        <a:lstStyle/>
        <a:p>
          <a:endParaRPr lang="en-US"/>
        </a:p>
      </dgm:t>
    </dgm:pt>
    <dgm:pt modelId="{13AB7C28-0BD0-458D-B8FB-DCF942AD2247}">
      <dgm:prSet/>
      <dgm:spPr/>
      <dgm:t>
        <a:bodyPr/>
        <a:lstStyle/>
        <a:p>
          <a:r>
            <a:rPr lang="en-US"/>
            <a:t>first successful heart surgery</a:t>
          </a:r>
        </a:p>
      </dgm:t>
    </dgm:pt>
    <dgm:pt modelId="{57656FE5-F56E-4685-AC83-4381DE4E6BCF}" type="parTrans" cxnId="{C4F29B2C-C1BB-4C06-A4F6-CE4842851510}">
      <dgm:prSet/>
      <dgm:spPr/>
      <dgm:t>
        <a:bodyPr/>
        <a:lstStyle/>
        <a:p>
          <a:endParaRPr lang="en-US"/>
        </a:p>
      </dgm:t>
    </dgm:pt>
    <dgm:pt modelId="{F4BC9BC5-6D16-46FB-9D42-018D7D076E51}" type="sibTrans" cxnId="{C4F29B2C-C1BB-4C06-A4F6-CE4842851510}">
      <dgm:prSet/>
      <dgm:spPr/>
      <dgm:t>
        <a:bodyPr/>
        <a:lstStyle/>
        <a:p>
          <a:endParaRPr lang="en-US"/>
        </a:p>
      </dgm:t>
    </dgm:pt>
    <dgm:pt modelId="{7122DFD5-4BBC-4391-BEDD-13E341FF3F5C}">
      <dgm:prSet/>
      <dgm:spPr/>
      <dgm:t>
        <a:bodyPr/>
        <a:lstStyle/>
        <a:p>
          <a:pPr>
            <a:defRPr b="1"/>
          </a:pPr>
          <a:r>
            <a:rPr lang="en-US"/>
            <a:t>1950s</a:t>
          </a:r>
        </a:p>
      </dgm:t>
    </dgm:pt>
    <dgm:pt modelId="{9A196675-5A96-4806-BEC4-A406D33C9F61}" type="parTrans" cxnId="{CED32179-9961-4FF1-B8B2-ED25CFD2A0A3}">
      <dgm:prSet/>
      <dgm:spPr/>
      <dgm:t>
        <a:bodyPr/>
        <a:lstStyle/>
        <a:p>
          <a:endParaRPr lang="en-US"/>
        </a:p>
      </dgm:t>
    </dgm:pt>
    <dgm:pt modelId="{42CE0ECC-6282-42F5-BE94-6BAC9B745081}" type="sibTrans" cxnId="{CED32179-9961-4FF1-B8B2-ED25CFD2A0A3}">
      <dgm:prSet/>
      <dgm:spPr/>
      <dgm:t>
        <a:bodyPr/>
        <a:lstStyle/>
        <a:p>
          <a:endParaRPr lang="en-US"/>
        </a:p>
      </dgm:t>
    </dgm:pt>
    <dgm:pt modelId="{ED0B6C32-ED9A-4813-A988-35A0ED1D1DCC}">
      <dgm:prSet/>
      <dgm:spPr/>
      <dgm:t>
        <a:bodyPr/>
        <a:lstStyle/>
        <a:p>
          <a:r>
            <a:rPr lang="en-US"/>
            <a:t>first successful organ transplants</a:t>
          </a:r>
        </a:p>
      </dgm:t>
    </dgm:pt>
    <dgm:pt modelId="{09E4E0FD-2050-4AEB-B314-3F444A017C53}" type="parTrans" cxnId="{5CFFD698-2FAA-4898-9C0A-1B174523E65B}">
      <dgm:prSet/>
      <dgm:spPr/>
      <dgm:t>
        <a:bodyPr/>
        <a:lstStyle/>
        <a:p>
          <a:endParaRPr lang="en-US"/>
        </a:p>
      </dgm:t>
    </dgm:pt>
    <dgm:pt modelId="{A340DEDA-4656-4326-BFFF-EF00CDA4CD75}" type="sibTrans" cxnId="{5CFFD698-2FAA-4898-9C0A-1B174523E65B}">
      <dgm:prSet/>
      <dgm:spPr/>
      <dgm:t>
        <a:bodyPr/>
        <a:lstStyle/>
        <a:p>
          <a:endParaRPr lang="en-US"/>
        </a:p>
      </dgm:t>
    </dgm:pt>
    <dgm:pt modelId="{95CE6ECE-D1D0-4A19-8603-CA731BD4498C}">
      <dgm:prSet/>
      <dgm:spPr/>
      <dgm:t>
        <a:bodyPr/>
        <a:lstStyle/>
        <a:p>
          <a:pPr>
            <a:defRPr b="1"/>
          </a:pPr>
          <a:r>
            <a:rPr lang="en-US"/>
            <a:t>1985</a:t>
          </a:r>
        </a:p>
      </dgm:t>
    </dgm:pt>
    <dgm:pt modelId="{98FF6A3D-EA2B-415C-87DF-DD5190766FE7}" type="parTrans" cxnId="{5739F160-DE2E-4BE8-9998-303A0A15E963}">
      <dgm:prSet/>
      <dgm:spPr/>
      <dgm:t>
        <a:bodyPr/>
        <a:lstStyle/>
        <a:p>
          <a:endParaRPr lang="en-US"/>
        </a:p>
      </dgm:t>
    </dgm:pt>
    <dgm:pt modelId="{1E00014B-82BA-45AE-8501-94BBB0DC3E3F}" type="sibTrans" cxnId="{5739F160-DE2E-4BE8-9998-303A0A15E963}">
      <dgm:prSet/>
      <dgm:spPr/>
      <dgm:t>
        <a:bodyPr/>
        <a:lstStyle/>
        <a:p>
          <a:endParaRPr lang="en-US"/>
        </a:p>
      </dgm:t>
    </dgm:pt>
    <dgm:pt modelId="{F96D58EC-AC2A-4403-9037-192640CEDE12}">
      <dgm:prSet/>
      <dgm:spPr/>
      <dgm:t>
        <a:bodyPr/>
        <a:lstStyle/>
        <a:p>
          <a:r>
            <a:rPr lang="en-US"/>
            <a:t>first robotic surgery performed</a:t>
          </a:r>
        </a:p>
      </dgm:t>
    </dgm:pt>
    <dgm:pt modelId="{926C1970-B339-4529-B4DE-B087861AD3C0}" type="parTrans" cxnId="{DF84FD27-D550-4A56-B516-6CB1908E952C}">
      <dgm:prSet/>
      <dgm:spPr/>
      <dgm:t>
        <a:bodyPr/>
        <a:lstStyle/>
        <a:p>
          <a:endParaRPr lang="en-US"/>
        </a:p>
      </dgm:t>
    </dgm:pt>
    <dgm:pt modelId="{237DFEFC-0152-4E62-A27B-38C2EBB5B87B}" type="sibTrans" cxnId="{DF84FD27-D550-4A56-B516-6CB1908E952C}">
      <dgm:prSet/>
      <dgm:spPr/>
      <dgm:t>
        <a:bodyPr/>
        <a:lstStyle/>
        <a:p>
          <a:endParaRPr lang="en-US"/>
        </a:p>
      </dgm:t>
    </dgm:pt>
    <dgm:pt modelId="{B57EA2C7-5F01-4ADA-9703-E89E23CB49F9}">
      <dgm:prSet/>
      <dgm:spPr/>
      <dgm:t>
        <a:bodyPr/>
        <a:lstStyle/>
        <a:p>
          <a:pPr>
            <a:defRPr b="1"/>
          </a:pPr>
          <a:r>
            <a:rPr lang="en-US"/>
            <a:t>2000</a:t>
          </a:r>
        </a:p>
      </dgm:t>
    </dgm:pt>
    <dgm:pt modelId="{A6F4E2DF-F126-43F9-9ADE-BF03DC845A37}" type="parTrans" cxnId="{CE1FFF6E-870A-49D0-8B3A-655BA3BCED99}">
      <dgm:prSet/>
      <dgm:spPr/>
      <dgm:t>
        <a:bodyPr/>
        <a:lstStyle/>
        <a:p>
          <a:endParaRPr lang="en-US"/>
        </a:p>
      </dgm:t>
    </dgm:pt>
    <dgm:pt modelId="{3DC4246A-7700-40F7-B120-4F433D065FF4}" type="sibTrans" cxnId="{CE1FFF6E-870A-49D0-8B3A-655BA3BCED99}">
      <dgm:prSet/>
      <dgm:spPr/>
      <dgm:t>
        <a:bodyPr/>
        <a:lstStyle/>
        <a:p>
          <a:endParaRPr lang="en-US"/>
        </a:p>
      </dgm:t>
    </dgm:pt>
    <dgm:pt modelId="{560BC2EC-51FF-403C-B2A6-1B0B37694714}">
      <dgm:prSet/>
      <dgm:spPr/>
      <dgm:t>
        <a:bodyPr/>
        <a:lstStyle/>
        <a:p>
          <a:r>
            <a:rPr lang="en-US"/>
            <a:t>da Vinci surgical system receives FDA approval</a:t>
          </a:r>
        </a:p>
      </dgm:t>
    </dgm:pt>
    <dgm:pt modelId="{86583939-2A74-44E8-9F89-124FCBD37ED7}" type="parTrans" cxnId="{4FD383E1-F280-41C3-9305-A8277A10C70B}">
      <dgm:prSet/>
      <dgm:spPr/>
      <dgm:t>
        <a:bodyPr/>
        <a:lstStyle/>
        <a:p>
          <a:endParaRPr lang="en-US"/>
        </a:p>
      </dgm:t>
    </dgm:pt>
    <dgm:pt modelId="{75DBDD1B-90EA-4D3A-8DE9-DFE91B9598AC}" type="sibTrans" cxnId="{4FD383E1-F280-41C3-9305-A8277A10C70B}">
      <dgm:prSet/>
      <dgm:spPr/>
      <dgm:t>
        <a:bodyPr/>
        <a:lstStyle/>
        <a:p>
          <a:endParaRPr lang="en-US"/>
        </a:p>
      </dgm:t>
    </dgm:pt>
    <dgm:pt modelId="{79273A27-6DE2-41A2-9FCE-61571A5903A3}" type="pres">
      <dgm:prSet presAssocID="{DF5C14C8-2150-4FD2-A872-06718DF8295E}" presName="root" presStyleCnt="0">
        <dgm:presLayoutVars>
          <dgm:chMax/>
          <dgm:chPref/>
          <dgm:animLvl val="lvl"/>
        </dgm:presLayoutVars>
      </dgm:prSet>
      <dgm:spPr/>
    </dgm:pt>
    <dgm:pt modelId="{EBC02974-218E-44B4-A948-A9E4EA53AB11}" type="pres">
      <dgm:prSet presAssocID="{DF5C14C8-2150-4FD2-A872-06718DF8295E}" presName="divider" presStyleLbl="fgAccFollowNode1" presStyleIdx="0" presStyleCnt="1"/>
      <dgm:spPr>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tailEnd type="triangle" w="lg" len="lg"/>
        </a:ln>
        <a:effectLst/>
      </dgm:spPr>
    </dgm:pt>
    <dgm:pt modelId="{22D91780-B5BF-4966-B390-FFE18178A37C}" type="pres">
      <dgm:prSet presAssocID="{DF5C14C8-2150-4FD2-A872-06718DF8295E}" presName="nodes" presStyleCnt="0">
        <dgm:presLayoutVars>
          <dgm:chMax/>
          <dgm:chPref/>
          <dgm:animLvl val="lvl"/>
        </dgm:presLayoutVars>
      </dgm:prSet>
      <dgm:spPr/>
    </dgm:pt>
    <dgm:pt modelId="{131C5C57-5DE0-422B-888D-F420AF2B2036}" type="pres">
      <dgm:prSet presAssocID="{8E413B8F-B65C-4BAE-8C96-5F7F79A8A940}" presName="composite" presStyleCnt="0"/>
      <dgm:spPr/>
    </dgm:pt>
    <dgm:pt modelId="{271D5596-BF0D-4F58-95B5-B2497EE1E7A9}" type="pres">
      <dgm:prSet presAssocID="{8E413B8F-B65C-4BAE-8C96-5F7F79A8A940}" presName="L1TextContainer" presStyleLbl="revTx" presStyleIdx="0" presStyleCnt="5">
        <dgm:presLayoutVars>
          <dgm:chMax val="1"/>
          <dgm:chPref val="1"/>
          <dgm:bulletEnabled val="1"/>
        </dgm:presLayoutVars>
      </dgm:prSet>
      <dgm:spPr/>
    </dgm:pt>
    <dgm:pt modelId="{451298CF-B63F-4F62-8ED3-F75334DC3DC9}" type="pres">
      <dgm:prSet presAssocID="{8E413B8F-B65C-4BAE-8C96-5F7F79A8A940}" presName="L2TextContainerWrapper" presStyleCnt="0">
        <dgm:presLayoutVars>
          <dgm:chMax val="0"/>
          <dgm:chPref val="0"/>
          <dgm:bulletEnabled val="1"/>
        </dgm:presLayoutVars>
      </dgm:prSet>
      <dgm:spPr/>
    </dgm:pt>
    <dgm:pt modelId="{C7C7CAA9-5EDC-44D0-94D5-565BD9B4475C}" type="pres">
      <dgm:prSet presAssocID="{8E413B8F-B65C-4BAE-8C96-5F7F79A8A940}" presName="L2TextContainer" presStyleLbl="bgAcc1" presStyleIdx="0" presStyleCnt="5"/>
      <dgm:spPr/>
    </dgm:pt>
    <dgm:pt modelId="{A97D8F6C-177A-4D4B-A5F5-A1AB580F2AAD}" type="pres">
      <dgm:prSet presAssocID="{8E413B8F-B65C-4BAE-8C96-5F7F79A8A940}" presName="FlexibleEmptyPlaceHolder" presStyleCnt="0"/>
      <dgm:spPr/>
    </dgm:pt>
    <dgm:pt modelId="{D53B33E6-AB81-4FDC-959C-CFA472D0D204}" type="pres">
      <dgm:prSet presAssocID="{8E413B8F-B65C-4BAE-8C96-5F7F79A8A940}" presName="ConnectLine"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15BDF2F6-DC73-4CEA-BD87-7343091E96FC}" type="pres">
      <dgm:prSet presAssocID="{8E413B8F-B65C-4BAE-8C96-5F7F79A8A940}" presName="ConnectorPoint" presStyleLbl="alignNode1" presStyleIdx="0" presStyleCnt="5"/>
      <dgm:spPr/>
    </dgm:pt>
    <dgm:pt modelId="{3A833307-BD01-4698-8B37-402007166AC8}" type="pres">
      <dgm:prSet presAssocID="{8E413B8F-B65C-4BAE-8C96-5F7F79A8A940}" presName="EmptyPlaceHolder" presStyleCnt="0"/>
      <dgm:spPr/>
    </dgm:pt>
    <dgm:pt modelId="{F84D2036-7EFC-403A-952D-3F07F99FDBFA}" type="pres">
      <dgm:prSet presAssocID="{4341441E-FBA7-4953-951D-236CA145CBA2}" presName="spaceBetweenRectangles" presStyleCnt="0"/>
      <dgm:spPr/>
    </dgm:pt>
    <dgm:pt modelId="{F917DA27-7611-4D94-8FEA-ADE0A371C4CA}" type="pres">
      <dgm:prSet presAssocID="{CC596219-9408-4218-9330-9673CCADFA02}" presName="composite" presStyleCnt="0"/>
      <dgm:spPr/>
    </dgm:pt>
    <dgm:pt modelId="{BDBF05EF-3109-4E3F-B8B2-7F8556021501}" type="pres">
      <dgm:prSet presAssocID="{CC596219-9408-4218-9330-9673CCADFA02}" presName="L1TextContainer" presStyleLbl="revTx" presStyleIdx="1" presStyleCnt="5">
        <dgm:presLayoutVars>
          <dgm:chMax val="1"/>
          <dgm:chPref val="1"/>
          <dgm:bulletEnabled val="1"/>
        </dgm:presLayoutVars>
      </dgm:prSet>
      <dgm:spPr/>
    </dgm:pt>
    <dgm:pt modelId="{2396DBFB-72C4-4851-B477-CE09243A2FE3}" type="pres">
      <dgm:prSet presAssocID="{CC596219-9408-4218-9330-9673CCADFA02}" presName="L2TextContainerWrapper" presStyleCnt="0">
        <dgm:presLayoutVars>
          <dgm:chMax val="0"/>
          <dgm:chPref val="0"/>
          <dgm:bulletEnabled val="1"/>
        </dgm:presLayoutVars>
      </dgm:prSet>
      <dgm:spPr/>
    </dgm:pt>
    <dgm:pt modelId="{556A46D8-712C-4936-AF55-5AD1B92927A5}" type="pres">
      <dgm:prSet presAssocID="{CC596219-9408-4218-9330-9673CCADFA02}" presName="L2TextContainer" presStyleLbl="bgAcc1" presStyleIdx="1" presStyleCnt="5"/>
      <dgm:spPr/>
    </dgm:pt>
    <dgm:pt modelId="{18706AFE-6C46-43EA-A9A6-2FCCEB452800}" type="pres">
      <dgm:prSet presAssocID="{CC596219-9408-4218-9330-9673CCADFA02}" presName="FlexibleEmptyPlaceHolder" presStyleCnt="0"/>
      <dgm:spPr/>
    </dgm:pt>
    <dgm:pt modelId="{9C79E448-AA3C-401F-9438-1945002AF124}" type="pres">
      <dgm:prSet presAssocID="{CC596219-9408-4218-9330-9673CCADFA02}" presName="ConnectLine" presStyleLbl="sibTrans1D1" presStyleIdx="1" presStyleCnt="5"/>
      <dgm:spPr>
        <a:noFill/>
        <a:ln w="6350" cap="flat" cmpd="sng" algn="ctr">
          <a:solidFill>
            <a:schemeClr val="accent5">
              <a:hueOff val="-5027136"/>
              <a:satOff val="124"/>
              <a:lumOff val="-1765"/>
              <a:alphaOff val="0"/>
            </a:schemeClr>
          </a:solidFill>
          <a:prstDash val="dash"/>
          <a:miter lim="800000"/>
        </a:ln>
        <a:effectLst/>
      </dgm:spPr>
    </dgm:pt>
    <dgm:pt modelId="{F1809E2E-84F9-4337-A50F-B860E6B04154}" type="pres">
      <dgm:prSet presAssocID="{CC596219-9408-4218-9330-9673CCADFA02}" presName="ConnectorPoint" presStyleLbl="alignNode1" presStyleIdx="1" presStyleCnt="5"/>
      <dgm:spPr/>
    </dgm:pt>
    <dgm:pt modelId="{883F1EC3-FB03-45C6-B498-F538F5C6CBF7}" type="pres">
      <dgm:prSet presAssocID="{CC596219-9408-4218-9330-9673CCADFA02}" presName="EmptyPlaceHolder" presStyleCnt="0"/>
      <dgm:spPr/>
    </dgm:pt>
    <dgm:pt modelId="{8FCA9035-D958-4AFE-9B78-E0590BEBB62C}" type="pres">
      <dgm:prSet presAssocID="{ADDB84BA-2D0E-47C7-BAAE-30091E5CE625}" presName="spaceBetweenRectangles" presStyleCnt="0"/>
      <dgm:spPr/>
    </dgm:pt>
    <dgm:pt modelId="{1799118B-452D-4B0D-9884-1050972DB0E5}" type="pres">
      <dgm:prSet presAssocID="{7122DFD5-4BBC-4391-BEDD-13E341FF3F5C}" presName="composite" presStyleCnt="0"/>
      <dgm:spPr/>
    </dgm:pt>
    <dgm:pt modelId="{4B1C91E3-80A9-4963-AE82-14DD1EA9C61C}" type="pres">
      <dgm:prSet presAssocID="{7122DFD5-4BBC-4391-BEDD-13E341FF3F5C}" presName="L1TextContainer" presStyleLbl="revTx" presStyleIdx="2" presStyleCnt="5">
        <dgm:presLayoutVars>
          <dgm:chMax val="1"/>
          <dgm:chPref val="1"/>
          <dgm:bulletEnabled val="1"/>
        </dgm:presLayoutVars>
      </dgm:prSet>
      <dgm:spPr/>
    </dgm:pt>
    <dgm:pt modelId="{DBC33A12-4132-451D-AC88-E2E514A1CF02}" type="pres">
      <dgm:prSet presAssocID="{7122DFD5-4BBC-4391-BEDD-13E341FF3F5C}" presName="L2TextContainerWrapper" presStyleCnt="0">
        <dgm:presLayoutVars>
          <dgm:chMax val="0"/>
          <dgm:chPref val="0"/>
          <dgm:bulletEnabled val="1"/>
        </dgm:presLayoutVars>
      </dgm:prSet>
      <dgm:spPr/>
    </dgm:pt>
    <dgm:pt modelId="{6D91EC59-88E9-4743-AD76-A57E5F47EC94}" type="pres">
      <dgm:prSet presAssocID="{7122DFD5-4BBC-4391-BEDD-13E341FF3F5C}" presName="L2TextContainer" presStyleLbl="bgAcc1" presStyleIdx="2" presStyleCnt="5"/>
      <dgm:spPr/>
    </dgm:pt>
    <dgm:pt modelId="{F5A8E0F8-E115-4099-9FC6-31A566EF23AE}" type="pres">
      <dgm:prSet presAssocID="{7122DFD5-4BBC-4391-BEDD-13E341FF3F5C}" presName="FlexibleEmptyPlaceHolder" presStyleCnt="0"/>
      <dgm:spPr/>
    </dgm:pt>
    <dgm:pt modelId="{3DC2D6A7-8ACB-47FE-99CF-982D40C236CD}" type="pres">
      <dgm:prSet presAssocID="{7122DFD5-4BBC-4391-BEDD-13E341FF3F5C}" presName="ConnectLine" presStyleLbl="sibTrans1D1" presStyleIdx="2" presStyleCnt="5"/>
      <dgm:spPr>
        <a:noFill/>
        <a:ln w="6350" cap="flat" cmpd="sng" algn="ctr">
          <a:solidFill>
            <a:schemeClr val="accent5">
              <a:hueOff val="-10054272"/>
              <a:satOff val="248"/>
              <a:lumOff val="-3529"/>
              <a:alphaOff val="0"/>
            </a:schemeClr>
          </a:solidFill>
          <a:prstDash val="dash"/>
          <a:miter lim="800000"/>
        </a:ln>
        <a:effectLst/>
      </dgm:spPr>
    </dgm:pt>
    <dgm:pt modelId="{6B0B869C-7EF6-49AC-800E-1414E68DBB08}" type="pres">
      <dgm:prSet presAssocID="{7122DFD5-4BBC-4391-BEDD-13E341FF3F5C}" presName="ConnectorPoint" presStyleLbl="alignNode1" presStyleIdx="2" presStyleCnt="5"/>
      <dgm:spPr/>
    </dgm:pt>
    <dgm:pt modelId="{19E861CA-F7F4-42B3-892F-674F107E78B0}" type="pres">
      <dgm:prSet presAssocID="{7122DFD5-4BBC-4391-BEDD-13E341FF3F5C}" presName="EmptyPlaceHolder" presStyleCnt="0"/>
      <dgm:spPr/>
    </dgm:pt>
    <dgm:pt modelId="{8FEB981A-12F7-4015-BCDD-B2DE94D40050}" type="pres">
      <dgm:prSet presAssocID="{42CE0ECC-6282-42F5-BE94-6BAC9B745081}" presName="spaceBetweenRectangles" presStyleCnt="0"/>
      <dgm:spPr/>
    </dgm:pt>
    <dgm:pt modelId="{EF9426AF-68FC-4943-B6CA-717D8E3D9ED5}" type="pres">
      <dgm:prSet presAssocID="{95CE6ECE-D1D0-4A19-8603-CA731BD4498C}" presName="composite" presStyleCnt="0"/>
      <dgm:spPr/>
    </dgm:pt>
    <dgm:pt modelId="{FF2A4531-D9A0-4F73-B8AD-39713E117218}" type="pres">
      <dgm:prSet presAssocID="{95CE6ECE-D1D0-4A19-8603-CA731BD4498C}" presName="L1TextContainer" presStyleLbl="revTx" presStyleIdx="3" presStyleCnt="5">
        <dgm:presLayoutVars>
          <dgm:chMax val="1"/>
          <dgm:chPref val="1"/>
          <dgm:bulletEnabled val="1"/>
        </dgm:presLayoutVars>
      </dgm:prSet>
      <dgm:spPr/>
    </dgm:pt>
    <dgm:pt modelId="{C0AA3708-8AC2-4475-9A20-94FFC5830ADA}" type="pres">
      <dgm:prSet presAssocID="{95CE6ECE-D1D0-4A19-8603-CA731BD4498C}" presName="L2TextContainerWrapper" presStyleCnt="0">
        <dgm:presLayoutVars>
          <dgm:chMax val="0"/>
          <dgm:chPref val="0"/>
          <dgm:bulletEnabled val="1"/>
        </dgm:presLayoutVars>
      </dgm:prSet>
      <dgm:spPr/>
    </dgm:pt>
    <dgm:pt modelId="{C5C7F8E6-C632-43FE-98FA-45B4120F65B0}" type="pres">
      <dgm:prSet presAssocID="{95CE6ECE-D1D0-4A19-8603-CA731BD4498C}" presName="L2TextContainer" presStyleLbl="bgAcc1" presStyleIdx="3" presStyleCnt="5"/>
      <dgm:spPr/>
    </dgm:pt>
    <dgm:pt modelId="{E86ACF89-410E-49A8-B95B-3D1F8D7884E2}" type="pres">
      <dgm:prSet presAssocID="{95CE6ECE-D1D0-4A19-8603-CA731BD4498C}" presName="FlexibleEmptyPlaceHolder" presStyleCnt="0"/>
      <dgm:spPr/>
    </dgm:pt>
    <dgm:pt modelId="{6524E31F-86F0-46D5-8680-86142D4E5A24}" type="pres">
      <dgm:prSet presAssocID="{95CE6ECE-D1D0-4A19-8603-CA731BD4498C}" presName="ConnectLine" presStyleLbl="sibTrans1D1" presStyleIdx="3" presStyleCnt="5"/>
      <dgm:spPr>
        <a:noFill/>
        <a:ln w="6350" cap="flat" cmpd="sng" algn="ctr">
          <a:solidFill>
            <a:schemeClr val="accent5">
              <a:hueOff val="-15081408"/>
              <a:satOff val="372"/>
              <a:lumOff val="-5294"/>
              <a:alphaOff val="0"/>
            </a:schemeClr>
          </a:solidFill>
          <a:prstDash val="dash"/>
          <a:miter lim="800000"/>
        </a:ln>
        <a:effectLst/>
      </dgm:spPr>
    </dgm:pt>
    <dgm:pt modelId="{117F4169-A922-46BC-863D-EC242DCD396F}" type="pres">
      <dgm:prSet presAssocID="{95CE6ECE-D1D0-4A19-8603-CA731BD4498C}" presName="ConnectorPoint" presStyleLbl="alignNode1" presStyleIdx="3" presStyleCnt="5"/>
      <dgm:spPr/>
    </dgm:pt>
    <dgm:pt modelId="{B17E89C2-AA15-4BF4-B390-292D506C9C34}" type="pres">
      <dgm:prSet presAssocID="{95CE6ECE-D1D0-4A19-8603-CA731BD4498C}" presName="EmptyPlaceHolder" presStyleCnt="0"/>
      <dgm:spPr/>
    </dgm:pt>
    <dgm:pt modelId="{28063BAF-AA37-486D-85FD-CDAC342F34C4}" type="pres">
      <dgm:prSet presAssocID="{1E00014B-82BA-45AE-8501-94BBB0DC3E3F}" presName="spaceBetweenRectangles" presStyleCnt="0"/>
      <dgm:spPr/>
    </dgm:pt>
    <dgm:pt modelId="{651CDDB5-D7D1-42D0-87D5-32682550EE6B}" type="pres">
      <dgm:prSet presAssocID="{B57EA2C7-5F01-4ADA-9703-E89E23CB49F9}" presName="composite" presStyleCnt="0"/>
      <dgm:spPr/>
    </dgm:pt>
    <dgm:pt modelId="{D561F173-C006-4C7E-8CCE-DCC1D1FEE02D}" type="pres">
      <dgm:prSet presAssocID="{B57EA2C7-5F01-4ADA-9703-E89E23CB49F9}" presName="L1TextContainer" presStyleLbl="revTx" presStyleIdx="4" presStyleCnt="5">
        <dgm:presLayoutVars>
          <dgm:chMax val="1"/>
          <dgm:chPref val="1"/>
          <dgm:bulletEnabled val="1"/>
        </dgm:presLayoutVars>
      </dgm:prSet>
      <dgm:spPr/>
    </dgm:pt>
    <dgm:pt modelId="{83C52096-8C88-4DCB-95B9-D6604F4F7146}" type="pres">
      <dgm:prSet presAssocID="{B57EA2C7-5F01-4ADA-9703-E89E23CB49F9}" presName="L2TextContainerWrapper" presStyleCnt="0">
        <dgm:presLayoutVars>
          <dgm:chMax val="0"/>
          <dgm:chPref val="0"/>
          <dgm:bulletEnabled val="1"/>
        </dgm:presLayoutVars>
      </dgm:prSet>
      <dgm:spPr/>
    </dgm:pt>
    <dgm:pt modelId="{ACDCE002-691B-436F-BB6D-E75462766D00}" type="pres">
      <dgm:prSet presAssocID="{B57EA2C7-5F01-4ADA-9703-E89E23CB49F9}" presName="L2TextContainer" presStyleLbl="bgAcc1" presStyleIdx="4" presStyleCnt="5"/>
      <dgm:spPr/>
    </dgm:pt>
    <dgm:pt modelId="{F169BA8C-B709-4755-B999-9B7A0F2AD04D}" type="pres">
      <dgm:prSet presAssocID="{B57EA2C7-5F01-4ADA-9703-E89E23CB49F9}" presName="FlexibleEmptyPlaceHolder" presStyleCnt="0"/>
      <dgm:spPr/>
    </dgm:pt>
    <dgm:pt modelId="{9D401B78-AEF4-40D9-9BF5-B94988487A6F}" type="pres">
      <dgm:prSet presAssocID="{B57EA2C7-5F01-4ADA-9703-E89E23CB49F9}" presName="ConnectLine" presStyleLbl="sibTrans1D1" presStyleIdx="4" presStyleCnt="5"/>
      <dgm:spPr>
        <a:noFill/>
        <a:ln w="6350" cap="flat" cmpd="sng" algn="ctr">
          <a:solidFill>
            <a:schemeClr val="accent5">
              <a:hueOff val="-20108544"/>
              <a:satOff val="496"/>
              <a:lumOff val="-7058"/>
              <a:alphaOff val="0"/>
            </a:schemeClr>
          </a:solidFill>
          <a:prstDash val="dash"/>
          <a:miter lim="800000"/>
        </a:ln>
        <a:effectLst/>
      </dgm:spPr>
    </dgm:pt>
    <dgm:pt modelId="{1B5D5CB0-6270-467E-81FD-D3664A37C146}" type="pres">
      <dgm:prSet presAssocID="{B57EA2C7-5F01-4ADA-9703-E89E23CB49F9}" presName="ConnectorPoint" presStyleLbl="alignNode1" presStyleIdx="4" presStyleCnt="5"/>
      <dgm:spPr/>
    </dgm:pt>
    <dgm:pt modelId="{F5C706CB-4333-45D9-9298-949725FA32DD}" type="pres">
      <dgm:prSet presAssocID="{B57EA2C7-5F01-4ADA-9703-E89E23CB49F9}" presName="EmptyPlaceHolder" presStyleCnt="0"/>
      <dgm:spPr/>
    </dgm:pt>
  </dgm:ptLst>
  <dgm:cxnLst>
    <dgm:cxn modelId="{57A5AA1B-7880-42CA-8B3F-C25290B690AD}" srcId="{8E413B8F-B65C-4BAE-8C96-5F7F79A8A940}" destId="{E333450E-1C47-4643-858E-159A84639B02}" srcOrd="0" destOrd="0" parTransId="{0B04273E-1397-4D00-9574-01C3F1E91C54}" sibTransId="{FDE26B2B-B57C-4665-889C-0D54CCBA6A75}"/>
    <dgm:cxn modelId="{4D9B1321-7C22-4D29-935E-A85DB4180184}" type="presOf" srcId="{B57EA2C7-5F01-4ADA-9703-E89E23CB49F9}" destId="{D561F173-C006-4C7E-8CCE-DCC1D1FEE02D}" srcOrd="0" destOrd="0" presId="urn:microsoft.com/office/officeart/2016/7/layout/BasicTimeline"/>
    <dgm:cxn modelId="{CE0B5D21-B33D-4278-9A3C-0B2015C0C299}" type="presOf" srcId="{13AB7C28-0BD0-458D-B8FB-DCF942AD2247}" destId="{556A46D8-712C-4936-AF55-5AD1B92927A5}" srcOrd="0" destOrd="0" presId="urn:microsoft.com/office/officeart/2016/7/layout/BasicTimeline"/>
    <dgm:cxn modelId="{DF84FD27-D550-4A56-B516-6CB1908E952C}" srcId="{95CE6ECE-D1D0-4A19-8603-CA731BD4498C}" destId="{F96D58EC-AC2A-4403-9037-192640CEDE12}" srcOrd="0" destOrd="0" parTransId="{926C1970-B339-4529-B4DE-B087861AD3C0}" sibTransId="{237DFEFC-0152-4E62-A27B-38C2EBB5B87B}"/>
    <dgm:cxn modelId="{C4F29B2C-C1BB-4C06-A4F6-CE4842851510}" srcId="{CC596219-9408-4218-9330-9673CCADFA02}" destId="{13AB7C28-0BD0-458D-B8FB-DCF942AD2247}" srcOrd="0" destOrd="0" parTransId="{57656FE5-F56E-4685-AC83-4381DE4E6BCF}" sibTransId="{F4BC9BC5-6D16-46FB-9D42-018D7D076E51}"/>
    <dgm:cxn modelId="{9F70E23A-D69C-463F-92F2-03A3E437E34B}" type="presOf" srcId="{DF5C14C8-2150-4FD2-A872-06718DF8295E}" destId="{79273A27-6DE2-41A2-9FCE-61571A5903A3}" srcOrd="0" destOrd="0" presId="urn:microsoft.com/office/officeart/2016/7/layout/BasicTimeline"/>
    <dgm:cxn modelId="{CAC59B3D-C743-4FC1-BF3A-DE1044B726E1}" type="presOf" srcId="{ED0B6C32-ED9A-4813-A988-35A0ED1D1DCC}" destId="{6D91EC59-88E9-4743-AD76-A57E5F47EC94}" srcOrd="0" destOrd="0" presId="urn:microsoft.com/office/officeart/2016/7/layout/BasicTimeline"/>
    <dgm:cxn modelId="{5739F160-DE2E-4BE8-9998-303A0A15E963}" srcId="{DF5C14C8-2150-4FD2-A872-06718DF8295E}" destId="{95CE6ECE-D1D0-4A19-8603-CA731BD4498C}" srcOrd="3" destOrd="0" parTransId="{98FF6A3D-EA2B-415C-87DF-DD5190766FE7}" sibTransId="{1E00014B-82BA-45AE-8501-94BBB0DC3E3F}"/>
    <dgm:cxn modelId="{2F3F1965-255D-4AC4-96F0-E2C5258479BA}" type="presOf" srcId="{560BC2EC-51FF-403C-B2A6-1B0B37694714}" destId="{ACDCE002-691B-436F-BB6D-E75462766D00}" srcOrd="0" destOrd="0" presId="urn:microsoft.com/office/officeart/2016/7/layout/BasicTimeline"/>
    <dgm:cxn modelId="{BEC26D47-4912-4D6D-ACCA-FC5EB0939612}" srcId="{DF5C14C8-2150-4FD2-A872-06718DF8295E}" destId="{8E413B8F-B65C-4BAE-8C96-5F7F79A8A940}" srcOrd="0" destOrd="0" parTransId="{C1F13C04-72AF-40DD-AE19-11ED45C0A1F4}" sibTransId="{4341441E-FBA7-4953-951D-236CA145CBA2}"/>
    <dgm:cxn modelId="{CE1FFF6E-870A-49D0-8B3A-655BA3BCED99}" srcId="{DF5C14C8-2150-4FD2-A872-06718DF8295E}" destId="{B57EA2C7-5F01-4ADA-9703-E89E23CB49F9}" srcOrd="4" destOrd="0" parTransId="{A6F4E2DF-F126-43F9-9ADE-BF03DC845A37}" sibTransId="{3DC4246A-7700-40F7-B120-4F433D065FF4}"/>
    <dgm:cxn modelId="{CED32179-9961-4FF1-B8B2-ED25CFD2A0A3}" srcId="{DF5C14C8-2150-4FD2-A872-06718DF8295E}" destId="{7122DFD5-4BBC-4391-BEDD-13E341FF3F5C}" srcOrd="2" destOrd="0" parTransId="{9A196675-5A96-4806-BEC4-A406D33C9F61}" sibTransId="{42CE0ECC-6282-42F5-BE94-6BAC9B745081}"/>
    <dgm:cxn modelId="{5CFFD698-2FAA-4898-9C0A-1B174523E65B}" srcId="{7122DFD5-4BBC-4391-BEDD-13E341FF3F5C}" destId="{ED0B6C32-ED9A-4813-A988-35A0ED1D1DCC}" srcOrd="0" destOrd="0" parTransId="{09E4E0FD-2050-4AEB-B314-3F444A017C53}" sibTransId="{A340DEDA-4656-4326-BFFF-EF00CDA4CD75}"/>
    <dgm:cxn modelId="{EE21839F-108E-4DE6-AF4E-B08E463D8378}" type="presOf" srcId="{8E413B8F-B65C-4BAE-8C96-5F7F79A8A940}" destId="{271D5596-BF0D-4F58-95B5-B2497EE1E7A9}" srcOrd="0" destOrd="0" presId="urn:microsoft.com/office/officeart/2016/7/layout/BasicTimeline"/>
    <dgm:cxn modelId="{5C7152A5-26CD-48B2-929B-DF6F032ED75D}" type="presOf" srcId="{7122DFD5-4BBC-4391-BEDD-13E341FF3F5C}" destId="{4B1C91E3-80A9-4963-AE82-14DD1EA9C61C}" srcOrd="0" destOrd="0" presId="urn:microsoft.com/office/officeart/2016/7/layout/BasicTimeline"/>
    <dgm:cxn modelId="{9AC5F2AD-5DDD-4E70-8631-526271C0DDBD}" srcId="{DF5C14C8-2150-4FD2-A872-06718DF8295E}" destId="{CC596219-9408-4218-9330-9673CCADFA02}" srcOrd="1" destOrd="0" parTransId="{4B72021D-38A7-4DE5-975B-FFCC34EC9841}" sibTransId="{ADDB84BA-2D0E-47C7-BAAE-30091E5CE625}"/>
    <dgm:cxn modelId="{82B0C0BC-DB30-4412-9909-9A739AF3B4D1}" type="presOf" srcId="{F96D58EC-AC2A-4403-9037-192640CEDE12}" destId="{C5C7F8E6-C632-43FE-98FA-45B4120F65B0}" srcOrd="0" destOrd="0" presId="urn:microsoft.com/office/officeart/2016/7/layout/BasicTimeline"/>
    <dgm:cxn modelId="{E4AA5BBD-0472-41B9-A8D1-D3FC159AC8DE}" type="presOf" srcId="{E333450E-1C47-4643-858E-159A84639B02}" destId="{C7C7CAA9-5EDC-44D0-94D5-565BD9B4475C}" srcOrd="0" destOrd="0" presId="urn:microsoft.com/office/officeart/2016/7/layout/BasicTimeline"/>
    <dgm:cxn modelId="{4FD383E1-F280-41C3-9305-A8277A10C70B}" srcId="{B57EA2C7-5F01-4ADA-9703-E89E23CB49F9}" destId="{560BC2EC-51FF-403C-B2A6-1B0B37694714}" srcOrd="0" destOrd="0" parTransId="{86583939-2A74-44E8-9F89-124FCBD37ED7}" sibTransId="{75DBDD1B-90EA-4D3A-8DE9-DFE91B9598AC}"/>
    <dgm:cxn modelId="{8660B0ED-674F-48CA-9EFF-DF24DECAA549}" type="presOf" srcId="{CC596219-9408-4218-9330-9673CCADFA02}" destId="{BDBF05EF-3109-4E3F-B8B2-7F8556021501}" srcOrd="0" destOrd="0" presId="urn:microsoft.com/office/officeart/2016/7/layout/BasicTimeline"/>
    <dgm:cxn modelId="{539BABEE-3922-48F9-AD00-C781488DA900}" type="presOf" srcId="{95CE6ECE-D1D0-4A19-8603-CA731BD4498C}" destId="{FF2A4531-D9A0-4F73-B8AD-39713E117218}" srcOrd="0" destOrd="0" presId="urn:microsoft.com/office/officeart/2016/7/layout/BasicTimeline"/>
    <dgm:cxn modelId="{B1671D9D-35BE-4D23-AA0A-563E517B97DA}" type="presParOf" srcId="{79273A27-6DE2-41A2-9FCE-61571A5903A3}" destId="{EBC02974-218E-44B4-A948-A9E4EA53AB11}" srcOrd="0" destOrd="0" presId="urn:microsoft.com/office/officeart/2016/7/layout/BasicTimeline"/>
    <dgm:cxn modelId="{265499A0-5BD1-498E-9EFA-807418EBA50C}" type="presParOf" srcId="{79273A27-6DE2-41A2-9FCE-61571A5903A3}" destId="{22D91780-B5BF-4966-B390-FFE18178A37C}" srcOrd="1" destOrd="0" presId="urn:microsoft.com/office/officeart/2016/7/layout/BasicTimeline"/>
    <dgm:cxn modelId="{7984AC86-0984-4061-8286-6AA6364F6096}" type="presParOf" srcId="{22D91780-B5BF-4966-B390-FFE18178A37C}" destId="{131C5C57-5DE0-422B-888D-F420AF2B2036}" srcOrd="0" destOrd="0" presId="urn:microsoft.com/office/officeart/2016/7/layout/BasicTimeline"/>
    <dgm:cxn modelId="{A1B5A99F-57EF-4E35-93F4-B7D87B6BBC78}" type="presParOf" srcId="{131C5C57-5DE0-422B-888D-F420AF2B2036}" destId="{271D5596-BF0D-4F58-95B5-B2497EE1E7A9}" srcOrd="0" destOrd="0" presId="urn:microsoft.com/office/officeart/2016/7/layout/BasicTimeline"/>
    <dgm:cxn modelId="{C238A925-6DCB-474B-8918-62CCC8A4AC24}" type="presParOf" srcId="{131C5C57-5DE0-422B-888D-F420AF2B2036}" destId="{451298CF-B63F-4F62-8ED3-F75334DC3DC9}" srcOrd="1" destOrd="0" presId="urn:microsoft.com/office/officeart/2016/7/layout/BasicTimeline"/>
    <dgm:cxn modelId="{C53D858E-AF0F-431F-B3F6-C21FAEE45FA0}" type="presParOf" srcId="{451298CF-B63F-4F62-8ED3-F75334DC3DC9}" destId="{C7C7CAA9-5EDC-44D0-94D5-565BD9B4475C}" srcOrd="0" destOrd="0" presId="urn:microsoft.com/office/officeart/2016/7/layout/BasicTimeline"/>
    <dgm:cxn modelId="{DFAE8224-689C-4CB6-8915-C9502AD851D0}" type="presParOf" srcId="{451298CF-B63F-4F62-8ED3-F75334DC3DC9}" destId="{A97D8F6C-177A-4D4B-A5F5-A1AB580F2AAD}" srcOrd="1" destOrd="0" presId="urn:microsoft.com/office/officeart/2016/7/layout/BasicTimeline"/>
    <dgm:cxn modelId="{C6067306-1A32-4BA1-9980-513C309038BC}" type="presParOf" srcId="{131C5C57-5DE0-422B-888D-F420AF2B2036}" destId="{D53B33E6-AB81-4FDC-959C-CFA472D0D204}" srcOrd="2" destOrd="0" presId="urn:microsoft.com/office/officeart/2016/7/layout/BasicTimeline"/>
    <dgm:cxn modelId="{2C21502A-86E8-4A91-B693-2581E4F0A661}" type="presParOf" srcId="{131C5C57-5DE0-422B-888D-F420AF2B2036}" destId="{15BDF2F6-DC73-4CEA-BD87-7343091E96FC}" srcOrd="3" destOrd="0" presId="urn:microsoft.com/office/officeart/2016/7/layout/BasicTimeline"/>
    <dgm:cxn modelId="{1BA68819-E05F-4337-B9B9-B22740A299C3}" type="presParOf" srcId="{131C5C57-5DE0-422B-888D-F420AF2B2036}" destId="{3A833307-BD01-4698-8B37-402007166AC8}" srcOrd="4" destOrd="0" presId="urn:microsoft.com/office/officeart/2016/7/layout/BasicTimeline"/>
    <dgm:cxn modelId="{7BAE52DA-F314-4A23-BB1C-7BCDC2D45586}" type="presParOf" srcId="{22D91780-B5BF-4966-B390-FFE18178A37C}" destId="{F84D2036-7EFC-403A-952D-3F07F99FDBFA}" srcOrd="1" destOrd="0" presId="urn:microsoft.com/office/officeart/2016/7/layout/BasicTimeline"/>
    <dgm:cxn modelId="{68B4769D-CBDF-4C11-AEC6-3732A2297789}" type="presParOf" srcId="{22D91780-B5BF-4966-B390-FFE18178A37C}" destId="{F917DA27-7611-4D94-8FEA-ADE0A371C4CA}" srcOrd="2" destOrd="0" presId="urn:microsoft.com/office/officeart/2016/7/layout/BasicTimeline"/>
    <dgm:cxn modelId="{5B3D2ED9-D2EB-4727-98E2-3A44AC207848}" type="presParOf" srcId="{F917DA27-7611-4D94-8FEA-ADE0A371C4CA}" destId="{BDBF05EF-3109-4E3F-B8B2-7F8556021501}" srcOrd="0" destOrd="0" presId="urn:microsoft.com/office/officeart/2016/7/layout/BasicTimeline"/>
    <dgm:cxn modelId="{3501A56E-A449-450A-B1BA-6B23B55137AB}" type="presParOf" srcId="{F917DA27-7611-4D94-8FEA-ADE0A371C4CA}" destId="{2396DBFB-72C4-4851-B477-CE09243A2FE3}" srcOrd="1" destOrd="0" presId="urn:microsoft.com/office/officeart/2016/7/layout/BasicTimeline"/>
    <dgm:cxn modelId="{5452832D-36B2-46F2-9DD5-172B07282072}" type="presParOf" srcId="{2396DBFB-72C4-4851-B477-CE09243A2FE3}" destId="{556A46D8-712C-4936-AF55-5AD1B92927A5}" srcOrd="0" destOrd="0" presId="urn:microsoft.com/office/officeart/2016/7/layout/BasicTimeline"/>
    <dgm:cxn modelId="{DD4F2D12-C375-47F0-A209-8BE7C72192AE}" type="presParOf" srcId="{2396DBFB-72C4-4851-B477-CE09243A2FE3}" destId="{18706AFE-6C46-43EA-A9A6-2FCCEB452800}" srcOrd="1" destOrd="0" presId="urn:microsoft.com/office/officeart/2016/7/layout/BasicTimeline"/>
    <dgm:cxn modelId="{6BF2CEBF-E434-4A02-AA54-8D5E9741084A}" type="presParOf" srcId="{F917DA27-7611-4D94-8FEA-ADE0A371C4CA}" destId="{9C79E448-AA3C-401F-9438-1945002AF124}" srcOrd="2" destOrd="0" presId="urn:microsoft.com/office/officeart/2016/7/layout/BasicTimeline"/>
    <dgm:cxn modelId="{212683D4-E101-4EF4-B5DB-81CD1AB8F843}" type="presParOf" srcId="{F917DA27-7611-4D94-8FEA-ADE0A371C4CA}" destId="{F1809E2E-84F9-4337-A50F-B860E6B04154}" srcOrd="3" destOrd="0" presId="urn:microsoft.com/office/officeart/2016/7/layout/BasicTimeline"/>
    <dgm:cxn modelId="{7FEB4159-CB79-4467-89F6-30C92515F056}" type="presParOf" srcId="{F917DA27-7611-4D94-8FEA-ADE0A371C4CA}" destId="{883F1EC3-FB03-45C6-B498-F538F5C6CBF7}" srcOrd="4" destOrd="0" presId="urn:microsoft.com/office/officeart/2016/7/layout/BasicTimeline"/>
    <dgm:cxn modelId="{0BF69716-0EDB-4697-951F-884C25195B53}" type="presParOf" srcId="{22D91780-B5BF-4966-B390-FFE18178A37C}" destId="{8FCA9035-D958-4AFE-9B78-E0590BEBB62C}" srcOrd="3" destOrd="0" presId="urn:microsoft.com/office/officeart/2016/7/layout/BasicTimeline"/>
    <dgm:cxn modelId="{3DCA5F46-EE82-47B3-9294-51C8CD6D1286}" type="presParOf" srcId="{22D91780-B5BF-4966-B390-FFE18178A37C}" destId="{1799118B-452D-4B0D-9884-1050972DB0E5}" srcOrd="4" destOrd="0" presId="urn:microsoft.com/office/officeart/2016/7/layout/BasicTimeline"/>
    <dgm:cxn modelId="{2FA33DE3-32D2-4B42-A282-9B02C778BC20}" type="presParOf" srcId="{1799118B-452D-4B0D-9884-1050972DB0E5}" destId="{4B1C91E3-80A9-4963-AE82-14DD1EA9C61C}" srcOrd="0" destOrd="0" presId="urn:microsoft.com/office/officeart/2016/7/layout/BasicTimeline"/>
    <dgm:cxn modelId="{B119AD62-382B-403A-B302-48AC33DDFBB8}" type="presParOf" srcId="{1799118B-452D-4B0D-9884-1050972DB0E5}" destId="{DBC33A12-4132-451D-AC88-E2E514A1CF02}" srcOrd="1" destOrd="0" presId="urn:microsoft.com/office/officeart/2016/7/layout/BasicTimeline"/>
    <dgm:cxn modelId="{C7A92DA8-CF63-4865-A1FB-F2A42AC1D264}" type="presParOf" srcId="{DBC33A12-4132-451D-AC88-E2E514A1CF02}" destId="{6D91EC59-88E9-4743-AD76-A57E5F47EC94}" srcOrd="0" destOrd="0" presId="urn:microsoft.com/office/officeart/2016/7/layout/BasicTimeline"/>
    <dgm:cxn modelId="{271D7C65-BFD1-41E9-804A-FBDADED93000}" type="presParOf" srcId="{DBC33A12-4132-451D-AC88-E2E514A1CF02}" destId="{F5A8E0F8-E115-4099-9FC6-31A566EF23AE}" srcOrd="1" destOrd="0" presId="urn:microsoft.com/office/officeart/2016/7/layout/BasicTimeline"/>
    <dgm:cxn modelId="{FCF71396-6F60-46A3-A59A-3016A2E47AA1}" type="presParOf" srcId="{1799118B-452D-4B0D-9884-1050972DB0E5}" destId="{3DC2D6A7-8ACB-47FE-99CF-982D40C236CD}" srcOrd="2" destOrd="0" presId="urn:microsoft.com/office/officeart/2016/7/layout/BasicTimeline"/>
    <dgm:cxn modelId="{F1DCE7DB-FA17-42E0-9D9F-3F1F193A3E10}" type="presParOf" srcId="{1799118B-452D-4B0D-9884-1050972DB0E5}" destId="{6B0B869C-7EF6-49AC-800E-1414E68DBB08}" srcOrd="3" destOrd="0" presId="urn:microsoft.com/office/officeart/2016/7/layout/BasicTimeline"/>
    <dgm:cxn modelId="{2EF8B2E3-9C80-4F3F-AA41-47519069E2C3}" type="presParOf" srcId="{1799118B-452D-4B0D-9884-1050972DB0E5}" destId="{19E861CA-F7F4-42B3-892F-674F107E78B0}" srcOrd="4" destOrd="0" presId="urn:microsoft.com/office/officeart/2016/7/layout/BasicTimeline"/>
    <dgm:cxn modelId="{F2773E78-C6C2-4BB4-BA2B-611DA2D67EE7}" type="presParOf" srcId="{22D91780-B5BF-4966-B390-FFE18178A37C}" destId="{8FEB981A-12F7-4015-BCDD-B2DE94D40050}" srcOrd="5" destOrd="0" presId="urn:microsoft.com/office/officeart/2016/7/layout/BasicTimeline"/>
    <dgm:cxn modelId="{8EF982C5-D976-4974-BB46-A889323AD0C1}" type="presParOf" srcId="{22D91780-B5BF-4966-B390-FFE18178A37C}" destId="{EF9426AF-68FC-4943-B6CA-717D8E3D9ED5}" srcOrd="6" destOrd="0" presId="urn:microsoft.com/office/officeart/2016/7/layout/BasicTimeline"/>
    <dgm:cxn modelId="{B26D0CCD-8E4B-42E4-BAEF-BE859DB52104}" type="presParOf" srcId="{EF9426AF-68FC-4943-B6CA-717D8E3D9ED5}" destId="{FF2A4531-D9A0-4F73-B8AD-39713E117218}" srcOrd="0" destOrd="0" presId="urn:microsoft.com/office/officeart/2016/7/layout/BasicTimeline"/>
    <dgm:cxn modelId="{09E4CFEB-3A53-4206-A1FB-F12BB0A0CEF4}" type="presParOf" srcId="{EF9426AF-68FC-4943-B6CA-717D8E3D9ED5}" destId="{C0AA3708-8AC2-4475-9A20-94FFC5830ADA}" srcOrd="1" destOrd="0" presId="urn:microsoft.com/office/officeart/2016/7/layout/BasicTimeline"/>
    <dgm:cxn modelId="{E49E4068-7A66-453C-AFCC-6586B8350AAD}" type="presParOf" srcId="{C0AA3708-8AC2-4475-9A20-94FFC5830ADA}" destId="{C5C7F8E6-C632-43FE-98FA-45B4120F65B0}" srcOrd="0" destOrd="0" presId="urn:microsoft.com/office/officeart/2016/7/layout/BasicTimeline"/>
    <dgm:cxn modelId="{73C1FC01-602E-40E4-92DC-13A65DF3A13D}" type="presParOf" srcId="{C0AA3708-8AC2-4475-9A20-94FFC5830ADA}" destId="{E86ACF89-410E-49A8-B95B-3D1F8D7884E2}" srcOrd="1" destOrd="0" presId="urn:microsoft.com/office/officeart/2016/7/layout/BasicTimeline"/>
    <dgm:cxn modelId="{E4251DED-AF41-4DA9-9381-D53D92B28A9F}" type="presParOf" srcId="{EF9426AF-68FC-4943-B6CA-717D8E3D9ED5}" destId="{6524E31F-86F0-46D5-8680-86142D4E5A24}" srcOrd="2" destOrd="0" presId="urn:microsoft.com/office/officeart/2016/7/layout/BasicTimeline"/>
    <dgm:cxn modelId="{8BC19786-CDFF-464F-8F5E-FF4622337618}" type="presParOf" srcId="{EF9426AF-68FC-4943-B6CA-717D8E3D9ED5}" destId="{117F4169-A922-46BC-863D-EC242DCD396F}" srcOrd="3" destOrd="0" presId="urn:microsoft.com/office/officeart/2016/7/layout/BasicTimeline"/>
    <dgm:cxn modelId="{4875C09D-1BAC-452F-9835-D916E6077F86}" type="presParOf" srcId="{EF9426AF-68FC-4943-B6CA-717D8E3D9ED5}" destId="{B17E89C2-AA15-4BF4-B390-292D506C9C34}" srcOrd="4" destOrd="0" presId="urn:microsoft.com/office/officeart/2016/7/layout/BasicTimeline"/>
    <dgm:cxn modelId="{03E91847-DBAE-428C-BEB2-507FCCDE7E8A}" type="presParOf" srcId="{22D91780-B5BF-4966-B390-FFE18178A37C}" destId="{28063BAF-AA37-486D-85FD-CDAC342F34C4}" srcOrd="7" destOrd="0" presId="urn:microsoft.com/office/officeart/2016/7/layout/BasicTimeline"/>
    <dgm:cxn modelId="{B46BD9FC-E887-4DDC-89EE-21122CE4A223}" type="presParOf" srcId="{22D91780-B5BF-4966-B390-FFE18178A37C}" destId="{651CDDB5-D7D1-42D0-87D5-32682550EE6B}" srcOrd="8" destOrd="0" presId="urn:microsoft.com/office/officeart/2016/7/layout/BasicTimeline"/>
    <dgm:cxn modelId="{88BC48FF-CA84-489A-9A9B-86C4DE5B1334}" type="presParOf" srcId="{651CDDB5-D7D1-42D0-87D5-32682550EE6B}" destId="{D561F173-C006-4C7E-8CCE-DCC1D1FEE02D}" srcOrd="0" destOrd="0" presId="urn:microsoft.com/office/officeart/2016/7/layout/BasicTimeline"/>
    <dgm:cxn modelId="{119C032D-EBA8-498A-8F89-22AE74FF7847}" type="presParOf" srcId="{651CDDB5-D7D1-42D0-87D5-32682550EE6B}" destId="{83C52096-8C88-4DCB-95B9-D6604F4F7146}" srcOrd="1" destOrd="0" presId="urn:microsoft.com/office/officeart/2016/7/layout/BasicTimeline"/>
    <dgm:cxn modelId="{D3435DB2-A837-4FCE-BF10-30FDB7F3AD45}" type="presParOf" srcId="{83C52096-8C88-4DCB-95B9-D6604F4F7146}" destId="{ACDCE002-691B-436F-BB6D-E75462766D00}" srcOrd="0" destOrd="0" presId="urn:microsoft.com/office/officeart/2016/7/layout/BasicTimeline"/>
    <dgm:cxn modelId="{55C27FEC-402E-4005-833D-0CD49D98AE0B}" type="presParOf" srcId="{83C52096-8C88-4DCB-95B9-D6604F4F7146}" destId="{F169BA8C-B709-4755-B999-9B7A0F2AD04D}" srcOrd="1" destOrd="0" presId="urn:microsoft.com/office/officeart/2016/7/layout/BasicTimeline"/>
    <dgm:cxn modelId="{0B7248E4-5D8C-49A7-85E2-1D7780E3ABCA}" type="presParOf" srcId="{651CDDB5-D7D1-42D0-87D5-32682550EE6B}" destId="{9D401B78-AEF4-40D9-9BF5-B94988487A6F}" srcOrd="2" destOrd="0" presId="urn:microsoft.com/office/officeart/2016/7/layout/BasicTimeline"/>
    <dgm:cxn modelId="{9FABCAE5-42C3-4768-BE91-440A9E6E2BF7}" type="presParOf" srcId="{651CDDB5-D7D1-42D0-87D5-32682550EE6B}" destId="{1B5D5CB0-6270-467E-81FD-D3664A37C146}" srcOrd="3" destOrd="0" presId="urn:microsoft.com/office/officeart/2016/7/layout/BasicTimeline"/>
    <dgm:cxn modelId="{5B78776B-B02E-4A56-93FE-A3972E877557}" type="presParOf" srcId="{651CDDB5-D7D1-42D0-87D5-32682550EE6B}" destId="{F5C706CB-4333-45D9-9298-949725FA32DD}"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A5AFCF-E894-4EE9-8448-275B001EA617}"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36F4EF3E-D0D4-425B-89C8-E873F3C7BE52}">
      <dgm:prSet/>
      <dgm:spPr/>
      <dgm:t>
        <a:bodyPr/>
        <a:lstStyle/>
        <a:p>
          <a:r>
            <a:rPr lang="en-US"/>
            <a:t>Approved by the FDA for surgical use in multiple procedures</a:t>
          </a:r>
        </a:p>
      </dgm:t>
    </dgm:pt>
    <dgm:pt modelId="{642BB1A1-D423-4BA7-A334-94B3492DA947}" type="parTrans" cxnId="{5B31D020-9C9A-487A-BE56-F4658D7EF0B8}">
      <dgm:prSet/>
      <dgm:spPr/>
      <dgm:t>
        <a:bodyPr/>
        <a:lstStyle/>
        <a:p>
          <a:endParaRPr lang="en-US"/>
        </a:p>
      </dgm:t>
    </dgm:pt>
    <dgm:pt modelId="{332E92DB-74E6-4584-9E6D-62DA9ACF805E}" type="sibTrans" cxnId="{5B31D020-9C9A-487A-BE56-F4658D7EF0B8}">
      <dgm:prSet/>
      <dgm:spPr/>
      <dgm:t>
        <a:bodyPr/>
        <a:lstStyle/>
        <a:p>
          <a:endParaRPr lang="en-US"/>
        </a:p>
      </dgm:t>
    </dgm:pt>
    <dgm:pt modelId="{93EB24EF-6D88-4F8E-90F7-8709BFAE0102}">
      <dgm:prSet/>
      <dgm:spPr/>
      <dgm:t>
        <a:bodyPr/>
        <a:lstStyle/>
        <a:p>
          <a:r>
            <a:rPr lang="en-US"/>
            <a:t>First system approved and utilized by surgeons</a:t>
          </a:r>
        </a:p>
      </dgm:t>
    </dgm:pt>
    <dgm:pt modelId="{60DA811B-369E-46E6-89DA-A329852BC6E8}" type="parTrans" cxnId="{06D72D75-98C3-4DF5-B1AC-9FE689E9503C}">
      <dgm:prSet/>
      <dgm:spPr/>
      <dgm:t>
        <a:bodyPr/>
        <a:lstStyle/>
        <a:p>
          <a:endParaRPr lang="en-US"/>
        </a:p>
      </dgm:t>
    </dgm:pt>
    <dgm:pt modelId="{999921B1-1E6A-4D10-8442-DB9CF9000D7F}" type="sibTrans" cxnId="{06D72D75-98C3-4DF5-B1AC-9FE689E9503C}">
      <dgm:prSet/>
      <dgm:spPr/>
      <dgm:t>
        <a:bodyPr/>
        <a:lstStyle/>
        <a:p>
          <a:endParaRPr lang="en-US"/>
        </a:p>
      </dgm:t>
    </dgm:pt>
    <dgm:pt modelId="{98F3F88F-478A-4BD9-8CA3-6F8A718A5A8A}" type="pres">
      <dgm:prSet presAssocID="{6AA5AFCF-E894-4EE9-8448-275B001EA617}" presName="hierChild1" presStyleCnt="0">
        <dgm:presLayoutVars>
          <dgm:chPref val="1"/>
          <dgm:dir/>
          <dgm:animOne val="branch"/>
          <dgm:animLvl val="lvl"/>
          <dgm:resizeHandles/>
        </dgm:presLayoutVars>
      </dgm:prSet>
      <dgm:spPr/>
    </dgm:pt>
    <dgm:pt modelId="{4295B8C6-437E-4460-B1C0-445BD1B09CD5}" type="pres">
      <dgm:prSet presAssocID="{36F4EF3E-D0D4-425B-89C8-E873F3C7BE52}" presName="hierRoot1" presStyleCnt="0"/>
      <dgm:spPr/>
    </dgm:pt>
    <dgm:pt modelId="{6832CEDF-F292-4F9A-B789-70FFA1CBCD90}" type="pres">
      <dgm:prSet presAssocID="{36F4EF3E-D0D4-425B-89C8-E873F3C7BE52}" presName="composite" presStyleCnt="0"/>
      <dgm:spPr/>
    </dgm:pt>
    <dgm:pt modelId="{DF805232-337C-4C86-8F2A-4E0F769680C6}" type="pres">
      <dgm:prSet presAssocID="{36F4EF3E-D0D4-425B-89C8-E873F3C7BE52}" presName="background" presStyleLbl="node0" presStyleIdx="0" presStyleCnt="2"/>
      <dgm:spPr/>
    </dgm:pt>
    <dgm:pt modelId="{1D0BA202-CC7F-4372-A81D-F2780B2D5AC4}" type="pres">
      <dgm:prSet presAssocID="{36F4EF3E-D0D4-425B-89C8-E873F3C7BE52}" presName="text" presStyleLbl="fgAcc0" presStyleIdx="0" presStyleCnt="2">
        <dgm:presLayoutVars>
          <dgm:chPref val="3"/>
        </dgm:presLayoutVars>
      </dgm:prSet>
      <dgm:spPr/>
    </dgm:pt>
    <dgm:pt modelId="{7B55CA52-3177-4850-B8C0-7F4A1EFD75B1}" type="pres">
      <dgm:prSet presAssocID="{36F4EF3E-D0D4-425B-89C8-E873F3C7BE52}" presName="hierChild2" presStyleCnt="0"/>
      <dgm:spPr/>
    </dgm:pt>
    <dgm:pt modelId="{E66BF5BD-4E00-49A2-80F9-EBB9D670DAF9}" type="pres">
      <dgm:prSet presAssocID="{93EB24EF-6D88-4F8E-90F7-8709BFAE0102}" presName="hierRoot1" presStyleCnt="0"/>
      <dgm:spPr/>
    </dgm:pt>
    <dgm:pt modelId="{A94E6EDC-FCB3-4C34-BE4B-D95143FFDC2D}" type="pres">
      <dgm:prSet presAssocID="{93EB24EF-6D88-4F8E-90F7-8709BFAE0102}" presName="composite" presStyleCnt="0"/>
      <dgm:spPr/>
    </dgm:pt>
    <dgm:pt modelId="{ED4419CE-96FA-4502-8CBA-0A85DCAF7384}" type="pres">
      <dgm:prSet presAssocID="{93EB24EF-6D88-4F8E-90F7-8709BFAE0102}" presName="background" presStyleLbl="node0" presStyleIdx="1" presStyleCnt="2"/>
      <dgm:spPr/>
    </dgm:pt>
    <dgm:pt modelId="{63F81E8A-2DF5-4470-8600-E731FAD8971C}" type="pres">
      <dgm:prSet presAssocID="{93EB24EF-6D88-4F8E-90F7-8709BFAE0102}" presName="text" presStyleLbl="fgAcc0" presStyleIdx="1" presStyleCnt="2">
        <dgm:presLayoutVars>
          <dgm:chPref val="3"/>
        </dgm:presLayoutVars>
      </dgm:prSet>
      <dgm:spPr/>
    </dgm:pt>
    <dgm:pt modelId="{85B0A345-5415-4770-978E-87C12AD6A0C7}" type="pres">
      <dgm:prSet presAssocID="{93EB24EF-6D88-4F8E-90F7-8709BFAE0102}" presName="hierChild2" presStyleCnt="0"/>
      <dgm:spPr/>
    </dgm:pt>
  </dgm:ptLst>
  <dgm:cxnLst>
    <dgm:cxn modelId="{5B31D020-9C9A-487A-BE56-F4658D7EF0B8}" srcId="{6AA5AFCF-E894-4EE9-8448-275B001EA617}" destId="{36F4EF3E-D0D4-425B-89C8-E873F3C7BE52}" srcOrd="0" destOrd="0" parTransId="{642BB1A1-D423-4BA7-A334-94B3492DA947}" sibTransId="{332E92DB-74E6-4584-9E6D-62DA9ACF805E}"/>
    <dgm:cxn modelId="{0CBA7F48-0255-48C0-8BA4-E6F9D2049AD9}" type="presOf" srcId="{36F4EF3E-D0D4-425B-89C8-E873F3C7BE52}" destId="{1D0BA202-CC7F-4372-A81D-F2780B2D5AC4}" srcOrd="0" destOrd="0" presId="urn:microsoft.com/office/officeart/2005/8/layout/hierarchy1"/>
    <dgm:cxn modelId="{06D72D75-98C3-4DF5-B1AC-9FE689E9503C}" srcId="{6AA5AFCF-E894-4EE9-8448-275B001EA617}" destId="{93EB24EF-6D88-4F8E-90F7-8709BFAE0102}" srcOrd="1" destOrd="0" parTransId="{60DA811B-369E-46E6-89DA-A329852BC6E8}" sibTransId="{999921B1-1E6A-4D10-8442-DB9CF9000D7F}"/>
    <dgm:cxn modelId="{9928F2E0-A876-40DA-BE45-44819E55B2B8}" type="presOf" srcId="{93EB24EF-6D88-4F8E-90F7-8709BFAE0102}" destId="{63F81E8A-2DF5-4470-8600-E731FAD8971C}" srcOrd="0" destOrd="0" presId="urn:microsoft.com/office/officeart/2005/8/layout/hierarchy1"/>
    <dgm:cxn modelId="{35C3EDF3-11DB-4AD8-94EA-7A62FF243EB2}" type="presOf" srcId="{6AA5AFCF-E894-4EE9-8448-275B001EA617}" destId="{98F3F88F-478A-4BD9-8CA3-6F8A718A5A8A}" srcOrd="0" destOrd="0" presId="urn:microsoft.com/office/officeart/2005/8/layout/hierarchy1"/>
    <dgm:cxn modelId="{CB9B281A-447F-4EFE-B867-7B571DE8BBDB}" type="presParOf" srcId="{98F3F88F-478A-4BD9-8CA3-6F8A718A5A8A}" destId="{4295B8C6-437E-4460-B1C0-445BD1B09CD5}" srcOrd="0" destOrd="0" presId="urn:microsoft.com/office/officeart/2005/8/layout/hierarchy1"/>
    <dgm:cxn modelId="{872FFB9E-131C-4C04-BCE0-FCBB1BC37187}" type="presParOf" srcId="{4295B8C6-437E-4460-B1C0-445BD1B09CD5}" destId="{6832CEDF-F292-4F9A-B789-70FFA1CBCD90}" srcOrd="0" destOrd="0" presId="urn:microsoft.com/office/officeart/2005/8/layout/hierarchy1"/>
    <dgm:cxn modelId="{3B17074B-5381-4AE1-AD54-50BFA8F1C510}" type="presParOf" srcId="{6832CEDF-F292-4F9A-B789-70FFA1CBCD90}" destId="{DF805232-337C-4C86-8F2A-4E0F769680C6}" srcOrd="0" destOrd="0" presId="urn:microsoft.com/office/officeart/2005/8/layout/hierarchy1"/>
    <dgm:cxn modelId="{85FC278D-7CA8-445B-A802-236C74B6C794}" type="presParOf" srcId="{6832CEDF-F292-4F9A-B789-70FFA1CBCD90}" destId="{1D0BA202-CC7F-4372-A81D-F2780B2D5AC4}" srcOrd="1" destOrd="0" presId="urn:microsoft.com/office/officeart/2005/8/layout/hierarchy1"/>
    <dgm:cxn modelId="{869F51E7-CF41-4458-976F-CEA7E6B9DCC4}" type="presParOf" srcId="{4295B8C6-437E-4460-B1C0-445BD1B09CD5}" destId="{7B55CA52-3177-4850-B8C0-7F4A1EFD75B1}" srcOrd="1" destOrd="0" presId="urn:microsoft.com/office/officeart/2005/8/layout/hierarchy1"/>
    <dgm:cxn modelId="{299ACF14-B76B-4892-815A-336191FF36A5}" type="presParOf" srcId="{98F3F88F-478A-4BD9-8CA3-6F8A718A5A8A}" destId="{E66BF5BD-4E00-49A2-80F9-EBB9D670DAF9}" srcOrd="1" destOrd="0" presId="urn:microsoft.com/office/officeart/2005/8/layout/hierarchy1"/>
    <dgm:cxn modelId="{E1C67179-8F80-44E7-A5DF-9C293C2CD512}" type="presParOf" srcId="{E66BF5BD-4E00-49A2-80F9-EBB9D670DAF9}" destId="{A94E6EDC-FCB3-4C34-BE4B-D95143FFDC2D}" srcOrd="0" destOrd="0" presId="urn:microsoft.com/office/officeart/2005/8/layout/hierarchy1"/>
    <dgm:cxn modelId="{7A7838FA-A246-4681-ACFA-C7D86A7789BE}" type="presParOf" srcId="{A94E6EDC-FCB3-4C34-BE4B-D95143FFDC2D}" destId="{ED4419CE-96FA-4502-8CBA-0A85DCAF7384}" srcOrd="0" destOrd="0" presId="urn:microsoft.com/office/officeart/2005/8/layout/hierarchy1"/>
    <dgm:cxn modelId="{98E0BBFB-7FBB-4515-9FC3-3603B2CD8E9B}" type="presParOf" srcId="{A94E6EDC-FCB3-4C34-BE4B-D95143FFDC2D}" destId="{63F81E8A-2DF5-4470-8600-E731FAD8971C}" srcOrd="1" destOrd="0" presId="urn:microsoft.com/office/officeart/2005/8/layout/hierarchy1"/>
    <dgm:cxn modelId="{3FDFDFA1-CBFC-4E26-A9EC-B13379097E8E}" type="presParOf" srcId="{E66BF5BD-4E00-49A2-80F9-EBB9D670DAF9}" destId="{85B0A345-5415-4770-978E-87C12AD6A0C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FAED0C-9D38-420B-9D29-CBD903D15254}"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CAD823DF-7073-4181-936B-C25E44F3359F}">
      <dgm:prSet/>
      <dgm:spPr/>
      <dgm:t>
        <a:bodyPr/>
        <a:lstStyle/>
        <a:p>
          <a:r>
            <a:rPr lang="en-US"/>
            <a:t>Consists of:</a:t>
          </a:r>
        </a:p>
      </dgm:t>
    </dgm:pt>
    <dgm:pt modelId="{C49B90A9-C175-48E2-A5A5-E9108496BE9B}" type="parTrans" cxnId="{360F9537-03DB-4814-ABFF-57AEDFD3D11A}">
      <dgm:prSet/>
      <dgm:spPr/>
      <dgm:t>
        <a:bodyPr/>
        <a:lstStyle/>
        <a:p>
          <a:endParaRPr lang="en-US"/>
        </a:p>
      </dgm:t>
    </dgm:pt>
    <dgm:pt modelId="{CF78E7F5-1E5D-4257-B583-2F80BBA1D1FC}" type="sibTrans" cxnId="{360F9537-03DB-4814-ABFF-57AEDFD3D11A}">
      <dgm:prSet/>
      <dgm:spPr/>
      <dgm:t>
        <a:bodyPr/>
        <a:lstStyle/>
        <a:p>
          <a:endParaRPr lang="en-US"/>
        </a:p>
      </dgm:t>
    </dgm:pt>
    <dgm:pt modelId="{9DCAC0C9-9483-46A9-AB45-B360435872B3}">
      <dgm:prSet/>
      <dgm:spPr/>
      <dgm:t>
        <a:bodyPr/>
        <a:lstStyle/>
        <a:p>
          <a:r>
            <a:rPr lang="en-US"/>
            <a:t>Surgeon’s Console</a:t>
          </a:r>
        </a:p>
      </dgm:t>
    </dgm:pt>
    <dgm:pt modelId="{C5B5A89A-0D8D-4ADC-9D90-99FD47E5D34C}" type="parTrans" cxnId="{2154CF82-C31F-4697-B61D-5F10EDE985DA}">
      <dgm:prSet/>
      <dgm:spPr/>
      <dgm:t>
        <a:bodyPr/>
        <a:lstStyle/>
        <a:p>
          <a:endParaRPr lang="en-US"/>
        </a:p>
      </dgm:t>
    </dgm:pt>
    <dgm:pt modelId="{A976F608-368D-453B-A636-913D0C2828CD}" type="sibTrans" cxnId="{2154CF82-C31F-4697-B61D-5F10EDE985DA}">
      <dgm:prSet/>
      <dgm:spPr/>
      <dgm:t>
        <a:bodyPr/>
        <a:lstStyle/>
        <a:p>
          <a:endParaRPr lang="en-US"/>
        </a:p>
      </dgm:t>
    </dgm:pt>
    <dgm:pt modelId="{EF405B36-BF62-4417-A673-2EC55955103D}">
      <dgm:prSet/>
      <dgm:spPr/>
      <dgm:t>
        <a:bodyPr/>
        <a:lstStyle/>
        <a:p>
          <a:r>
            <a:rPr lang="en-US"/>
            <a:t>Four robotic arms</a:t>
          </a:r>
        </a:p>
      </dgm:t>
    </dgm:pt>
    <dgm:pt modelId="{41146026-B644-4C57-ABE6-A89D2E022A99}" type="parTrans" cxnId="{1BA6933F-C22F-465B-8629-860CB0F7106D}">
      <dgm:prSet/>
      <dgm:spPr/>
      <dgm:t>
        <a:bodyPr/>
        <a:lstStyle/>
        <a:p>
          <a:endParaRPr lang="en-US"/>
        </a:p>
      </dgm:t>
    </dgm:pt>
    <dgm:pt modelId="{856AB583-C8C5-4B21-B049-C4AF49604142}" type="sibTrans" cxnId="{1BA6933F-C22F-465B-8629-860CB0F7106D}">
      <dgm:prSet/>
      <dgm:spPr/>
      <dgm:t>
        <a:bodyPr/>
        <a:lstStyle/>
        <a:p>
          <a:endParaRPr lang="en-US"/>
        </a:p>
      </dgm:t>
    </dgm:pt>
    <dgm:pt modelId="{52BCF11E-CCE0-4992-9F5C-DE5168A2D776}">
      <dgm:prSet/>
      <dgm:spPr/>
      <dgm:t>
        <a:bodyPr/>
        <a:lstStyle/>
        <a:p>
          <a:r>
            <a:rPr lang="en-US"/>
            <a:t>Video tower</a:t>
          </a:r>
        </a:p>
      </dgm:t>
    </dgm:pt>
    <dgm:pt modelId="{BB989EC0-739B-42D8-A3B2-4BFF5E927C8B}" type="parTrans" cxnId="{D6A8F088-DC61-4948-A167-D2FE2D508F16}">
      <dgm:prSet/>
      <dgm:spPr/>
      <dgm:t>
        <a:bodyPr/>
        <a:lstStyle/>
        <a:p>
          <a:endParaRPr lang="en-US"/>
        </a:p>
      </dgm:t>
    </dgm:pt>
    <dgm:pt modelId="{5FBF676E-E98D-4150-92E6-14EBFCD0BEAD}" type="sibTrans" cxnId="{D6A8F088-DC61-4948-A167-D2FE2D508F16}">
      <dgm:prSet/>
      <dgm:spPr/>
      <dgm:t>
        <a:bodyPr/>
        <a:lstStyle/>
        <a:p>
          <a:endParaRPr lang="en-US"/>
        </a:p>
      </dgm:t>
    </dgm:pt>
    <dgm:pt modelId="{3BA5BA48-4D6B-4ED4-A338-69FEA576E480}">
      <dgm:prSet/>
      <dgm:spPr/>
      <dgm:t>
        <a:bodyPr/>
        <a:lstStyle/>
        <a:p>
          <a:r>
            <a:rPr lang="en-US" dirty="0"/>
            <a:t>Enhance surgeon’s capabilities:</a:t>
          </a:r>
        </a:p>
      </dgm:t>
    </dgm:pt>
    <dgm:pt modelId="{13399DDB-977A-460A-A1A5-994B2FBDF839}" type="parTrans" cxnId="{7BA63E21-7563-458C-9B3D-5B46CEA12F2B}">
      <dgm:prSet/>
      <dgm:spPr/>
      <dgm:t>
        <a:bodyPr/>
        <a:lstStyle/>
        <a:p>
          <a:endParaRPr lang="en-US"/>
        </a:p>
      </dgm:t>
    </dgm:pt>
    <dgm:pt modelId="{C1E7BA95-D87A-4AFB-9271-F221C289F522}" type="sibTrans" cxnId="{7BA63E21-7563-458C-9B3D-5B46CEA12F2B}">
      <dgm:prSet/>
      <dgm:spPr/>
      <dgm:t>
        <a:bodyPr/>
        <a:lstStyle/>
        <a:p>
          <a:endParaRPr lang="en-US"/>
        </a:p>
      </dgm:t>
    </dgm:pt>
    <dgm:pt modelId="{762C7779-910F-4CCF-A9A4-AEE781D2C998}">
      <dgm:prSet/>
      <dgm:spPr/>
      <dgm:t>
        <a:bodyPr/>
        <a:lstStyle/>
        <a:p>
          <a:r>
            <a:rPr lang="en-US"/>
            <a:t>Magnified view (10x what the human eye sees) of the operating area </a:t>
          </a:r>
        </a:p>
      </dgm:t>
    </dgm:pt>
    <dgm:pt modelId="{4BA00A78-5F7C-4B0F-8214-677486007BA4}" type="parTrans" cxnId="{3BB05584-24F7-4B8C-8E59-C810D7558623}">
      <dgm:prSet/>
      <dgm:spPr/>
      <dgm:t>
        <a:bodyPr/>
        <a:lstStyle/>
        <a:p>
          <a:endParaRPr lang="en-US"/>
        </a:p>
      </dgm:t>
    </dgm:pt>
    <dgm:pt modelId="{98E9FB08-005F-430C-B79D-23CAC5FBD187}" type="sibTrans" cxnId="{3BB05584-24F7-4B8C-8E59-C810D7558623}">
      <dgm:prSet/>
      <dgm:spPr/>
      <dgm:t>
        <a:bodyPr/>
        <a:lstStyle/>
        <a:p>
          <a:endParaRPr lang="en-US"/>
        </a:p>
      </dgm:t>
    </dgm:pt>
    <dgm:pt modelId="{9A61F816-835C-416E-83BD-9B5222A1153E}">
      <dgm:prSet/>
      <dgm:spPr/>
      <dgm:t>
        <a:bodyPr/>
        <a:lstStyle/>
        <a:p>
          <a:r>
            <a:rPr lang="en-US"/>
            <a:t>Tiny instruments of the system move like the human hand</a:t>
          </a:r>
        </a:p>
      </dgm:t>
    </dgm:pt>
    <dgm:pt modelId="{50C8562B-41B3-4476-A98D-38BA881FF482}" type="parTrans" cxnId="{E4C745AC-F629-43B2-A7F6-D97B3D60A7DD}">
      <dgm:prSet/>
      <dgm:spPr/>
      <dgm:t>
        <a:bodyPr/>
        <a:lstStyle/>
        <a:p>
          <a:endParaRPr lang="en-US"/>
        </a:p>
      </dgm:t>
    </dgm:pt>
    <dgm:pt modelId="{B31AA72A-A3EA-448C-A227-DF820DFD19E4}" type="sibTrans" cxnId="{E4C745AC-F629-43B2-A7F6-D97B3D60A7DD}">
      <dgm:prSet/>
      <dgm:spPr/>
      <dgm:t>
        <a:bodyPr/>
        <a:lstStyle/>
        <a:p>
          <a:endParaRPr lang="en-US"/>
        </a:p>
      </dgm:t>
    </dgm:pt>
    <dgm:pt modelId="{887F2FDA-54B6-4E66-81E2-7FD6B575F24F}">
      <dgm:prSet/>
      <dgm:spPr/>
      <dgm:t>
        <a:bodyPr/>
        <a:lstStyle/>
        <a:p>
          <a:r>
            <a:rPr lang="en-US"/>
            <a:t>Built in tremor-filtration system helps move each instrument with smooth percision</a:t>
          </a:r>
        </a:p>
      </dgm:t>
    </dgm:pt>
    <dgm:pt modelId="{9C4F599A-FB7E-4F19-A1F9-ACF646BB0E49}" type="parTrans" cxnId="{9F3B9375-3526-4DB8-A86A-A50523AE7D12}">
      <dgm:prSet/>
      <dgm:spPr/>
      <dgm:t>
        <a:bodyPr/>
        <a:lstStyle/>
        <a:p>
          <a:endParaRPr lang="en-US"/>
        </a:p>
      </dgm:t>
    </dgm:pt>
    <dgm:pt modelId="{644035E3-F93A-43CC-8C4A-4D006B5B1585}" type="sibTrans" cxnId="{9F3B9375-3526-4DB8-A86A-A50523AE7D12}">
      <dgm:prSet/>
      <dgm:spPr/>
      <dgm:t>
        <a:bodyPr/>
        <a:lstStyle/>
        <a:p>
          <a:endParaRPr lang="en-US"/>
        </a:p>
      </dgm:t>
    </dgm:pt>
    <dgm:pt modelId="{03472411-F276-4C2F-8C0E-62788D870EB1}" type="pres">
      <dgm:prSet presAssocID="{92FAED0C-9D38-420B-9D29-CBD903D15254}" presName="Name0" presStyleCnt="0">
        <dgm:presLayoutVars>
          <dgm:dir/>
          <dgm:animLvl val="lvl"/>
          <dgm:resizeHandles val="exact"/>
        </dgm:presLayoutVars>
      </dgm:prSet>
      <dgm:spPr/>
    </dgm:pt>
    <dgm:pt modelId="{F79E4E69-258F-4F69-A709-844B419076DD}" type="pres">
      <dgm:prSet presAssocID="{CAD823DF-7073-4181-936B-C25E44F3359F}" presName="composite" presStyleCnt="0"/>
      <dgm:spPr/>
    </dgm:pt>
    <dgm:pt modelId="{AF4A5464-C710-4FD4-8D19-D347A78C7111}" type="pres">
      <dgm:prSet presAssocID="{CAD823DF-7073-4181-936B-C25E44F3359F}" presName="parTx" presStyleLbl="alignNode1" presStyleIdx="0" presStyleCnt="2">
        <dgm:presLayoutVars>
          <dgm:chMax val="0"/>
          <dgm:chPref val="0"/>
          <dgm:bulletEnabled val="1"/>
        </dgm:presLayoutVars>
      </dgm:prSet>
      <dgm:spPr/>
    </dgm:pt>
    <dgm:pt modelId="{858206C5-7CD3-4033-9AA7-C8A9AC5DFD86}" type="pres">
      <dgm:prSet presAssocID="{CAD823DF-7073-4181-936B-C25E44F3359F}" presName="desTx" presStyleLbl="alignAccFollowNode1" presStyleIdx="0" presStyleCnt="2">
        <dgm:presLayoutVars>
          <dgm:bulletEnabled val="1"/>
        </dgm:presLayoutVars>
      </dgm:prSet>
      <dgm:spPr/>
    </dgm:pt>
    <dgm:pt modelId="{DE65F10F-B31E-4A0E-B569-1743078B2CE7}" type="pres">
      <dgm:prSet presAssocID="{CF78E7F5-1E5D-4257-B583-2F80BBA1D1FC}" presName="space" presStyleCnt="0"/>
      <dgm:spPr/>
    </dgm:pt>
    <dgm:pt modelId="{2D6887D2-03EF-47A4-B8B1-0CAE3C74BA44}" type="pres">
      <dgm:prSet presAssocID="{3BA5BA48-4D6B-4ED4-A338-69FEA576E480}" presName="composite" presStyleCnt="0"/>
      <dgm:spPr/>
    </dgm:pt>
    <dgm:pt modelId="{42D17E9B-2B21-4893-A038-6FC696C83A30}" type="pres">
      <dgm:prSet presAssocID="{3BA5BA48-4D6B-4ED4-A338-69FEA576E480}" presName="parTx" presStyleLbl="alignNode1" presStyleIdx="1" presStyleCnt="2" custLinFactNeighborX="-60">
        <dgm:presLayoutVars>
          <dgm:chMax val="0"/>
          <dgm:chPref val="0"/>
          <dgm:bulletEnabled val="1"/>
        </dgm:presLayoutVars>
      </dgm:prSet>
      <dgm:spPr/>
    </dgm:pt>
    <dgm:pt modelId="{E5F41104-D2AE-4E3A-9EA3-0C19B9A13553}" type="pres">
      <dgm:prSet presAssocID="{3BA5BA48-4D6B-4ED4-A338-69FEA576E480}" presName="desTx" presStyleLbl="alignAccFollowNode1" presStyleIdx="1" presStyleCnt="2">
        <dgm:presLayoutVars>
          <dgm:bulletEnabled val="1"/>
        </dgm:presLayoutVars>
      </dgm:prSet>
      <dgm:spPr/>
    </dgm:pt>
  </dgm:ptLst>
  <dgm:cxnLst>
    <dgm:cxn modelId="{7BA63E21-7563-458C-9B3D-5B46CEA12F2B}" srcId="{92FAED0C-9D38-420B-9D29-CBD903D15254}" destId="{3BA5BA48-4D6B-4ED4-A338-69FEA576E480}" srcOrd="1" destOrd="0" parTransId="{13399DDB-977A-460A-A1A5-994B2FBDF839}" sibTransId="{C1E7BA95-D87A-4AFB-9271-F221C289F522}"/>
    <dgm:cxn modelId="{D4C19F24-F607-4951-9783-1A7424379399}" type="presOf" srcId="{EF405B36-BF62-4417-A673-2EC55955103D}" destId="{858206C5-7CD3-4033-9AA7-C8A9AC5DFD86}" srcOrd="0" destOrd="1" presId="urn:microsoft.com/office/officeart/2005/8/layout/hList1"/>
    <dgm:cxn modelId="{FA1AC435-5371-49AD-8953-679F316E9562}" type="presOf" srcId="{762C7779-910F-4CCF-A9A4-AEE781D2C998}" destId="{E5F41104-D2AE-4E3A-9EA3-0C19B9A13553}" srcOrd="0" destOrd="0" presId="urn:microsoft.com/office/officeart/2005/8/layout/hList1"/>
    <dgm:cxn modelId="{360F9537-03DB-4814-ABFF-57AEDFD3D11A}" srcId="{92FAED0C-9D38-420B-9D29-CBD903D15254}" destId="{CAD823DF-7073-4181-936B-C25E44F3359F}" srcOrd="0" destOrd="0" parTransId="{C49B90A9-C175-48E2-A5A5-E9108496BE9B}" sibTransId="{CF78E7F5-1E5D-4257-B583-2F80BBA1D1FC}"/>
    <dgm:cxn modelId="{1BA6933F-C22F-465B-8629-860CB0F7106D}" srcId="{CAD823DF-7073-4181-936B-C25E44F3359F}" destId="{EF405B36-BF62-4417-A673-2EC55955103D}" srcOrd="1" destOrd="0" parTransId="{41146026-B644-4C57-ABE6-A89D2E022A99}" sibTransId="{856AB583-C8C5-4B21-B049-C4AF49604142}"/>
    <dgm:cxn modelId="{9F3B9375-3526-4DB8-A86A-A50523AE7D12}" srcId="{3BA5BA48-4D6B-4ED4-A338-69FEA576E480}" destId="{887F2FDA-54B6-4E66-81E2-7FD6B575F24F}" srcOrd="2" destOrd="0" parTransId="{9C4F599A-FB7E-4F19-A1F9-ACF646BB0E49}" sibTransId="{644035E3-F93A-43CC-8C4A-4D006B5B1585}"/>
    <dgm:cxn modelId="{2154CF82-C31F-4697-B61D-5F10EDE985DA}" srcId="{CAD823DF-7073-4181-936B-C25E44F3359F}" destId="{9DCAC0C9-9483-46A9-AB45-B360435872B3}" srcOrd="0" destOrd="0" parTransId="{C5B5A89A-0D8D-4ADC-9D90-99FD47E5D34C}" sibTransId="{A976F608-368D-453B-A636-913D0C2828CD}"/>
    <dgm:cxn modelId="{3BB05584-24F7-4B8C-8E59-C810D7558623}" srcId="{3BA5BA48-4D6B-4ED4-A338-69FEA576E480}" destId="{762C7779-910F-4CCF-A9A4-AEE781D2C998}" srcOrd="0" destOrd="0" parTransId="{4BA00A78-5F7C-4B0F-8214-677486007BA4}" sibTransId="{98E9FB08-005F-430C-B79D-23CAC5FBD187}"/>
    <dgm:cxn modelId="{D6A8F088-DC61-4948-A167-D2FE2D508F16}" srcId="{CAD823DF-7073-4181-936B-C25E44F3359F}" destId="{52BCF11E-CCE0-4992-9F5C-DE5168A2D776}" srcOrd="2" destOrd="0" parTransId="{BB989EC0-739B-42D8-A3B2-4BFF5E927C8B}" sibTransId="{5FBF676E-E98D-4150-92E6-14EBFCD0BEAD}"/>
    <dgm:cxn modelId="{7A9D058E-507F-4B24-A3E5-5B6DC7F0A233}" type="presOf" srcId="{3BA5BA48-4D6B-4ED4-A338-69FEA576E480}" destId="{42D17E9B-2B21-4893-A038-6FC696C83A30}" srcOrd="0" destOrd="0" presId="urn:microsoft.com/office/officeart/2005/8/layout/hList1"/>
    <dgm:cxn modelId="{61DC85A1-D94C-49D0-8ABB-F910788CC11F}" type="presOf" srcId="{92FAED0C-9D38-420B-9D29-CBD903D15254}" destId="{03472411-F276-4C2F-8C0E-62788D870EB1}" srcOrd="0" destOrd="0" presId="urn:microsoft.com/office/officeart/2005/8/layout/hList1"/>
    <dgm:cxn modelId="{654131A3-CFC4-46C2-AF6C-1079EBB25BBA}" type="presOf" srcId="{887F2FDA-54B6-4E66-81E2-7FD6B575F24F}" destId="{E5F41104-D2AE-4E3A-9EA3-0C19B9A13553}" srcOrd="0" destOrd="2" presId="urn:microsoft.com/office/officeart/2005/8/layout/hList1"/>
    <dgm:cxn modelId="{E4C745AC-F629-43B2-A7F6-D97B3D60A7DD}" srcId="{3BA5BA48-4D6B-4ED4-A338-69FEA576E480}" destId="{9A61F816-835C-416E-83BD-9B5222A1153E}" srcOrd="1" destOrd="0" parTransId="{50C8562B-41B3-4476-A98D-38BA881FF482}" sibTransId="{B31AA72A-A3EA-448C-A227-DF820DFD19E4}"/>
    <dgm:cxn modelId="{BE3B3ABC-E598-46D7-8A1E-E649FE1C2DFB}" type="presOf" srcId="{9A61F816-835C-416E-83BD-9B5222A1153E}" destId="{E5F41104-D2AE-4E3A-9EA3-0C19B9A13553}" srcOrd="0" destOrd="1" presId="urn:microsoft.com/office/officeart/2005/8/layout/hList1"/>
    <dgm:cxn modelId="{8B3231DC-9040-4CDE-B3B9-4F916429617D}" type="presOf" srcId="{52BCF11E-CCE0-4992-9F5C-DE5168A2D776}" destId="{858206C5-7CD3-4033-9AA7-C8A9AC5DFD86}" srcOrd="0" destOrd="2" presId="urn:microsoft.com/office/officeart/2005/8/layout/hList1"/>
    <dgm:cxn modelId="{8B7281F1-F799-461A-A256-B2693D82A5AF}" type="presOf" srcId="{9DCAC0C9-9483-46A9-AB45-B360435872B3}" destId="{858206C5-7CD3-4033-9AA7-C8A9AC5DFD86}" srcOrd="0" destOrd="0" presId="urn:microsoft.com/office/officeart/2005/8/layout/hList1"/>
    <dgm:cxn modelId="{57B6D8F8-BF1F-44A3-857D-DBAD2A4882E7}" type="presOf" srcId="{CAD823DF-7073-4181-936B-C25E44F3359F}" destId="{AF4A5464-C710-4FD4-8D19-D347A78C7111}" srcOrd="0" destOrd="0" presId="urn:microsoft.com/office/officeart/2005/8/layout/hList1"/>
    <dgm:cxn modelId="{600700FC-70AF-49EF-9DE1-77939F121205}" type="presParOf" srcId="{03472411-F276-4C2F-8C0E-62788D870EB1}" destId="{F79E4E69-258F-4F69-A709-844B419076DD}" srcOrd="0" destOrd="0" presId="urn:microsoft.com/office/officeart/2005/8/layout/hList1"/>
    <dgm:cxn modelId="{111D6550-F0DD-46BE-84AF-CADD1934C4F2}" type="presParOf" srcId="{F79E4E69-258F-4F69-A709-844B419076DD}" destId="{AF4A5464-C710-4FD4-8D19-D347A78C7111}" srcOrd="0" destOrd="0" presId="urn:microsoft.com/office/officeart/2005/8/layout/hList1"/>
    <dgm:cxn modelId="{9D8ADFEB-3AAB-4602-9172-A23031481442}" type="presParOf" srcId="{F79E4E69-258F-4F69-A709-844B419076DD}" destId="{858206C5-7CD3-4033-9AA7-C8A9AC5DFD86}" srcOrd="1" destOrd="0" presId="urn:microsoft.com/office/officeart/2005/8/layout/hList1"/>
    <dgm:cxn modelId="{26687017-268B-45D1-888A-EB315C900D18}" type="presParOf" srcId="{03472411-F276-4C2F-8C0E-62788D870EB1}" destId="{DE65F10F-B31E-4A0E-B569-1743078B2CE7}" srcOrd="1" destOrd="0" presId="urn:microsoft.com/office/officeart/2005/8/layout/hList1"/>
    <dgm:cxn modelId="{469552C8-8A1D-4A65-B00E-3BB9B905160E}" type="presParOf" srcId="{03472411-F276-4C2F-8C0E-62788D870EB1}" destId="{2D6887D2-03EF-47A4-B8B1-0CAE3C74BA44}" srcOrd="2" destOrd="0" presId="urn:microsoft.com/office/officeart/2005/8/layout/hList1"/>
    <dgm:cxn modelId="{952F16C2-2B39-423B-8C2B-C2952EA40055}" type="presParOf" srcId="{2D6887D2-03EF-47A4-B8B1-0CAE3C74BA44}" destId="{42D17E9B-2B21-4893-A038-6FC696C83A30}" srcOrd="0" destOrd="0" presId="urn:microsoft.com/office/officeart/2005/8/layout/hList1"/>
    <dgm:cxn modelId="{AA1CB66C-8CE7-4503-9761-76CEDE41817B}" type="presParOf" srcId="{2D6887D2-03EF-47A4-B8B1-0CAE3C74BA44}" destId="{E5F41104-D2AE-4E3A-9EA3-0C19B9A1355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6F75-A943-4DF5-BD4C-70111072B485}">
      <dsp:nvSpPr>
        <dsp:cNvPr id="0" name=""/>
        <dsp:cNvSpPr/>
      </dsp:nvSpPr>
      <dsp:spPr>
        <a:xfrm>
          <a:off x="556524" y="508421"/>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D9F4AA-DAF6-4CB8-84F6-C2AC00FE19C0}">
      <dsp:nvSpPr>
        <dsp:cNvPr id="0" name=""/>
        <dsp:cNvSpPr/>
      </dsp:nvSpPr>
      <dsp:spPr>
        <a:xfrm>
          <a:off x="790524" y="742421"/>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37D39F-F8B2-4704-9375-64E8A9F26889}">
      <dsp:nvSpPr>
        <dsp:cNvPr id="0" name=""/>
        <dsp:cNvSpPr/>
      </dsp:nvSpPr>
      <dsp:spPr>
        <a:xfrm>
          <a:off x="205524" y="194842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History of Surgeries</a:t>
          </a:r>
        </a:p>
      </dsp:txBody>
      <dsp:txXfrm>
        <a:off x="205524" y="1948421"/>
        <a:ext cx="1800000" cy="720000"/>
      </dsp:txXfrm>
    </dsp:sp>
    <dsp:sp modelId="{AEC73E33-1573-47AE-9908-AAA06D056832}">
      <dsp:nvSpPr>
        <dsp:cNvPr id="0" name=""/>
        <dsp:cNvSpPr/>
      </dsp:nvSpPr>
      <dsp:spPr>
        <a:xfrm>
          <a:off x="2671524" y="508421"/>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A448B3-B1AE-4C3F-96B0-9590C3548EB2}">
      <dsp:nvSpPr>
        <dsp:cNvPr id="0" name=""/>
        <dsp:cNvSpPr/>
      </dsp:nvSpPr>
      <dsp:spPr>
        <a:xfrm>
          <a:off x="2905524" y="742421"/>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1E47ED-7B82-4C21-9734-32AE2FC01813}">
      <dsp:nvSpPr>
        <dsp:cNvPr id="0" name=""/>
        <dsp:cNvSpPr/>
      </dsp:nvSpPr>
      <dsp:spPr>
        <a:xfrm>
          <a:off x="2320524" y="194842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Minimally Invasive Surgeries</a:t>
          </a:r>
        </a:p>
      </dsp:txBody>
      <dsp:txXfrm>
        <a:off x="2320524" y="1948421"/>
        <a:ext cx="1800000" cy="720000"/>
      </dsp:txXfrm>
    </dsp:sp>
    <dsp:sp modelId="{39224243-1A92-45AD-918B-CBB1E9536F74}">
      <dsp:nvSpPr>
        <dsp:cNvPr id="0" name=""/>
        <dsp:cNvSpPr/>
      </dsp:nvSpPr>
      <dsp:spPr>
        <a:xfrm>
          <a:off x="4786524" y="508421"/>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402973-A7A5-4462-990E-A8527255B144}">
      <dsp:nvSpPr>
        <dsp:cNvPr id="0" name=""/>
        <dsp:cNvSpPr/>
      </dsp:nvSpPr>
      <dsp:spPr>
        <a:xfrm>
          <a:off x="5020524" y="742421"/>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BAD786-17DC-4A3C-8C3D-9A774CA7327E}">
      <dsp:nvSpPr>
        <dsp:cNvPr id="0" name=""/>
        <dsp:cNvSpPr/>
      </dsp:nvSpPr>
      <dsp:spPr>
        <a:xfrm>
          <a:off x="4435524" y="194842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Robotic-Assisted Surgeries (RAS) and examples</a:t>
          </a:r>
        </a:p>
      </dsp:txBody>
      <dsp:txXfrm>
        <a:off x="4435524" y="1948421"/>
        <a:ext cx="1800000" cy="720000"/>
      </dsp:txXfrm>
    </dsp:sp>
    <dsp:sp modelId="{FF781C14-0DAA-45B0-90F8-0107278470AC}">
      <dsp:nvSpPr>
        <dsp:cNvPr id="0" name=""/>
        <dsp:cNvSpPr/>
      </dsp:nvSpPr>
      <dsp:spPr>
        <a:xfrm>
          <a:off x="6901524" y="508421"/>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8E01FA-AC88-4A46-B9A2-E7E011468C96}">
      <dsp:nvSpPr>
        <dsp:cNvPr id="0" name=""/>
        <dsp:cNvSpPr/>
      </dsp:nvSpPr>
      <dsp:spPr>
        <a:xfrm>
          <a:off x="7135524" y="742421"/>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EEA76F-8DEF-477C-9C20-C1431A111698}">
      <dsp:nvSpPr>
        <dsp:cNvPr id="0" name=""/>
        <dsp:cNvSpPr/>
      </dsp:nvSpPr>
      <dsp:spPr>
        <a:xfrm>
          <a:off x="6550524" y="194842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dirty="0"/>
            <a:t>Main RAS System</a:t>
          </a:r>
        </a:p>
      </dsp:txBody>
      <dsp:txXfrm>
        <a:off x="6550524" y="1948421"/>
        <a:ext cx="1800000" cy="720000"/>
      </dsp:txXfrm>
    </dsp:sp>
    <dsp:sp modelId="{48736E16-7DC0-46ED-8C8E-B437FB58EF6D}">
      <dsp:nvSpPr>
        <dsp:cNvPr id="0" name=""/>
        <dsp:cNvSpPr/>
      </dsp:nvSpPr>
      <dsp:spPr>
        <a:xfrm>
          <a:off x="9016524" y="508421"/>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7807D3-55C3-443F-A1EE-AE13DF6F5FD3}">
      <dsp:nvSpPr>
        <dsp:cNvPr id="0" name=""/>
        <dsp:cNvSpPr/>
      </dsp:nvSpPr>
      <dsp:spPr>
        <a:xfrm>
          <a:off x="9250524" y="742421"/>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0940DC-F34C-436E-AEC1-7BF971583431}">
      <dsp:nvSpPr>
        <dsp:cNvPr id="0" name=""/>
        <dsp:cNvSpPr/>
      </dsp:nvSpPr>
      <dsp:spPr>
        <a:xfrm>
          <a:off x="8665524" y="194842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Benefits of RAS</a:t>
          </a:r>
        </a:p>
      </dsp:txBody>
      <dsp:txXfrm>
        <a:off x="8665524" y="1948421"/>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C02974-218E-44B4-A948-A9E4EA53AB11}">
      <dsp:nvSpPr>
        <dsp:cNvPr id="0" name=""/>
        <dsp:cNvSpPr/>
      </dsp:nvSpPr>
      <dsp:spPr>
        <a:xfrm>
          <a:off x="0" y="1430674"/>
          <a:ext cx="5312254" cy="0"/>
        </a:xfrm>
        <a:prstGeom prst="line">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tailEnd type="triangle" w="lg" len="lg"/>
        </a:ln>
        <a:effectLst/>
      </dsp:spPr>
      <dsp:style>
        <a:lnRef idx="1">
          <a:scrgbClr r="0" g="0" b="0"/>
        </a:lnRef>
        <a:fillRef idx="1">
          <a:scrgbClr r="0" g="0" b="0"/>
        </a:fillRef>
        <a:effectRef idx="2">
          <a:scrgbClr r="0" g="0" b="0"/>
        </a:effectRef>
        <a:fontRef idx="minor"/>
      </dsp:style>
    </dsp:sp>
    <dsp:sp modelId="{271D5596-BF0D-4F58-95B5-B2497EE1E7A9}">
      <dsp:nvSpPr>
        <dsp:cNvPr id="0" name=""/>
        <dsp:cNvSpPr/>
      </dsp:nvSpPr>
      <dsp:spPr>
        <a:xfrm>
          <a:off x="99604" y="1536544"/>
          <a:ext cx="1406087" cy="323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1840s</a:t>
          </a:r>
        </a:p>
      </dsp:txBody>
      <dsp:txXfrm>
        <a:off x="99604" y="1536544"/>
        <a:ext cx="1406087" cy="323332"/>
      </dsp:txXfrm>
    </dsp:sp>
    <dsp:sp modelId="{C7C7CAA9-5EDC-44D0-94D5-565BD9B4475C}">
      <dsp:nvSpPr>
        <dsp:cNvPr id="0" name=""/>
        <dsp:cNvSpPr/>
      </dsp:nvSpPr>
      <dsp:spPr>
        <a:xfrm>
          <a:off x="3735" y="277193"/>
          <a:ext cx="1597826" cy="609825"/>
        </a:xfrm>
        <a:prstGeom prst="round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surgical anesthesia first demonstrated</a:t>
          </a:r>
        </a:p>
      </dsp:txBody>
      <dsp:txXfrm>
        <a:off x="33504" y="306962"/>
        <a:ext cx="1538288" cy="550287"/>
      </dsp:txXfrm>
    </dsp:sp>
    <dsp:sp modelId="{D53B33E6-AB81-4FDC-959C-CFA472D0D204}">
      <dsp:nvSpPr>
        <dsp:cNvPr id="0" name=""/>
        <dsp:cNvSpPr/>
      </dsp:nvSpPr>
      <dsp:spPr>
        <a:xfrm>
          <a:off x="802648" y="887018"/>
          <a:ext cx="0" cy="543656"/>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DBF05EF-3109-4E3F-B8B2-7F8556021501}">
      <dsp:nvSpPr>
        <dsp:cNvPr id="0" name=""/>
        <dsp:cNvSpPr/>
      </dsp:nvSpPr>
      <dsp:spPr>
        <a:xfrm>
          <a:off x="1026344" y="1001472"/>
          <a:ext cx="1406087" cy="323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t>1896</a:t>
          </a:r>
        </a:p>
      </dsp:txBody>
      <dsp:txXfrm>
        <a:off x="1026344" y="1001472"/>
        <a:ext cx="1406087" cy="323332"/>
      </dsp:txXfrm>
    </dsp:sp>
    <dsp:sp modelId="{15BDF2F6-DC73-4CEA-BD87-7343091E96FC}">
      <dsp:nvSpPr>
        <dsp:cNvPr id="0" name=""/>
        <dsp:cNvSpPr/>
      </dsp:nvSpPr>
      <dsp:spPr>
        <a:xfrm>
          <a:off x="781188" y="1409214"/>
          <a:ext cx="42920" cy="42920"/>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56A46D8-712C-4936-AF55-5AD1B92927A5}">
      <dsp:nvSpPr>
        <dsp:cNvPr id="0" name=""/>
        <dsp:cNvSpPr/>
      </dsp:nvSpPr>
      <dsp:spPr>
        <a:xfrm>
          <a:off x="930474" y="1974330"/>
          <a:ext cx="1597826" cy="609825"/>
        </a:xfrm>
        <a:prstGeom prst="roundRect">
          <a:avLst/>
        </a:prstGeom>
        <a:solidFill>
          <a:schemeClr val="lt1">
            <a:alpha val="90000"/>
            <a:hueOff val="0"/>
            <a:satOff val="0"/>
            <a:lumOff val="0"/>
            <a:alphaOff val="0"/>
          </a:schemeClr>
        </a:solidFill>
        <a:ln w="6350" cap="flat" cmpd="sng" algn="ctr">
          <a:solidFill>
            <a:schemeClr val="accent5">
              <a:hueOff val="-5027136"/>
              <a:satOff val="124"/>
              <a:lumOff val="-1765"/>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first successful heart surgery</a:t>
          </a:r>
        </a:p>
      </dsp:txBody>
      <dsp:txXfrm>
        <a:off x="960243" y="2004099"/>
        <a:ext cx="1538288" cy="550287"/>
      </dsp:txXfrm>
    </dsp:sp>
    <dsp:sp modelId="{9C79E448-AA3C-401F-9438-1945002AF124}">
      <dsp:nvSpPr>
        <dsp:cNvPr id="0" name=""/>
        <dsp:cNvSpPr/>
      </dsp:nvSpPr>
      <dsp:spPr>
        <a:xfrm>
          <a:off x="1729387" y="1430674"/>
          <a:ext cx="0" cy="543656"/>
        </a:xfrm>
        <a:prstGeom prst="line">
          <a:avLst/>
        </a:prstGeom>
        <a:noFill/>
        <a:ln w="6350" cap="flat" cmpd="sng" algn="ctr">
          <a:solidFill>
            <a:schemeClr val="accent5">
              <a:hueOff val="-5027136"/>
              <a:satOff val="124"/>
              <a:lumOff val="-1765"/>
              <a:alphaOff val="0"/>
            </a:schemeClr>
          </a:solidFill>
          <a:prstDash val="dash"/>
          <a:miter lim="800000"/>
        </a:ln>
        <a:effectLst/>
      </dsp:spPr>
      <dsp:style>
        <a:lnRef idx="1">
          <a:scrgbClr r="0" g="0" b="0"/>
        </a:lnRef>
        <a:fillRef idx="0">
          <a:scrgbClr r="0" g="0" b="0"/>
        </a:fillRef>
        <a:effectRef idx="0">
          <a:scrgbClr r="0" g="0" b="0"/>
        </a:effectRef>
        <a:fontRef idx="minor"/>
      </dsp:style>
    </dsp:sp>
    <dsp:sp modelId="{4B1C91E3-80A9-4963-AE82-14DD1EA9C61C}">
      <dsp:nvSpPr>
        <dsp:cNvPr id="0" name=""/>
        <dsp:cNvSpPr/>
      </dsp:nvSpPr>
      <dsp:spPr>
        <a:xfrm>
          <a:off x="1953083" y="1536544"/>
          <a:ext cx="1406087" cy="323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1950s</a:t>
          </a:r>
        </a:p>
      </dsp:txBody>
      <dsp:txXfrm>
        <a:off x="1953083" y="1536544"/>
        <a:ext cx="1406087" cy="323332"/>
      </dsp:txXfrm>
    </dsp:sp>
    <dsp:sp modelId="{F1809E2E-84F9-4337-A50F-B860E6B04154}">
      <dsp:nvSpPr>
        <dsp:cNvPr id="0" name=""/>
        <dsp:cNvSpPr/>
      </dsp:nvSpPr>
      <dsp:spPr>
        <a:xfrm>
          <a:off x="1707927" y="1409214"/>
          <a:ext cx="42920" cy="42920"/>
        </a:xfrm>
        <a:prstGeom prst="ellipse">
          <a:avLst/>
        </a:prstGeom>
        <a:gradFill rotWithShape="0">
          <a:gsLst>
            <a:gs pos="0">
              <a:schemeClr val="accent5">
                <a:hueOff val="-5027136"/>
                <a:satOff val="124"/>
                <a:lumOff val="-1765"/>
                <a:alphaOff val="0"/>
                <a:satMod val="103000"/>
                <a:lumMod val="102000"/>
                <a:tint val="94000"/>
              </a:schemeClr>
            </a:gs>
            <a:gs pos="50000">
              <a:schemeClr val="accent5">
                <a:hueOff val="-5027136"/>
                <a:satOff val="124"/>
                <a:lumOff val="-1765"/>
                <a:alphaOff val="0"/>
                <a:satMod val="110000"/>
                <a:lumMod val="100000"/>
                <a:shade val="100000"/>
              </a:schemeClr>
            </a:gs>
            <a:gs pos="100000">
              <a:schemeClr val="accent5">
                <a:hueOff val="-5027136"/>
                <a:satOff val="124"/>
                <a:lumOff val="-1765"/>
                <a:alphaOff val="0"/>
                <a:lumMod val="99000"/>
                <a:satMod val="120000"/>
                <a:shade val="78000"/>
              </a:schemeClr>
            </a:gs>
          </a:gsLst>
          <a:lin ang="5400000" scaled="0"/>
        </a:gradFill>
        <a:ln w="6350" cap="flat" cmpd="sng" algn="ctr">
          <a:solidFill>
            <a:schemeClr val="accent5">
              <a:hueOff val="-5027136"/>
              <a:satOff val="124"/>
              <a:lumOff val="-176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D91EC59-88E9-4743-AD76-A57E5F47EC94}">
      <dsp:nvSpPr>
        <dsp:cNvPr id="0" name=""/>
        <dsp:cNvSpPr/>
      </dsp:nvSpPr>
      <dsp:spPr>
        <a:xfrm>
          <a:off x="1857213" y="277193"/>
          <a:ext cx="1597826" cy="609825"/>
        </a:xfrm>
        <a:prstGeom prst="roundRect">
          <a:avLst/>
        </a:prstGeom>
        <a:solidFill>
          <a:schemeClr val="lt1">
            <a:alpha val="90000"/>
            <a:hueOff val="0"/>
            <a:satOff val="0"/>
            <a:lumOff val="0"/>
            <a:alphaOff val="0"/>
          </a:schemeClr>
        </a:solidFill>
        <a:ln w="6350" cap="flat" cmpd="sng" algn="ctr">
          <a:solidFill>
            <a:schemeClr val="accent5">
              <a:hueOff val="-10054272"/>
              <a:satOff val="248"/>
              <a:lumOff val="-3529"/>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first successful organ transplants</a:t>
          </a:r>
        </a:p>
      </dsp:txBody>
      <dsp:txXfrm>
        <a:off x="1886982" y="306962"/>
        <a:ext cx="1538288" cy="550287"/>
      </dsp:txXfrm>
    </dsp:sp>
    <dsp:sp modelId="{3DC2D6A7-8ACB-47FE-99CF-982D40C236CD}">
      <dsp:nvSpPr>
        <dsp:cNvPr id="0" name=""/>
        <dsp:cNvSpPr/>
      </dsp:nvSpPr>
      <dsp:spPr>
        <a:xfrm>
          <a:off x="2656127" y="887018"/>
          <a:ext cx="0" cy="543656"/>
        </a:xfrm>
        <a:prstGeom prst="line">
          <a:avLst/>
        </a:prstGeom>
        <a:noFill/>
        <a:ln w="6350" cap="flat" cmpd="sng" algn="ctr">
          <a:solidFill>
            <a:schemeClr val="accent5">
              <a:hueOff val="-10054272"/>
              <a:satOff val="248"/>
              <a:lumOff val="-3529"/>
              <a:alphaOff val="0"/>
            </a:schemeClr>
          </a:solidFill>
          <a:prstDash val="dash"/>
          <a:miter lim="800000"/>
        </a:ln>
        <a:effectLst/>
      </dsp:spPr>
      <dsp:style>
        <a:lnRef idx="1">
          <a:scrgbClr r="0" g="0" b="0"/>
        </a:lnRef>
        <a:fillRef idx="0">
          <a:scrgbClr r="0" g="0" b="0"/>
        </a:fillRef>
        <a:effectRef idx="0">
          <a:scrgbClr r="0" g="0" b="0"/>
        </a:effectRef>
        <a:fontRef idx="minor"/>
      </dsp:style>
    </dsp:sp>
    <dsp:sp modelId="{FF2A4531-D9A0-4F73-B8AD-39713E117218}">
      <dsp:nvSpPr>
        <dsp:cNvPr id="0" name=""/>
        <dsp:cNvSpPr/>
      </dsp:nvSpPr>
      <dsp:spPr>
        <a:xfrm>
          <a:off x="2879822" y="1001472"/>
          <a:ext cx="1406087" cy="323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t>1985</a:t>
          </a:r>
        </a:p>
      </dsp:txBody>
      <dsp:txXfrm>
        <a:off x="2879822" y="1001472"/>
        <a:ext cx="1406087" cy="323332"/>
      </dsp:txXfrm>
    </dsp:sp>
    <dsp:sp modelId="{6B0B869C-7EF6-49AC-800E-1414E68DBB08}">
      <dsp:nvSpPr>
        <dsp:cNvPr id="0" name=""/>
        <dsp:cNvSpPr/>
      </dsp:nvSpPr>
      <dsp:spPr>
        <a:xfrm>
          <a:off x="2634666" y="1409214"/>
          <a:ext cx="42920" cy="42920"/>
        </a:xfrm>
        <a:prstGeom prst="ellipse">
          <a:avLst/>
        </a:prstGeom>
        <a:gradFill rotWithShape="0">
          <a:gsLst>
            <a:gs pos="0">
              <a:schemeClr val="accent5">
                <a:hueOff val="-10054272"/>
                <a:satOff val="248"/>
                <a:lumOff val="-3529"/>
                <a:alphaOff val="0"/>
                <a:satMod val="103000"/>
                <a:lumMod val="102000"/>
                <a:tint val="94000"/>
              </a:schemeClr>
            </a:gs>
            <a:gs pos="50000">
              <a:schemeClr val="accent5">
                <a:hueOff val="-10054272"/>
                <a:satOff val="248"/>
                <a:lumOff val="-3529"/>
                <a:alphaOff val="0"/>
                <a:satMod val="110000"/>
                <a:lumMod val="100000"/>
                <a:shade val="100000"/>
              </a:schemeClr>
            </a:gs>
            <a:gs pos="100000">
              <a:schemeClr val="accent5">
                <a:hueOff val="-10054272"/>
                <a:satOff val="248"/>
                <a:lumOff val="-3529"/>
                <a:alphaOff val="0"/>
                <a:lumMod val="99000"/>
                <a:satMod val="120000"/>
                <a:shade val="78000"/>
              </a:schemeClr>
            </a:gs>
          </a:gsLst>
          <a:lin ang="5400000" scaled="0"/>
        </a:gradFill>
        <a:ln w="6350" cap="flat" cmpd="sng" algn="ctr">
          <a:solidFill>
            <a:schemeClr val="accent5">
              <a:hueOff val="-10054272"/>
              <a:satOff val="248"/>
              <a:lumOff val="-352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5C7F8E6-C632-43FE-98FA-45B4120F65B0}">
      <dsp:nvSpPr>
        <dsp:cNvPr id="0" name=""/>
        <dsp:cNvSpPr/>
      </dsp:nvSpPr>
      <dsp:spPr>
        <a:xfrm>
          <a:off x="2783953" y="1974330"/>
          <a:ext cx="1597826" cy="609825"/>
        </a:xfrm>
        <a:prstGeom prst="roundRect">
          <a:avLst/>
        </a:prstGeom>
        <a:solidFill>
          <a:schemeClr val="lt1">
            <a:alpha val="90000"/>
            <a:hueOff val="0"/>
            <a:satOff val="0"/>
            <a:lumOff val="0"/>
            <a:alphaOff val="0"/>
          </a:schemeClr>
        </a:solidFill>
        <a:ln w="6350" cap="flat" cmpd="sng" algn="ctr">
          <a:solidFill>
            <a:schemeClr val="accent5">
              <a:hueOff val="-15081408"/>
              <a:satOff val="372"/>
              <a:lumOff val="-5294"/>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first robotic surgery performed</a:t>
          </a:r>
        </a:p>
      </dsp:txBody>
      <dsp:txXfrm>
        <a:off x="2813722" y="2004099"/>
        <a:ext cx="1538288" cy="550287"/>
      </dsp:txXfrm>
    </dsp:sp>
    <dsp:sp modelId="{6524E31F-86F0-46D5-8680-86142D4E5A24}">
      <dsp:nvSpPr>
        <dsp:cNvPr id="0" name=""/>
        <dsp:cNvSpPr/>
      </dsp:nvSpPr>
      <dsp:spPr>
        <a:xfrm>
          <a:off x="3582866" y="1430674"/>
          <a:ext cx="0" cy="543656"/>
        </a:xfrm>
        <a:prstGeom prst="line">
          <a:avLst/>
        </a:prstGeom>
        <a:noFill/>
        <a:ln w="6350" cap="flat" cmpd="sng" algn="ctr">
          <a:solidFill>
            <a:schemeClr val="accent5">
              <a:hueOff val="-15081408"/>
              <a:satOff val="372"/>
              <a:lumOff val="-5294"/>
              <a:alphaOff val="0"/>
            </a:schemeClr>
          </a:solidFill>
          <a:prstDash val="dash"/>
          <a:miter lim="800000"/>
        </a:ln>
        <a:effectLst/>
      </dsp:spPr>
      <dsp:style>
        <a:lnRef idx="1">
          <a:scrgbClr r="0" g="0" b="0"/>
        </a:lnRef>
        <a:fillRef idx="0">
          <a:scrgbClr r="0" g="0" b="0"/>
        </a:fillRef>
        <a:effectRef idx="0">
          <a:scrgbClr r="0" g="0" b="0"/>
        </a:effectRef>
        <a:fontRef idx="minor"/>
      </dsp:style>
    </dsp:sp>
    <dsp:sp modelId="{D561F173-C006-4C7E-8CCE-DCC1D1FEE02D}">
      <dsp:nvSpPr>
        <dsp:cNvPr id="0" name=""/>
        <dsp:cNvSpPr/>
      </dsp:nvSpPr>
      <dsp:spPr>
        <a:xfrm>
          <a:off x="3806562" y="1536544"/>
          <a:ext cx="1406087" cy="323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2000</a:t>
          </a:r>
        </a:p>
      </dsp:txBody>
      <dsp:txXfrm>
        <a:off x="3806562" y="1536544"/>
        <a:ext cx="1406087" cy="323332"/>
      </dsp:txXfrm>
    </dsp:sp>
    <dsp:sp modelId="{117F4169-A922-46BC-863D-EC242DCD396F}">
      <dsp:nvSpPr>
        <dsp:cNvPr id="0" name=""/>
        <dsp:cNvSpPr/>
      </dsp:nvSpPr>
      <dsp:spPr>
        <a:xfrm>
          <a:off x="3561406" y="1409214"/>
          <a:ext cx="42920" cy="42920"/>
        </a:xfrm>
        <a:prstGeom prst="ellipse">
          <a:avLst/>
        </a:prstGeom>
        <a:gradFill rotWithShape="0">
          <a:gsLst>
            <a:gs pos="0">
              <a:schemeClr val="accent5">
                <a:hueOff val="-15081408"/>
                <a:satOff val="372"/>
                <a:lumOff val="-5294"/>
                <a:alphaOff val="0"/>
                <a:satMod val="103000"/>
                <a:lumMod val="102000"/>
                <a:tint val="94000"/>
              </a:schemeClr>
            </a:gs>
            <a:gs pos="50000">
              <a:schemeClr val="accent5">
                <a:hueOff val="-15081408"/>
                <a:satOff val="372"/>
                <a:lumOff val="-5294"/>
                <a:alphaOff val="0"/>
                <a:satMod val="110000"/>
                <a:lumMod val="100000"/>
                <a:shade val="100000"/>
              </a:schemeClr>
            </a:gs>
            <a:gs pos="100000">
              <a:schemeClr val="accent5">
                <a:hueOff val="-15081408"/>
                <a:satOff val="372"/>
                <a:lumOff val="-5294"/>
                <a:alphaOff val="0"/>
                <a:lumMod val="99000"/>
                <a:satMod val="120000"/>
                <a:shade val="78000"/>
              </a:schemeClr>
            </a:gs>
          </a:gsLst>
          <a:lin ang="5400000" scaled="0"/>
        </a:gradFill>
        <a:ln w="6350" cap="flat" cmpd="sng" algn="ctr">
          <a:solidFill>
            <a:schemeClr val="accent5">
              <a:hueOff val="-15081408"/>
              <a:satOff val="372"/>
              <a:lumOff val="-529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CDCE002-691B-436F-BB6D-E75462766D00}">
      <dsp:nvSpPr>
        <dsp:cNvPr id="0" name=""/>
        <dsp:cNvSpPr/>
      </dsp:nvSpPr>
      <dsp:spPr>
        <a:xfrm>
          <a:off x="3710692" y="94245"/>
          <a:ext cx="1597826" cy="792772"/>
        </a:xfrm>
        <a:prstGeom prst="roundRect">
          <a:avLst/>
        </a:prstGeom>
        <a:solidFill>
          <a:schemeClr val="lt1">
            <a:alpha val="90000"/>
            <a:hueOff val="0"/>
            <a:satOff val="0"/>
            <a:lumOff val="0"/>
            <a:alphaOff val="0"/>
          </a:schemeClr>
        </a:solidFill>
        <a:ln w="6350" cap="flat" cmpd="sng" algn="ctr">
          <a:solidFill>
            <a:schemeClr val="accent5">
              <a:hueOff val="-20108544"/>
              <a:satOff val="496"/>
              <a:lumOff val="-705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da Vinci surgical system receives FDA approval</a:t>
          </a:r>
        </a:p>
      </dsp:txBody>
      <dsp:txXfrm>
        <a:off x="3749392" y="132945"/>
        <a:ext cx="1520426" cy="715372"/>
      </dsp:txXfrm>
    </dsp:sp>
    <dsp:sp modelId="{9D401B78-AEF4-40D9-9BF5-B94988487A6F}">
      <dsp:nvSpPr>
        <dsp:cNvPr id="0" name=""/>
        <dsp:cNvSpPr/>
      </dsp:nvSpPr>
      <dsp:spPr>
        <a:xfrm>
          <a:off x="4509605" y="887018"/>
          <a:ext cx="0" cy="543656"/>
        </a:xfrm>
        <a:prstGeom prst="line">
          <a:avLst/>
        </a:prstGeom>
        <a:noFill/>
        <a:ln w="6350" cap="flat" cmpd="sng" algn="ctr">
          <a:solidFill>
            <a:schemeClr val="accent5">
              <a:hueOff val="-20108544"/>
              <a:satOff val="496"/>
              <a:lumOff val="-7058"/>
              <a:alphaOff val="0"/>
            </a:schemeClr>
          </a:solidFill>
          <a:prstDash val="dash"/>
          <a:miter lim="800000"/>
        </a:ln>
        <a:effectLst/>
      </dsp:spPr>
      <dsp:style>
        <a:lnRef idx="1">
          <a:scrgbClr r="0" g="0" b="0"/>
        </a:lnRef>
        <a:fillRef idx="0">
          <a:scrgbClr r="0" g="0" b="0"/>
        </a:fillRef>
        <a:effectRef idx="0">
          <a:scrgbClr r="0" g="0" b="0"/>
        </a:effectRef>
        <a:fontRef idx="minor"/>
      </dsp:style>
    </dsp:sp>
    <dsp:sp modelId="{1B5D5CB0-6270-467E-81FD-D3664A37C146}">
      <dsp:nvSpPr>
        <dsp:cNvPr id="0" name=""/>
        <dsp:cNvSpPr/>
      </dsp:nvSpPr>
      <dsp:spPr>
        <a:xfrm>
          <a:off x="4488145" y="1409214"/>
          <a:ext cx="42920" cy="42920"/>
        </a:xfrm>
        <a:prstGeom prst="ellipse">
          <a:avLst/>
        </a:prstGeom>
        <a:gradFill rotWithShape="0">
          <a:gsLst>
            <a:gs pos="0">
              <a:schemeClr val="accent5">
                <a:hueOff val="-20108544"/>
                <a:satOff val="496"/>
                <a:lumOff val="-7058"/>
                <a:alphaOff val="0"/>
                <a:satMod val="103000"/>
                <a:lumMod val="102000"/>
                <a:tint val="94000"/>
              </a:schemeClr>
            </a:gs>
            <a:gs pos="50000">
              <a:schemeClr val="accent5">
                <a:hueOff val="-20108544"/>
                <a:satOff val="496"/>
                <a:lumOff val="-7058"/>
                <a:alphaOff val="0"/>
                <a:satMod val="110000"/>
                <a:lumMod val="100000"/>
                <a:shade val="100000"/>
              </a:schemeClr>
            </a:gs>
            <a:gs pos="100000">
              <a:schemeClr val="accent5">
                <a:hueOff val="-20108544"/>
                <a:satOff val="496"/>
                <a:lumOff val="-7058"/>
                <a:alphaOff val="0"/>
                <a:lumMod val="99000"/>
                <a:satMod val="120000"/>
                <a:shade val="78000"/>
              </a:schemeClr>
            </a:gs>
          </a:gsLst>
          <a:lin ang="5400000" scaled="0"/>
        </a:gradFill>
        <a:ln w="6350" cap="flat" cmpd="sng" algn="ctr">
          <a:solidFill>
            <a:schemeClr val="accent5">
              <a:hueOff val="-20108544"/>
              <a:satOff val="496"/>
              <a:lumOff val="-705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05232-337C-4C86-8F2A-4E0F769680C6}">
      <dsp:nvSpPr>
        <dsp:cNvPr id="0" name=""/>
        <dsp:cNvSpPr/>
      </dsp:nvSpPr>
      <dsp:spPr>
        <a:xfrm>
          <a:off x="198371" y="1481"/>
          <a:ext cx="4405885" cy="27977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0BA202-CC7F-4372-A81D-F2780B2D5AC4}">
      <dsp:nvSpPr>
        <dsp:cNvPr id="0" name=""/>
        <dsp:cNvSpPr/>
      </dsp:nvSpPr>
      <dsp:spPr>
        <a:xfrm>
          <a:off x="687914" y="466547"/>
          <a:ext cx="4405885" cy="27977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t>Approved by the FDA for surgical use in multiple procedures</a:t>
          </a:r>
        </a:p>
      </dsp:txBody>
      <dsp:txXfrm>
        <a:off x="769857" y="548490"/>
        <a:ext cx="4241999" cy="2633851"/>
      </dsp:txXfrm>
    </dsp:sp>
    <dsp:sp modelId="{ED4419CE-96FA-4502-8CBA-0A85DCAF7384}">
      <dsp:nvSpPr>
        <dsp:cNvPr id="0" name=""/>
        <dsp:cNvSpPr/>
      </dsp:nvSpPr>
      <dsp:spPr>
        <a:xfrm>
          <a:off x="5583343" y="1481"/>
          <a:ext cx="4405885" cy="27977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F81E8A-2DF5-4470-8600-E731FAD8971C}">
      <dsp:nvSpPr>
        <dsp:cNvPr id="0" name=""/>
        <dsp:cNvSpPr/>
      </dsp:nvSpPr>
      <dsp:spPr>
        <a:xfrm>
          <a:off x="6072886" y="466547"/>
          <a:ext cx="4405885" cy="27977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t>First system approved and utilized by surgeons</a:t>
          </a:r>
        </a:p>
      </dsp:txBody>
      <dsp:txXfrm>
        <a:off x="6154829" y="548490"/>
        <a:ext cx="4241999" cy="26338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A5464-C710-4FD4-8D19-D347A78C7111}">
      <dsp:nvSpPr>
        <dsp:cNvPr id="0" name=""/>
        <dsp:cNvSpPr/>
      </dsp:nvSpPr>
      <dsp:spPr>
        <a:xfrm>
          <a:off x="52" y="77277"/>
          <a:ext cx="4986422" cy="604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Consists of:</a:t>
          </a:r>
        </a:p>
      </dsp:txBody>
      <dsp:txXfrm>
        <a:off x="52" y="77277"/>
        <a:ext cx="4986422" cy="604800"/>
      </dsp:txXfrm>
    </dsp:sp>
    <dsp:sp modelId="{858206C5-7CD3-4033-9AA7-C8A9AC5DFD86}">
      <dsp:nvSpPr>
        <dsp:cNvPr id="0" name=""/>
        <dsp:cNvSpPr/>
      </dsp:nvSpPr>
      <dsp:spPr>
        <a:xfrm>
          <a:off x="52" y="682077"/>
          <a:ext cx="4986422" cy="241748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Surgeon’s Console</a:t>
          </a:r>
        </a:p>
        <a:p>
          <a:pPr marL="228600" lvl="1" indent="-228600" algn="l" defTabSz="933450">
            <a:lnSpc>
              <a:spcPct val="90000"/>
            </a:lnSpc>
            <a:spcBef>
              <a:spcPct val="0"/>
            </a:spcBef>
            <a:spcAft>
              <a:spcPct val="15000"/>
            </a:spcAft>
            <a:buChar char="•"/>
          </a:pPr>
          <a:r>
            <a:rPr lang="en-US" sz="2100" kern="1200"/>
            <a:t>Four robotic arms</a:t>
          </a:r>
        </a:p>
        <a:p>
          <a:pPr marL="228600" lvl="1" indent="-228600" algn="l" defTabSz="933450">
            <a:lnSpc>
              <a:spcPct val="90000"/>
            </a:lnSpc>
            <a:spcBef>
              <a:spcPct val="0"/>
            </a:spcBef>
            <a:spcAft>
              <a:spcPct val="15000"/>
            </a:spcAft>
            <a:buChar char="•"/>
          </a:pPr>
          <a:r>
            <a:rPr lang="en-US" sz="2100" kern="1200"/>
            <a:t>Video tower</a:t>
          </a:r>
        </a:p>
      </dsp:txBody>
      <dsp:txXfrm>
        <a:off x="52" y="682077"/>
        <a:ext cx="4986422" cy="2417487"/>
      </dsp:txXfrm>
    </dsp:sp>
    <dsp:sp modelId="{42D17E9B-2B21-4893-A038-6FC696C83A30}">
      <dsp:nvSpPr>
        <dsp:cNvPr id="0" name=""/>
        <dsp:cNvSpPr/>
      </dsp:nvSpPr>
      <dsp:spPr>
        <a:xfrm>
          <a:off x="5681581" y="77277"/>
          <a:ext cx="4986422" cy="6048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Enhance surgeon’s capabilities:</a:t>
          </a:r>
        </a:p>
      </dsp:txBody>
      <dsp:txXfrm>
        <a:off x="5681581" y="77277"/>
        <a:ext cx="4986422" cy="604800"/>
      </dsp:txXfrm>
    </dsp:sp>
    <dsp:sp modelId="{E5F41104-D2AE-4E3A-9EA3-0C19B9A13553}">
      <dsp:nvSpPr>
        <dsp:cNvPr id="0" name=""/>
        <dsp:cNvSpPr/>
      </dsp:nvSpPr>
      <dsp:spPr>
        <a:xfrm>
          <a:off x="5684573" y="682077"/>
          <a:ext cx="4986422" cy="241748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Magnified view (10x what the human eye sees) of the operating area </a:t>
          </a:r>
        </a:p>
        <a:p>
          <a:pPr marL="228600" lvl="1" indent="-228600" algn="l" defTabSz="933450">
            <a:lnSpc>
              <a:spcPct val="90000"/>
            </a:lnSpc>
            <a:spcBef>
              <a:spcPct val="0"/>
            </a:spcBef>
            <a:spcAft>
              <a:spcPct val="15000"/>
            </a:spcAft>
            <a:buChar char="•"/>
          </a:pPr>
          <a:r>
            <a:rPr lang="en-US" sz="2100" kern="1200"/>
            <a:t>Tiny instruments of the system move like the human hand</a:t>
          </a:r>
        </a:p>
        <a:p>
          <a:pPr marL="228600" lvl="1" indent="-228600" algn="l" defTabSz="933450">
            <a:lnSpc>
              <a:spcPct val="90000"/>
            </a:lnSpc>
            <a:spcBef>
              <a:spcPct val="0"/>
            </a:spcBef>
            <a:spcAft>
              <a:spcPct val="15000"/>
            </a:spcAft>
            <a:buChar char="•"/>
          </a:pPr>
          <a:r>
            <a:rPr lang="en-US" sz="2100" kern="1200"/>
            <a:t>Built in tremor-filtration system helps move each instrument with smooth percision</a:t>
          </a:r>
        </a:p>
      </dsp:txBody>
      <dsp:txXfrm>
        <a:off x="5684573" y="682077"/>
        <a:ext cx="4986422" cy="2417487"/>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B460D2-DD39-40D0-BD29-25C582B43382}" type="datetimeFigureOut">
              <a:rPr lang="en-US" smtClean="0"/>
              <a:t>10/28/2021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2CDA9C-F711-4511-A8CE-A5DF850E13FD}" type="slidenum">
              <a:rPr lang="en-US" smtClean="0"/>
              <a:t>‹#›</a:t>
            </a:fld>
            <a:endParaRPr lang="en-US"/>
          </a:p>
        </p:txBody>
      </p:sp>
    </p:spTree>
    <p:extLst>
      <p:ext uri="{BB962C8B-B14F-4D97-AF65-F5344CB8AC3E}">
        <p14:creationId xmlns:p14="http://schemas.microsoft.com/office/powerpoint/2010/main" val="1718855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ROM, WOMAC, and HSS (hospital for special surgery) scores showed no difference between c-TKA and </a:t>
            </a:r>
            <a:r>
              <a:rPr lang="en-US" dirty="0" err="1"/>
              <a:t>rs</a:t>
            </a:r>
            <a:r>
              <a:rPr lang="en-US" dirty="0"/>
              <a:t>-TKA (2013)</a:t>
            </a:r>
          </a:p>
        </p:txBody>
      </p:sp>
      <p:sp>
        <p:nvSpPr>
          <p:cNvPr id="4" name="Slide Number Placeholder 3"/>
          <p:cNvSpPr>
            <a:spLocks noGrp="1"/>
          </p:cNvSpPr>
          <p:nvPr>
            <p:ph type="sldNum" sz="quarter" idx="5"/>
          </p:nvPr>
        </p:nvSpPr>
        <p:spPr/>
        <p:txBody>
          <a:bodyPr/>
          <a:lstStyle/>
          <a:p>
            <a:fld id="{6C2CDA9C-F711-4511-A8CE-A5DF850E13FD}" type="slidenum">
              <a:rPr lang="en-US" smtClean="0"/>
              <a:t>6</a:t>
            </a:fld>
            <a:endParaRPr lang="en-US"/>
          </a:p>
        </p:txBody>
      </p:sp>
    </p:spTree>
    <p:extLst>
      <p:ext uri="{BB962C8B-B14F-4D97-AF65-F5344CB8AC3E}">
        <p14:creationId xmlns:p14="http://schemas.microsoft.com/office/powerpoint/2010/main" val="3934242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330 </a:t>
            </a:r>
            <a:r>
              <a:rPr lang="en-US" dirty="0" err="1"/>
              <a:t>rb</a:t>
            </a:r>
            <a:r>
              <a:rPr lang="en-US" dirty="0"/>
              <a:t> TKAs performed by a single surgeon to assess if the correction of varus/valgus deformities is more consistent/successful with than conventional TKA</a:t>
            </a:r>
          </a:p>
          <a:p>
            <a:r>
              <a:rPr lang="en-US" dirty="0"/>
              <a:t>Deformities were considered severe if there were 7 degrees or more away from neutral (non-severe if less)</a:t>
            </a:r>
          </a:p>
          <a:p>
            <a:r>
              <a:rPr lang="en-US" dirty="0"/>
              <a:t>In more severe cases not all patients were corrected to neutral but they were within a couple of degrees </a:t>
            </a:r>
            <a:r>
              <a:rPr lang="en-US"/>
              <a:t>of neutral</a:t>
            </a:r>
            <a:endParaRPr lang="en-US" dirty="0"/>
          </a:p>
        </p:txBody>
      </p:sp>
      <p:sp>
        <p:nvSpPr>
          <p:cNvPr id="4" name="Slide Number Placeholder 3"/>
          <p:cNvSpPr>
            <a:spLocks noGrp="1"/>
          </p:cNvSpPr>
          <p:nvPr>
            <p:ph type="sldNum" sz="quarter" idx="5"/>
          </p:nvPr>
        </p:nvSpPr>
        <p:spPr/>
        <p:txBody>
          <a:bodyPr/>
          <a:lstStyle/>
          <a:p>
            <a:fld id="{6C2CDA9C-F711-4511-A8CE-A5DF850E13FD}" type="slidenum">
              <a:rPr lang="en-US" smtClean="0"/>
              <a:t>7</a:t>
            </a:fld>
            <a:endParaRPr lang="en-US"/>
          </a:p>
        </p:txBody>
      </p:sp>
    </p:spTree>
    <p:extLst>
      <p:ext uri="{BB962C8B-B14F-4D97-AF65-F5344CB8AC3E}">
        <p14:creationId xmlns:p14="http://schemas.microsoft.com/office/powerpoint/2010/main" val="2147635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10/28/2021</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2950396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10/28/2021</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3852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10/28/2021</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3647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10/28/2021</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76560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10/28/2021</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38777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10/28/2021</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084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10/28/2021</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75139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10/28/2021</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412586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10/28/2021</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61521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10/28/2021</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107169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10/28/2021</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255446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10/28/2021</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0041580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mayoclinic.org/tests-procedures/robotic-surgery/about/pac-20394974" TargetMode="External"/><Relationship Id="rId7" Type="http://schemas.openxmlformats.org/officeDocument/2006/relationships/hyperlink" Target="https://mountainview-hospital.com/about/newsroom/the-evolution-of-surgery" TargetMode="External"/><Relationship Id="rId2" Type="http://schemas.openxmlformats.org/officeDocument/2006/relationships/hyperlink" Target="https://www.uclahealth.org/robotic-surgery/what-is-robotic-surgery" TargetMode="External"/><Relationship Id="rId1" Type="http://schemas.openxmlformats.org/officeDocument/2006/relationships/slideLayout" Target="../slideLayouts/slideLayout2.xml"/><Relationship Id="rId6" Type="http://schemas.openxmlformats.org/officeDocument/2006/relationships/hyperlink" Target="https://www.hopkinsmedicine.org/minimally_invasive_robotic_surgery/types.html" TargetMode="External"/><Relationship Id="rId5" Type="http://schemas.openxmlformats.org/officeDocument/2006/relationships/hyperlink" Target="https://doi.org/10.1371/journal.pone.0016395" TargetMode="External"/><Relationship Id="rId4" Type="http://schemas.openxmlformats.org/officeDocument/2006/relationships/hyperlink" Target="https://www.davincisurgery.com/"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0DAFC75-E489-4F08-AC68-2DCE75A10877}"/>
              </a:ext>
              <a:ext uri="{C183D7F6-B498-43B3-948B-1728B52AA6E4}">
                <adec:decorative xmlns:adec="http://schemas.microsoft.com/office/drawing/2017/decorative" val="1"/>
              </a:ext>
            </a:extLst>
          </p:cNvPr>
          <p:cNvPicPr>
            <a:picLocks noChangeAspect="1"/>
          </p:cNvPicPr>
          <p:nvPr/>
        </p:nvPicPr>
        <p:blipFill rotWithShape="1">
          <a:blip r:embed="rId2">
            <a:alphaModFix amt="33000"/>
          </a:blip>
          <a:srcRect t="4545" b="17600"/>
          <a:stretch/>
        </p:blipFill>
        <p:spPr>
          <a:xfrm>
            <a:off x="20" y="10"/>
            <a:ext cx="12191980" cy="6857990"/>
          </a:xfrm>
          <a:prstGeom prst="rect">
            <a:avLst/>
          </a:prstGeom>
        </p:spPr>
      </p:pic>
      <p:sp>
        <p:nvSpPr>
          <p:cNvPr id="2" name="Title 1">
            <a:extLst>
              <a:ext uri="{FF2B5EF4-FFF2-40B4-BE49-F238E27FC236}">
                <a16:creationId xmlns:a16="http://schemas.microsoft.com/office/drawing/2014/main" id="{03AFBDC1-BF95-4941-AE47-434AE0D96621}"/>
              </a:ext>
            </a:extLst>
          </p:cNvPr>
          <p:cNvSpPr>
            <a:spLocks noGrp="1"/>
          </p:cNvSpPr>
          <p:nvPr>
            <p:ph type="ctrTitle"/>
          </p:nvPr>
        </p:nvSpPr>
        <p:spPr>
          <a:xfrm>
            <a:off x="1078992" y="1143000"/>
            <a:ext cx="9052560" cy="3546179"/>
          </a:xfrm>
        </p:spPr>
        <p:txBody>
          <a:bodyPr>
            <a:normAutofit/>
          </a:bodyPr>
          <a:lstStyle/>
          <a:p>
            <a:r>
              <a:rPr lang="en-US" dirty="0"/>
              <a:t>Robotic-Assisted Surgery</a:t>
            </a:r>
          </a:p>
        </p:txBody>
      </p:sp>
      <p:sp>
        <p:nvSpPr>
          <p:cNvPr id="3" name="Subtitle 2">
            <a:extLst>
              <a:ext uri="{FF2B5EF4-FFF2-40B4-BE49-F238E27FC236}">
                <a16:creationId xmlns:a16="http://schemas.microsoft.com/office/drawing/2014/main" id="{B7ADA2C6-BC83-4EA3-9FCD-58FE08E58FCD}"/>
              </a:ext>
            </a:extLst>
          </p:cNvPr>
          <p:cNvSpPr>
            <a:spLocks noGrp="1"/>
          </p:cNvSpPr>
          <p:nvPr>
            <p:ph type="subTitle" idx="1"/>
          </p:nvPr>
        </p:nvSpPr>
        <p:spPr>
          <a:xfrm>
            <a:off x="1078992" y="5010912"/>
            <a:ext cx="9052560" cy="704088"/>
          </a:xfrm>
        </p:spPr>
        <p:txBody>
          <a:bodyPr>
            <a:normAutofit/>
          </a:bodyPr>
          <a:lstStyle/>
          <a:p>
            <a:r>
              <a:rPr lang="en-US" dirty="0"/>
              <a:t>Kenny Miller</a:t>
            </a:r>
          </a:p>
        </p:txBody>
      </p:sp>
      <p:cxnSp>
        <p:nvCxnSpPr>
          <p:cNvPr id="11" name="Straight Connector 10">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551604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FFA5B-D8A7-4C5D-8FC9-CCEF17F24152}"/>
              </a:ext>
            </a:extLst>
          </p:cNvPr>
          <p:cNvSpPr>
            <a:spLocks noGrp="1"/>
          </p:cNvSpPr>
          <p:nvPr>
            <p:ph type="title"/>
          </p:nvPr>
        </p:nvSpPr>
        <p:spPr/>
        <p:txBody>
          <a:bodyPr/>
          <a:lstStyle/>
          <a:p>
            <a:r>
              <a:rPr lang="en-US" dirty="0"/>
              <a:t>da Vinci Surgical Systems Cont.</a:t>
            </a:r>
          </a:p>
        </p:txBody>
      </p:sp>
      <p:sp>
        <p:nvSpPr>
          <p:cNvPr id="3" name="Content Placeholder 2">
            <a:extLst>
              <a:ext uri="{FF2B5EF4-FFF2-40B4-BE49-F238E27FC236}">
                <a16:creationId xmlns:a16="http://schemas.microsoft.com/office/drawing/2014/main" id="{9195C335-A50F-4093-A9A8-B4068D8D38AE}"/>
              </a:ext>
            </a:extLst>
          </p:cNvPr>
          <p:cNvSpPr>
            <a:spLocks noGrp="1"/>
          </p:cNvSpPr>
          <p:nvPr>
            <p:ph idx="1"/>
          </p:nvPr>
        </p:nvSpPr>
        <p:spPr/>
        <p:txBody>
          <a:bodyPr/>
          <a:lstStyle/>
          <a:p>
            <a:pPr marL="0" indent="0">
              <a:buNone/>
            </a:pPr>
            <a:r>
              <a:rPr lang="en-US" dirty="0"/>
              <a:t>Approved for several types of surgery:</a:t>
            </a:r>
          </a:p>
          <a:p>
            <a:pPr lvl="1"/>
            <a:r>
              <a:rPr lang="en-US" dirty="0"/>
              <a:t>Cardiac Surgery</a:t>
            </a:r>
          </a:p>
          <a:p>
            <a:pPr lvl="1"/>
            <a:r>
              <a:rPr lang="en-US" dirty="0"/>
              <a:t>Colorectal Surgery</a:t>
            </a:r>
          </a:p>
          <a:p>
            <a:pPr lvl="1"/>
            <a:r>
              <a:rPr lang="en-US" dirty="0"/>
              <a:t>General Surgery (hernia, gallbladder, bariatric)</a:t>
            </a:r>
          </a:p>
          <a:p>
            <a:pPr lvl="1"/>
            <a:r>
              <a:rPr lang="en-US" dirty="0"/>
              <a:t>Gynecology Surgery</a:t>
            </a:r>
          </a:p>
          <a:p>
            <a:pPr lvl="1"/>
            <a:r>
              <a:rPr lang="en-US" dirty="0"/>
              <a:t>Head and Neck Surgery</a:t>
            </a:r>
          </a:p>
          <a:p>
            <a:pPr lvl="1"/>
            <a:r>
              <a:rPr lang="en-US" dirty="0"/>
              <a:t>Thoracic (Chest) Surgery</a:t>
            </a:r>
          </a:p>
          <a:p>
            <a:pPr lvl="1"/>
            <a:r>
              <a:rPr lang="en-US" dirty="0"/>
              <a:t>Urology Surgery</a:t>
            </a:r>
          </a:p>
        </p:txBody>
      </p:sp>
    </p:spTree>
    <p:extLst>
      <p:ext uri="{BB962C8B-B14F-4D97-AF65-F5344CB8AC3E}">
        <p14:creationId xmlns:p14="http://schemas.microsoft.com/office/powerpoint/2010/main" val="3998785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E1D4B9-645F-4D6B-A733-15DE4A934A8F}"/>
              </a:ext>
            </a:extLst>
          </p:cNvPr>
          <p:cNvSpPr>
            <a:spLocks noGrp="1"/>
          </p:cNvSpPr>
          <p:nvPr>
            <p:ph sz="half" idx="1"/>
          </p:nvPr>
        </p:nvSpPr>
        <p:spPr/>
        <p:txBody>
          <a:bodyPr>
            <a:normAutofit/>
          </a:bodyPr>
          <a:lstStyle/>
          <a:p>
            <a:r>
              <a:rPr lang="en-US" dirty="0"/>
              <a:t>Patient</a:t>
            </a:r>
          </a:p>
          <a:p>
            <a:pPr lvl="1"/>
            <a:r>
              <a:rPr lang="en-US" dirty="0"/>
              <a:t>Lower risk of infection</a:t>
            </a:r>
          </a:p>
          <a:p>
            <a:pPr lvl="1"/>
            <a:r>
              <a:rPr lang="en-US" dirty="0"/>
              <a:t>Smaller incisions and Less scarring</a:t>
            </a:r>
          </a:p>
          <a:p>
            <a:pPr lvl="1"/>
            <a:r>
              <a:rPr lang="en-US" dirty="0"/>
              <a:t>Less loss of blood</a:t>
            </a:r>
          </a:p>
          <a:p>
            <a:pPr lvl="1"/>
            <a:r>
              <a:rPr lang="en-US" dirty="0"/>
              <a:t>Quicker recovery times</a:t>
            </a:r>
          </a:p>
        </p:txBody>
      </p:sp>
      <p:sp>
        <p:nvSpPr>
          <p:cNvPr id="4" name="Content Placeholder 3">
            <a:extLst>
              <a:ext uri="{FF2B5EF4-FFF2-40B4-BE49-F238E27FC236}">
                <a16:creationId xmlns:a16="http://schemas.microsoft.com/office/drawing/2014/main" id="{093F5C0B-9977-4B85-A08B-D102959F19A9}"/>
              </a:ext>
            </a:extLst>
          </p:cNvPr>
          <p:cNvSpPr>
            <a:spLocks noGrp="1"/>
          </p:cNvSpPr>
          <p:nvPr>
            <p:ph sz="half" idx="2"/>
          </p:nvPr>
        </p:nvSpPr>
        <p:spPr/>
        <p:txBody>
          <a:bodyPr>
            <a:normAutofit fontScale="92500" lnSpcReduction="10000"/>
          </a:bodyPr>
          <a:lstStyle/>
          <a:p>
            <a:r>
              <a:rPr lang="en-US" dirty="0"/>
              <a:t>Surgeon/Hospital</a:t>
            </a:r>
          </a:p>
          <a:p>
            <a:pPr lvl="1"/>
            <a:r>
              <a:rPr lang="en-US" dirty="0"/>
              <a:t>Can carry out more complex tasks</a:t>
            </a:r>
          </a:p>
          <a:p>
            <a:pPr lvl="1"/>
            <a:r>
              <a:rPr lang="en-US" dirty="0"/>
              <a:t>Greater dexterity and accuracy</a:t>
            </a:r>
          </a:p>
          <a:p>
            <a:pPr lvl="1"/>
            <a:r>
              <a:rPr lang="en-US" dirty="0"/>
              <a:t>Camera stability</a:t>
            </a:r>
          </a:p>
          <a:p>
            <a:pPr lvl="1"/>
            <a:r>
              <a:rPr lang="en-US" dirty="0"/>
              <a:t>Elimination of tremors</a:t>
            </a:r>
          </a:p>
          <a:p>
            <a:pPr lvl="1"/>
            <a:r>
              <a:rPr lang="en-US" dirty="0"/>
              <a:t>Better patient outcomes (more visits/center of excellence)</a:t>
            </a:r>
          </a:p>
        </p:txBody>
      </p:sp>
      <p:sp>
        <p:nvSpPr>
          <p:cNvPr id="2" name="Title 1">
            <a:extLst>
              <a:ext uri="{FF2B5EF4-FFF2-40B4-BE49-F238E27FC236}">
                <a16:creationId xmlns:a16="http://schemas.microsoft.com/office/drawing/2014/main" id="{3316D55D-3CAD-45FA-B083-421BBB51C45D}"/>
              </a:ext>
            </a:extLst>
          </p:cNvPr>
          <p:cNvSpPr>
            <a:spLocks noGrp="1"/>
          </p:cNvSpPr>
          <p:nvPr>
            <p:ph type="title"/>
          </p:nvPr>
        </p:nvSpPr>
        <p:spPr/>
        <p:txBody>
          <a:bodyPr/>
          <a:lstStyle/>
          <a:p>
            <a:r>
              <a:rPr lang="en-US" dirty="0"/>
              <a:t>Benefits of RSA</a:t>
            </a:r>
          </a:p>
        </p:txBody>
      </p:sp>
    </p:spTree>
    <p:extLst>
      <p:ext uri="{BB962C8B-B14F-4D97-AF65-F5344CB8AC3E}">
        <p14:creationId xmlns:p14="http://schemas.microsoft.com/office/powerpoint/2010/main" val="269196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8C6433ED-B852-4078-9E3B-7E1493CC8A48}"/>
              </a:ext>
            </a:extLst>
          </p:cNvPr>
          <p:cNvSpPr>
            <a:spLocks noGrp="1"/>
          </p:cNvSpPr>
          <p:nvPr>
            <p:ph type="ctrTitle"/>
          </p:nvPr>
        </p:nvSpPr>
        <p:spPr>
          <a:xfrm>
            <a:off x="758952" y="1128811"/>
            <a:ext cx="3447288" cy="3342290"/>
          </a:xfrm>
        </p:spPr>
        <p:txBody>
          <a:bodyPr anchor="b">
            <a:normAutofit/>
          </a:bodyPr>
          <a:lstStyle/>
          <a:p>
            <a:r>
              <a:rPr lang="en-US" sz="5400">
                <a:solidFill>
                  <a:schemeClr val="bg1"/>
                </a:solidFill>
              </a:rPr>
              <a:t>Questions</a:t>
            </a:r>
          </a:p>
        </p:txBody>
      </p:sp>
      <p:pic>
        <p:nvPicPr>
          <p:cNvPr id="10" name="Graphic 9" descr="Help">
            <a:extLst>
              <a:ext uri="{FF2B5EF4-FFF2-40B4-BE49-F238E27FC236}">
                <a16:creationId xmlns:a16="http://schemas.microsoft.com/office/drawing/2014/main" id="{B0AA71C1-E575-4662-8436-DA4AD965A8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7779" y="1128811"/>
            <a:ext cx="4657841" cy="4657841"/>
          </a:xfrm>
          <a:prstGeom prst="rect">
            <a:avLst/>
          </a:prstGeom>
        </p:spPr>
      </p:pic>
      <p:sp>
        <p:nvSpPr>
          <p:cNvPr id="17"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80854755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9C191836-EA57-48BC-971F-3D7F57435E3D}"/>
              </a:ext>
            </a:extLst>
          </p:cNvPr>
          <p:cNvSpPr>
            <a:spLocks noGrp="1"/>
          </p:cNvSpPr>
          <p:nvPr>
            <p:ph type="title"/>
          </p:nvPr>
        </p:nvSpPr>
        <p:spPr>
          <a:xfrm>
            <a:off x="758952" y="379475"/>
            <a:ext cx="10671048" cy="1554480"/>
          </a:xfrm>
        </p:spPr>
        <p:txBody>
          <a:bodyPr anchor="ctr">
            <a:normAutofit/>
          </a:bodyPr>
          <a:lstStyle/>
          <a:p>
            <a:r>
              <a:rPr lang="en-US">
                <a:solidFill>
                  <a:schemeClr val="bg1"/>
                </a:solidFill>
              </a:rPr>
              <a:t>References</a:t>
            </a:r>
          </a:p>
        </p:txBody>
      </p:sp>
      <p:sp>
        <p:nvSpPr>
          <p:cNvPr id="7" name="Content Placeholder 6">
            <a:extLst>
              <a:ext uri="{FF2B5EF4-FFF2-40B4-BE49-F238E27FC236}">
                <a16:creationId xmlns:a16="http://schemas.microsoft.com/office/drawing/2014/main" id="{00830650-E3E3-4F6C-AF09-B7B8980794FF}"/>
              </a:ext>
            </a:extLst>
          </p:cNvPr>
          <p:cNvSpPr>
            <a:spLocks noGrp="1"/>
          </p:cNvSpPr>
          <p:nvPr>
            <p:ph idx="1"/>
          </p:nvPr>
        </p:nvSpPr>
        <p:spPr>
          <a:xfrm>
            <a:off x="758823" y="2607732"/>
            <a:ext cx="10807221" cy="3174357"/>
          </a:xfrm>
        </p:spPr>
        <p:txBody>
          <a:bodyPr>
            <a:normAutofit/>
          </a:bodyPr>
          <a:lstStyle/>
          <a:p>
            <a:pPr marL="0" indent="0">
              <a:buNone/>
            </a:pPr>
            <a:r>
              <a:rPr lang="en-US" dirty="0">
                <a:hlinkClick r:id="rId2"/>
              </a:rPr>
              <a:t>https://www.uclahealth.org/robotic-surgery/what-is-robotic-surgery</a:t>
            </a:r>
            <a:endParaRPr lang="en-US" dirty="0"/>
          </a:p>
          <a:p>
            <a:pPr marL="0" indent="0">
              <a:buNone/>
            </a:pPr>
            <a:r>
              <a:rPr lang="en-US" dirty="0">
                <a:hlinkClick r:id="rId3"/>
              </a:rPr>
              <a:t>https://www.mayoclinic.org/tests-procedures/robotic-surgery/about/pac-20394974</a:t>
            </a:r>
            <a:endParaRPr lang="en-US" dirty="0"/>
          </a:p>
          <a:p>
            <a:pPr marL="0" indent="0">
              <a:buNone/>
            </a:pPr>
            <a:r>
              <a:rPr lang="en-US" dirty="0">
                <a:hlinkClick r:id="rId4"/>
              </a:rPr>
              <a:t>https://www.davincisurgery.com/</a:t>
            </a:r>
            <a:endParaRPr lang="en-US" dirty="0"/>
          </a:p>
          <a:p>
            <a:pPr marL="0" indent="0">
              <a:buNone/>
            </a:pPr>
            <a:r>
              <a:rPr lang="en-US" dirty="0">
                <a:hlinkClick r:id="rId5"/>
              </a:rPr>
              <a:t>https://doi.org/10.1371/journal.pone.0016395</a:t>
            </a:r>
            <a:endParaRPr lang="en-US" dirty="0"/>
          </a:p>
          <a:p>
            <a:pPr marL="0" indent="0">
              <a:buNone/>
            </a:pPr>
            <a:r>
              <a:rPr lang="en-US" dirty="0">
                <a:hlinkClick r:id="rId6"/>
              </a:rPr>
              <a:t>https://www.hopkinsmedicine.org/minimally_invasive_robotic_surgery/types.html</a:t>
            </a:r>
            <a:endParaRPr lang="en-US" dirty="0"/>
          </a:p>
          <a:p>
            <a:pPr marL="0" indent="0">
              <a:buNone/>
            </a:pPr>
            <a:r>
              <a:rPr lang="en-US" dirty="0">
                <a:hlinkClick r:id="rId7"/>
              </a:rPr>
              <a:t>https://mountainview-hospital.com/about/newsroom/the-evolution-of-surgery</a:t>
            </a:r>
            <a:endParaRPr lang="en-US" dirty="0"/>
          </a:p>
          <a:p>
            <a:pPr marL="0" indent="0">
              <a:buNone/>
            </a:pPr>
            <a:endParaRPr lang="en-US" dirty="0"/>
          </a:p>
          <a:p>
            <a:pPr marL="0" indent="0">
              <a:buNone/>
            </a:pPr>
            <a:endParaRPr lang="en-US" dirty="0"/>
          </a:p>
        </p:txBody>
      </p:sp>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823138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7E8F39-B37C-41F7-B06A-7189715914B4}"/>
              </a:ext>
            </a:extLst>
          </p:cNvPr>
          <p:cNvSpPr>
            <a:spLocks noGrp="1"/>
          </p:cNvSpPr>
          <p:nvPr>
            <p:ph type="title"/>
          </p:nvPr>
        </p:nvSpPr>
        <p:spPr>
          <a:xfrm>
            <a:off x="758952" y="420625"/>
            <a:ext cx="10667998" cy="1326814"/>
          </a:xfrm>
        </p:spPr>
        <p:txBody>
          <a:bodyPr anchor="ctr">
            <a:normAutofit/>
          </a:bodyPr>
          <a:lstStyle/>
          <a:p>
            <a:r>
              <a:rPr lang="en-US">
                <a:solidFill>
                  <a:schemeClr val="bg1"/>
                </a:solidFill>
              </a:rPr>
              <a:t>Lecture Plan</a:t>
            </a:r>
          </a:p>
        </p:txBody>
      </p:sp>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56841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5DA82DF0-E332-464B-B079-6E1EFEB0E26C}"/>
              </a:ext>
            </a:extLst>
          </p:cNvPr>
          <p:cNvGraphicFramePr>
            <a:graphicFrameLocks noGrp="1"/>
          </p:cNvGraphicFramePr>
          <p:nvPr>
            <p:ph idx="1"/>
            <p:extLst>
              <p:ext uri="{D42A27DB-BD31-4B8C-83A1-F6EECF244321}">
                <p14:modId xmlns:p14="http://schemas.microsoft.com/office/powerpoint/2010/main" val="2296068219"/>
              </p:ext>
            </p:extLst>
          </p:nvPr>
        </p:nvGraphicFramePr>
        <p:xfrm>
          <a:off x="758953" y="2606722"/>
          <a:ext cx="10671048" cy="3176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5222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E90F2C-CB4A-48EC-96A6-52C1382C852C}"/>
              </a:ext>
            </a:extLst>
          </p:cNvPr>
          <p:cNvSpPr>
            <a:spLocks noGrp="1"/>
          </p:cNvSpPr>
          <p:nvPr>
            <p:ph type="title"/>
          </p:nvPr>
        </p:nvSpPr>
        <p:spPr>
          <a:xfrm>
            <a:off x="1068497" y="1063256"/>
            <a:ext cx="5312254" cy="1540106"/>
          </a:xfrm>
        </p:spPr>
        <p:txBody>
          <a:bodyPr>
            <a:normAutofit/>
          </a:bodyPr>
          <a:lstStyle/>
          <a:p>
            <a:r>
              <a:rPr lang="en-US"/>
              <a:t>Surgical History</a:t>
            </a:r>
          </a:p>
        </p:txBody>
      </p:sp>
      <p:cxnSp>
        <p:nvCxnSpPr>
          <p:cNvPr id="21" name="Straight Connector 20">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id="{CAF8A158-E51E-4253-820B-3970F7397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descr="Diagram, timeline&#10;&#10;Description automatically generated">
            <a:extLst>
              <a:ext uri="{FF2B5EF4-FFF2-40B4-BE49-F238E27FC236}">
                <a16:creationId xmlns:a16="http://schemas.microsoft.com/office/drawing/2014/main" id="{8EE3818D-A64D-4EA8-944D-C27A595524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0087" y="2203382"/>
            <a:ext cx="3434963" cy="2355980"/>
          </a:xfrm>
          <a:prstGeom prst="rect">
            <a:avLst/>
          </a:prstGeom>
        </p:spPr>
      </p:pic>
      <p:sp>
        <p:nvSpPr>
          <p:cNvPr id="2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lumMod val="85000"/>
              <a:lumOff val="15000"/>
            </a:schemeClr>
          </a:solidFill>
          <a:ln w="0">
            <a:noFill/>
            <a:prstDash val="solid"/>
            <a:round/>
            <a:headEnd/>
            <a:tailEnd/>
          </a:ln>
        </p:spPr>
        <p:txBody>
          <a:bodyPr anchor="ctr"/>
          <a:lstStyle/>
          <a:p>
            <a:endParaRPr lang="en-US"/>
          </a:p>
        </p:txBody>
      </p:sp>
      <p:graphicFrame>
        <p:nvGraphicFramePr>
          <p:cNvPr id="15" name="Content Placeholder 2">
            <a:extLst>
              <a:ext uri="{FF2B5EF4-FFF2-40B4-BE49-F238E27FC236}">
                <a16:creationId xmlns:a16="http://schemas.microsoft.com/office/drawing/2014/main" id="{53328BB3-F478-465C-8977-3390254C9868}"/>
              </a:ext>
            </a:extLst>
          </p:cNvPr>
          <p:cNvGraphicFramePr/>
          <p:nvPr>
            <p:extLst>
              <p:ext uri="{D42A27DB-BD31-4B8C-83A1-F6EECF244321}">
                <p14:modId xmlns:p14="http://schemas.microsoft.com/office/powerpoint/2010/main" val="905084766"/>
              </p:ext>
            </p:extLst>
          </p:nvPr>
        </p:nvGraphicFramePr>
        <p:xfrm>
          <a:off x="1068497" y="2933390"/>
          <a:ext cx="5312254" cy="28613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131422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1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A5F40B-788F-40CE-B6C2-C0252A517E8A}"/>
              </a:ext>
            </a:extLst>
          </p:cNvPr>
          <p:cNvSpPr>
            <a:spLocks noGrp="1"/>
          </p:cNvSpPr>
          <p:nvPr>
            <p:ph type="title"/>
          </p:nvPr>
        </p:nvSpPr>
        <p:spPr>
          <a:xfrm>
            <a:off x="758952" y="420625"/>
            <a:ext cx="10667998" cy="1326814"/>
          </a:xfrm>
        </p:spPr>
        <p:txBody>
          <a:bodyPr anchor="ctr">
            <a:normAutofit/>
          </a:bodyPr>
          <a:lstStyle/>
          <a:p>
            <a:r>
              <a:rPr lang="en-US"/>
              <a:t>Minimally Invasive Surgeries</a:t>
            </a:r>
            <a:endParaRPr lang="en-US" dirty="0"/>
          </a:p>
        </p:txBody>
      </p:sp>
      <p:cxnSp>
        <p:nvCxnSpPr>
          <p:cNvPr id="31" name="Straight Connector 13">
            <a:extLst>
              <a:ext uri="{FF2B5EF4-FFF2-40B4-BE49-F238E27FC236}">
                <a16:creationId xmlns:a16="http://schemas.microsoft.com/office/drawing/2014/main" id="{4D5E13B1-3A31-47C7-8474-7A3DE6006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3888" y="1976039"/>
            <a:ext cx="10515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Logo&#10;&#10;Description automatically generated">
            <a:extLst>
              <a:ext uri="{FF2B5EF4-FFF2-40B4-BE49-F238E27FC236}">
                <a16:creationId xmlns:a16="http://schemas.microsoft.com/office/drawing/2014/main" id="{BA6F91ED-ECB6-4683-845F-DA2B45FA5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952" y="2815070"/>
            <a:ext cx="3218345" cy="2518354"/>
          </a:xfrm>
          <a:prstGeom prst="rect">
            <a:avLst/>
          </a:prstGeom>
        </p:spPr>
      </p:pic>
      <p:pic>
        <p:nvPicPr>
          <p:cNvPr id="7" name="Picture 6" descr="Diagram&#10;&#10;Description automatically generated">
            <a:extLst>
              <a:ext uri="{FF2B5EF4-FFF2-40B4-BE49-F238E27FC236}">
                <a16:creationId xmlns:a16="http://schemas.microsoft.com/office/drawing/2014/main" id="{E5DA934E-F239-4EF5-A53C-8C440B243A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3335" y="2786892"/>
            <a:ext cx="3218345" cy="2574676"/>
          </a:xfrm>
          <a:prstGeom prst="rect">
            <a:avLst/>
          </a:prstGeom>
        </p:spPr>
      </p:pic>
      <p:sp>
        <p:nvSpPr>
          <p:cNvPr id="3" name="Content Placeholder 2">
            <a:extLst>
              <a:ext uri="{FF2B5EF4-FFF2-40B4-BE49-F238E27FC236}">
                <a16:creationId xmlns:a16="http://schemas.microsoft.com/office/drawing/2014/main" id="{237E7D1D-27D4-47C4-BF41-75A03D17C5A5}"/>
              </a:ext>
            </a:extLst>
          </p:cNvPr>
          <p:cNvSpPr>
            <a:spLocks noGrp="1"/>
          </p:cNvSpPr>
          <p:nvPr>
            <p:ph idx="1"/>
          </p:nvPr>
        </p:nvSpPr>
        <p:spPr>
          <a:xfrm>
            <a:off x="7888666" y="2202302"/>
            <a:ext cx="3541205" cy="3579788"/>
          </a:xfrm>
        </p:spPr>
        <p:txBody>
          <a:bodyPr>
            <a:normAutofit/>
          </a:bodyPr>
          <a:lstStyle/>
          <a:p>
            <a:r>
              <a:rPr lang="en-US" dirty="0"/>
              <a:t>Main non-robotic types</a:t>
            </a:r>
          </a:p>
          <a:p>
            <a:pPr lvl="1"/>
            <a:r>
              <a:rPr lang="en-US" dirty="0"/>
              <a:t>Endoscopic: utilized to treat internal organs</a:t>
            </a:r>
          </a:p>
          <a:p>
            <a:pPr lvl="1"/>
            <a:r>
              <a:rPr lang="en-US" dirty="0"/>
              <a:t>Arthroscopic: utilized to treat joints</a:t>
            </a:r>
          </a:p>
          <a:p>
            <a:r>
              <a:rPr lang="en-US" dirty="0"/>
              <a:t>Small incisions</a:t>
            </a:r>
          </a:p>
          <a:p>
            <a:r>
              <a:rPr lang="en-US" dirty="0"/>
              <a:t>Short hospital stays</a:t>
            </a:r>
          </a:p>
          <a:p>
            <a:r>
              <a:rPr lang="en-US" dirty="0"/>
              <a:t>Less pain</a:t>
            </a:r>
          </a:p>
        </p:txBody>
      </p:sp>
      <p:sp>
        <p:nvSpPr>
          <p:cNvPr id="3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564570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3">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0F616-0BF9-4D3B-B4D9-B6204F373F35}"/>
              </a:ext>
            </a:extLst>
          </p:cNvPr>
          <p:cNvSpPr>
            <a:spLocks noGrp="1"/>
          </p:cNvSpPr>
          <p:nvPr>
            <p:ph type="title"/>
          </p:nvPr>
        </p:nvSpPr>
        <p:spPr>
          <a:xfrm>
            <a:off x="758952" y="420625"/>
            <a:ext cx="10667998" cy="1326814"/>
          </a:xfrm>
        </p:spPr>
        <p:txBody>
          <a:bodyPr anchor="ctr">
            <a:normAutofit/>
          </a:bodyPr>
          <a:lstStyle/>
          <a:p>
            <a:r>
              <a:rPr lang="en-US" dirty="0">
                <a:solidFill>
                  <a:schemeClr val="bg1"/>
                </a:solidFill>
              </a:rPr>
              <a:t>Robotic-Assisted Surgery (RSA)</a:t>
            </a:r>
          </a:p>
        </p:txBody>
      </p:sp>
      <p:sp>
        <p:nvSpPr>
          <p:cNvPr id="17" name="Content Placeholder 2">
            <a:extLst>
              <a:ext uri="{FF2B5EF4-FFF2-40B4-BE49-F238E27FC236}">
                <a16:creationId xmlns:a16="http://schemas.microsoft.com/office/drawing/2014/main" id="{5C036F48-7C94-4052-A601-B91D1B31CF65}"/>
              </a:ext>
            </a:extLst>
          </p:cNvPr>
          <p:cNvSpPr>
            <a:spLocks noGrp="1"/>
          </p:cNvSpPr>
          <p:nvPr>
            <p:ph idx="1"/>
          </p:nvPr>
        </p:nvSpPr>
        <p:spPr>
          <a:xfrm>
            <a:off x="758952" y="2413169"/>
            <a:ext cx="6039340" cy="3368920"/>
          </a:xfrm>
        </p:spPr>
        <p:txBody>
          <a:bodyPr anchor="ctr">
            <a:normAutofit/>
          </a:bodyPr>
          <a:lstStyle/>
          <a:p>
            <a:r>
              <a:rPr lang="en-US"/>
              <a:t>A version of minimally invasive surgery</a:t>
            </a:r>
          </a:p>
          <a:p>
            <a:r>
              <a:rPr lang="en-US"/>
              <a:t>Surgeon makes small incisions in your body and inserts miniaturized instruments and a high-definition 3D camera</a:t>
            </a:r>
          </a:p>
          <a:p>
            <a:r>
              <a:rPr lang="en-US"/>
              <a:t>Surgeon is in control the entire time; robot is not performing any surgery</a:t>
            </a:r>
          </a:p>
          <a:p>
            <a:r>
              <a:rPr lang="en-US"/>
              <a:t>Surgeon operates robot from a nearby console (think like a video game)</a:t>
            </a:r>
          </a:p>
          <a:p>
            <a:endParaRPr lang="en-US"/>
          </a:p>
        </p:txBody>
      </p:sp>
      <p:pic>
        <p:nvPicPr>
          <p:cNvPr id="6" name="Picture 5">
            <a:extLst>
              <a:ext uri="{FF2B5EF4-FFF2-40B4-BE49-F238E27FC236}">
                <a16:creationId xmlns:a16="http://schemas.microsoft.com/office/drawing/2014/main" id="{43EB7DD2-6E78-4B49-B26C-BFD068518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3951" y="3259071"/>
            <a:ext cx="3973000" cy="1678592"/>
          </a:xfrm>
          <a:prstGeom prst="rect">
            <a:avLst/>
          </a:prstGeom>
        </p:spPr>
      </p:pic>
      <p:sp>
        <p:nvSpPr>
          <p:cNvPr id="30"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885989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D5B7F-95CB-4DEA-BD20-F9131B9BC307}"/>
              </a:ext>
            </a:extLst>
          </p:cNvPr>
          <p:cNvSpPr>
            <a:spLocks noGrp="1"/>
          </p:cNvSpPr>
          <p:nvPr>
            <p:ph type="title"/>
          </p:nvPr>
        </p:nvSpPr>
        <p:spPr/>
        <p:txBody>
          <a:bodyPr/>
          <a:lstStyle/>
          <a:p>
            <a:r>
              <a:rPr lang="en-US" dirty="0"/>
              <a:t>Robotic-Assisted TKA</a:t>
            </a:r>
          </a:p>
        </p:txBody>
      </p:sp>
      <p:sp>
        <p:nvSpPr>
          <p:cNvPr id="3" name="Content Placeholder 2">
            <a:extLst>
              <a:ext uri="{FF2B5EF4-FFF2-40B4-BE49-F238E27FC236}">
                <a16:creationId xmlns:a16="http://schemas.microsoft.com/office/drawing/2014/main" id="{80614261-0C17-41AB-9735-C55E18810C4D}"/>
              </a:ext>
            </a:extLst>
          </p:cNvPr>
          <p:cNvSpPr>
            <a:spLocks noGrp="1"/>
          </p:cNvSpPr>
          <p:nvPr>
            <p:ph idx="1"/>
          </p:nvPr>
        </p:nvSpPr>
        <p:spPr>
          <a:xfrm>
            <a:off x="5184648" y="772331"/>
            <a:ext cx="6245352" cy="5490192"/>
          </a:xfrm>
        </p:spPr>
        <p:txBody>
          <a:bodyPr>
            <a:normAutofit fontScale="92500"/>
          </a:bodyPr>
          <a:lstStyle/>
          <a:p>
            <a:r>
              <a:rPr lang="en-US" sz="1800" dirty="0"/>
              <a:t>Two studies (2013 and 2020)  showed robotic-assisted TKA (</a:t>
            </a:r>
            <a:r>
              <a:rPr lang="en-US" sz="1800" dirty="0" err="1"/>
              <a:t>rs</a:t>
            </a:r>
            <a:r>
              <a:rPr lang="en-US" sz="1800" dirty="0"/>
              <a:t>-TKA) appears to reduce the number of mechanical axis outliers when compared to a conventional TKA (c-TKA)</a:t>
            </a:r>
          </a:p>
          <a:p>
            <a:r>
              <a:rPr lang="en-US" sz="1800" dirty="0"/>
              <a:t>2013 study: </a:t>
            </a:r>
          </a:p>
          <a:p>
            <a:pPr lvl="1"/>
            <a:r>
              <a:rPr lang="en-US" sz="1600" dirty="0"/>
              <a:t>100 patients (split 50/50) with minimum </a:t>
            </a:r>
            <a:r>
              <a:rPr lang="en-US" sz="1600" dirty="0" err="1"/>
              <a:t>followup</a:t>
            </a:r>
            <a:r>
              <a:rPr lang="en-US" sz="1600" dirty="0"/>
              <a:t> time of 41 months</a:t>
            </a:r>
          </a:p>
          <a:p>
            <a:pPr lvl="1"/>
            <a:r>
              <a:rPr lang="en-US" sz="1600" dirty="0"/>
              <a:t>“Robotic-assisted TKA appears to reduce the number of mechanical axis alignment outliers and improve the ability to achieve flexion-extension gap balance, without any differences in clinical scores or complications when compared to conventional manual techniques”</a:t>
            </a:r>
          </a:p>
          <a:p>
            <a:r>
              <a:rPr lang="en-US" sz="1800" dirty="0"/>
              <a:t>2020 study:</a:t>
            </a:r>
          </a:p>
          <a:p>
            <a:pPr lvl="1"/>
            <a:r>
              <a:rPr lang="en-US" sz="1600" dirty="0"/>
              <a:t>60 patients (split 50/50) with pre and post-operative measurements taken</a:t>
            </a:r>
          </a:p>
          <a:p>
            <a:pPr lvl="1"/>
            <a:r>
              <a:rPr lang="en-US" sz="1600" dirty="0"/>
              <a:t>“robotic system for TKA is highly accurate with respect to component positioning in coronal plane and mechanical alignment as compared to conventional TKA. Joint line is elevated in conventional TKA but is accurately restored using the robotic-assisted TKA which may lead to better patellofemoral kinematics”</a:t>
            </a:r>
          </a:p>
        </p:txBody>
      </p:sp>
      <p:sp>
        <p:nvSpPr>
          <p:cNvPr id="4" name="TextBox 3">
            <a:extLst>
              <a:ext uri="{FF2B5EF4-FFF2-40B4-BE49-F238E27FC236}">
                <a16:creationId xmlns:a16="http://schemas.microsoft.com/office/drawing/2014/main" id="{1366BE87-8B22-4EDF-97EC-4B38E9E18226}"/>
              </a:ext>
            </a:extLst>
          </p:cNvPr>
          <p:cNvSpPr txBox="1"/>
          <p:nvPr/>
        </p:nvSpPr>
        <p:spPr>
          <a:xfrm>
            <a:off x="120433" y="6211669"/>
            <a:ext cx="7649737" cy="461665"/>
          </a:xfrm>
          <a:prstGeom prst="rect">
            <a:avLst/>
          </a:prstGeom>
          <a:noFill/>
        </p:spPr>
        <p:txBody>
          <a:bodyPr wrap="square" rtlCol="0">
            <a:spAutoFit/>
          </a:bodyPr>
          <a:lstStyle/>
          <a:p>
            <a:r>
              <a:rPr lang="en-US" sz="1200" dirty="0"/>
              <a:t>2013: https://dx-doi-org.utk.idm.oclc.org/10.1007%2Fs11999-012-2407-3</a:t>
            </a:r>
          </a:p>
          <a:p>
            <a:r>
              <a:rPr lang="en-US" sz="1200" dirty="0"/>
              <a:t>2020: https://doi-org.utk.idm.oclc.org/10.1007/s00167-020-06353-2</a:t>
            </a:r>
          </a:p>
        </p:txBody>
      </p:sp>
    </p:spTree>
    <p:extLst>
      <p:ext uri="{BB962C8B-B14F-4D97-AF65-F5344CB8AC3E}">
        <p14:creationId xmlns:p14="http://schemas.microsoft.com/office/powerpoint/2010/main" val="2167945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D6BB1-82BE-45D3-BC74-44CBA562E38C}"/>
              </a:ext>
            </a:extLst>
          </p:cNvPr>
          <p:cNvSpPr>
            <a:spLocks noGrp="1"/>
          </p:cNvSpPr>
          <p:nvPr>
            <p:ph type="title"/>
          </p:nvPr>
        </p:nvSpPr>
        <p:spPr/>
        <p:txBody>
          <a:bodyPr/>
          <a:lstStyle/>
          <a:p>
            <a:r>
              <a:rPr lang="en-US" dirty="0"/>
              <a:t>Robotic-Assisted TKA Cont.</a:t>
            </a:r>
          </a:p>
        </p:txBody>
      </p:sp>
      <p:sp>
        <p:nvSpPr>
          <p:cNvPr id="3" name="Content Placeholder 2">
            <a:extLst>
              <a:ext uri="{FF2B5EF4-FFF2-40B4-BE49-F238E27FC236}">
                <a16:creationId xmlns:a16="http://schemas.microsoft.com/office/drawing/2014/main" id="{7B3D413B-866D-4664-918C-2EC7448D7713}"/>
              </a:ext>
            </a:extLst>
          </p:cNvPr>
          <p:cNvSpPr>
            <a:spLocks noGrp="1"/>
          </p:cNvSpPr>
          <p:nvPr>
            <p:ph idx="1"/>
          </p:nvPr>
        </p:nvSpPr>
        <p:spPr/>
        <p:txBody>
          <a:bodyPr/>
          <a:lstStyle/>
          <a:p>
            <a:r>
              <a:rPr lang="en-US" dirty="0"/>
              <a:t>Robotic-Assisted TKA to help with Coronal Correction (2018 study)</a:t>
            </a:r>
          </a:p>
          <a:p>
            <a:pPr lvl="1"/>
            <a:r>
              <a:rPr lang="en-US" dirty="0"/>
              <a:t>“this study demonstrated that all knees were corrected in the appropriate direction within a few degrees of neutral, and no knees were overcorrected”</a:t>
            </a:r>
          </a:p>
          <a:p>
            <a:pPr lvl="1"/>
            <a:r>
              <a:rPr lang="en-US" dirty="0"/>
              <a:t>“the results from this study demonstrate the potential for the robotic-assisted device during TKA in helping surgeons achieve a preoperatively planned desired neutral alignment”</a:t>
            </a:r>
          </a:p>
        </p:txBody>
      </p:sp>
      <p:sp>
        <p:nvSpPr>
          <p:cNvPr id="4" name="TextBox 3">
            <a:extLst>
              <a:ext uri="{FF2B5EF4-FFF2-40B4-BE49-F238E27FC236}">
                <a16:creationId xmlns:a16="http://schemas.microsoft.com/office/drawing/2014/main" id="{E3C13255-3355-4D59-A47B-B98C56C7DDB8}"/>
              </a:ext>
            </a:extLst>
          </p:cNvPr>
          <p:cNvSpPr txBox="1"/>
          <p:nvPr/>
        </p:nvSpPr>
        <p:spPr>
          <a:xfrm>
            <a:off x="504035" y="6182236"/>
            <a:ext cx="9625733" cy="307777"/>
          </a:xfrm>
          <a:prstGeom prst="rect">
            <a:avLst/>
          </a:prstGeom>
          <a:noFill/>
        </p:spPr>
        <p:txBody>
          <a:bodyPr wrap="square" rtlCol="0">
            <a:spAutoFit/>
          </a:bodyPr>
          <a:lstStyle/>
          <a:p>
            <a:r>
              <a:rPr lang="en-US" sz="1400" dirty="0"/>
              <a:t>https://www.thieme-connect.com/products/ejournals/abstract/10.1055/s-0037-1608840</a:t>
            </a:r>
          </a:p>
        </p:txBody>
      </p:sp>
    </p:spTree>
    <p:extLst>
      <p:ext uri="{BB962C8B-B14F-4D97-AF65-F5344CB8AC3E}">
        <p14:creationId xmlns:p14="http://schemas.microsoft.com/office/powerpoint/2010/main" val="2950293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83A240-26D5-41CB-9FEC-8CFCEB50A32C}"/>
              </a:ext>
            </a:extLst>
          </p:cNvPr>
          <p:cNvSpPr>
            <a:spLocks noGrp="1"/>
          </p:cNvSpPr>
          <p:nvPr>
            <p:ph type="title"/>
          </p:nvPr>
        </p:nvSpPr>
        <p:spPr>
          <a:xfrm>
            <a:off x="758952" y="420625"/>
            <a:ext cx="10667998" cy="1374056"/>
          </a:xfrm>
        </p:spPr>
        <p:txBody>
          <a:bodyPr anchor="b">
            <a:normAutofit/>
          </a:bodyPr>
          <a:lstStyle/>
          <a:p>
            <a:r>
              <a:rPr lang="en-US" dirty="0"/>
              <a:t>da Vinci Surgical Systems</a:t>
            </a:r>
          </a:p>
        </p:txBody>
      </p:sp>
      <p:sp>
        <p:nvSpPr>
          <p:cNvPr id="1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BA8CA56D-7031-4284-A6EB-A803EB8351A4}"/>
              </a:ext>
            </a:extLst>
          </p:cNvPr>
          <p:cNvGraphicFramePr>
            <a:graphicFrameLocks noGrp="1"/>
          </p:cNvGraphicFramePr>
          <p:nvPr>
            <p:ph idx="1"/>
            <p:extLst>
              <p:ext uri="{D42A27DB-BD31-4B8C-83A1-F6EECF244321}">
                <p14:modId xmlns:p14="http://schemas.microsoft.com/office/powerpoint/2010/main" val="2333431038"/>
              </p:ext>
            </p:extLst>
          </p:nvPr>
        </p:nvGraphicFramePr>
        <p:xfrm>
          <a:off x="752857" y="2436128"/>
          <a:ext cx="10677144" cy="3265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0049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EFFA5B-D8A7-4C5D-8FC9-CCEF17F24152}"/>
              </a:ext>
            </a:extLst>
          </p:cNvPr>
          <p:cNvSpPr>
            <a:spLocks noGrp="1"/>
          </p:cNvSpPr>
          <p:nvPr>
            <p:ph type="title"/>
          </p:nvPr>
        </p:nvSpPr>
        <p:spPr>
          <a:xfrm>
            <a:off x="758952" y="420625"/>
            <a:ext cx="10667998" cy="1326814"/>
          </a:xfrm>
        </p:spPr>
        <p:txBody>
          <a:bodyPr anchor="ctr">
            <a:normAutofit/>
          </a:bodyPr>
          <a:lstStyle/>
          <a:p>
            <a:r>
              <a:rPr lang="en-US">
                <a:solidFill>
                  <a:schemeClr val="bg1"/>
                </a:solidFill>
              </a:rPr>
              <a:t>da Vinci Surgical Systems Cont.</a:t>
            </a:r>
          </a:p>
        </p:txBody>
      </p:sp>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56841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txBody>
          <a:bodyPr anchor="ctr"/>
          <a:lstStyle/>
          <a:p>
            <a:endParaRPr lang="en-US"/>
          </a:p>
        </p:txBody>
      </p:sp>
      <p:graphicFrame>
        <p:nvGraphicFramePr>
          <p:cNvPr id="18" name="Content Placeholder 2">
            <a:extLst>
              <a:ext uri="{FF2B5EF4-FFF2-40B4-BE49-F238E27FC236}">
                <a16:creationId xmlns:a16="http://schemas.microsoft.com/office/drawing/2014/main" id="{EC0D6764-1119-4366-8043-9DB4FC48E96C}"/>
              </a:ext>
            </a:extLst>
          </p:cNvPr>
          <p:cNvGraphicFramePr>
            <a:graphicFrameLocks noGrp="1"/>
          </p:cNvGraphicFramePr>
          <p:nvPr>
            <p:ph idx="1"/>
            <p:extLst>
              <p:ext uri="{D42A27DB-BD31-4B8C-83A1-F6EECF244321}">
                <p14:modId xmlns:p14="http://schemas.microsoft.com/office/powerpoint/2010/main" val="350357955"/>
              </p:ext>
            </p:extLst>
          </p:nvPr>
        </p:nvGraphicFramePr>
        <p:xfrm>
          <a:off x="758953" y="2606722"/>
          <a:ext cx="10671048" cy="3176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700630"/>
      </p:ext>
    </p:extLst>
  </p:cSld>
  <p:clrMapOvr>
    <a:masterClrMapping/>
  </p:clrMapOvr>
</p:sld>
</file>

<file path=ppt/theme/theme1.xml><?xml version="1.0" encoding="utf-8"?>
<a:theme xmlns:a="http://schemas.openxmlformats.org/drawingml/2006/main" name="HeadlinesVTI">
  <a:themeElements>
    <a:clrScheme name="AnalogousFromRegularSeedRightStep">
      <a:dk1>
        <a:srgbClr val="000000"/>
      </a:dk1>
      <a:lt1>
        <a:srgbClr val="FFFFFF"/>
      </a:lt1>
      <a:dk2>
        <a:srgbClr val="412435"/>
      </a:dk2>
      <a:lt2>
        <a:srgbClr val="E7E8E2"/>
      </a:lt2>
      <a:accent1>
        <a:srgbClr val="5A42CE"/>
      </a:accent1>
      <a:accent2>
        <a:srgbClr val="8330BC"/>
      </a:accent2>
      <a:accent3>
        <a:srgbClr val="CE42CD"/>
      </a:accent3>
      <a:accent4>
        <a:srgbClr val="BC3081"/>
      </a:accent4>
      <a:accent5>
        <a:srgbClr val="CE4258"/>
      </a:accent5>
      <a:accent6>
        <a:srgbClr val="BC5430"/>
      </a:accent6>
      <a:hlink>
        <a:srgbClr val="7C8C2E"/>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737</Words>
  <Application>Microsoft Office PowerPoint</Application>
  <PresentationFormat>Widescreen</PresentationFormat>
  <Paragraphs>93</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Calibri</vt:lpstr>
      <vt:lpstr>Sitka Banner</vt:lpstr>
      <vt:lpstr>HeadlinesVTI</vt:lpstr>
      <vt:lpstr>Robotic-Assisted Surgery</vt:lpstr>
      <vt:lpstr>Lecture Plan</vt:lpstr>
      <vt:lpstr>Surgical History</vt:lpstr>
      <vt:lpstr>Minimally Invasive Surgeries</vt:lpstr>
      <vt:lpstr>Robotic-Assisted Surgery (RSA)</vt:lpstr>
      <vt:lpstr>Robotic-Assisted TKA</vt:lpstr>
      <vt:lpstr>Robotic-Assisted TKA Cont.</vt:lpstr>
      <vt:lpstr>da Vinci Surgical Systems</vt:lpstr>
      <vt:lpstr>da Vinci Surgical Systems Cont.</vt:lpstr>
      <vt:lpstr>da Vinci Surgical Systems Cont.</vt:lpstr>
      <vt:lpstr>Benefits of RSA</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Robotic-Assisted Surgery</dc:title>
  <dc:creator>Ken Miller</dc:creator>
  <cp:lastModifiedBy>Ken Miller</cp:lastModifiedBy>
  <cp:revision>2</cp:revision>
  <dcterms:created xsi:type="dcterms:W3CDTF">2021-10-25T20:48:20Z</dcterms:created>
  <dcterms:modified xsi:type="dcterms:W3CDTF">2021-10-28T13:46:42Z</dcterms:modified>
</cp:coreProperties>
</file>