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9" r:id="rId5"/>
    <p:sldId id="270" r:id="rId6"/>
    <p:sldId id="268" r:id="rId7"/>
    <p:sldId id="271" r:id="rId8"/>
    <p:sldId id="267" r:id="rId9"/>
    <p:sldId id="262" r:id="rId10"/>
    <p:sldId id="258" r:id="rId11"/>
    <p:sldId id="263" r:id="rId12"/>
    <p:sldId id="256" r:id="rId13"/>
    <p:sldId id="259" r:id="rId14"/>
    <p:sldId id="260" r:id="rId15"/>
    <p:sldId id="257" r:id="rId16"/>
    <p:sldId id="261" r:id="rId17"/>
    <p:sldId id="264" r:id="rId18"/>
    <p:sldId id="265" r:id="rId19"/>
    <p:sldId id="266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47"/>
  </p:normalViewPr>
  <p:slideViewPr>
    <p:cSldViewPr snapToGrid="0" snapToObjects="1">
      <p:cViewPr varScale="1">
        <p:scale>
          <a:sx n="94" d="100"/>
          <a:sy n="94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6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63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D26FBC-9F00-07F1-17EA-8F8C0C92C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10047" r="38044" b="14783"/>
          <a:stretch/>
        </p:blipFill>
        <p:spPr bwMode="auto">
          <a:xfrm>
            <a:off x="7667304" y="78112"/>
            <a:ext cx="4339166" cy="67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7695E-9685-F84E-D7F7-5DCF82E70A0B}"/>
              </a:ext>
            </a:extLst>
          </p:cNvPr>
          <p:cNvSpPr txBox="1"/>
          <p:nvPr/>
        </p:nvSpPr>
        <p:spPr>
          <a:xfrm>
            <a:off x="313259" y="476366"/>
            <a:ext cx="73540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INGENIERÍA DE DATOS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7224CB-F40E-94C4-646A-8D37F0832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46" y="3113790"/>
            <a:ext cx="3119967" cy="31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06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4727" y="637454"/>
            <a:ext cx="9889133" cy="92630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800" b="1" i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MODELO MACHINE LEARNING</a:t>
            </a:r>
            <a:endParaRPr lang="es-AR" sz="4800" b="1" i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3648" y="7375093"/>
            <a:ext cx="7178988" cy="1129706"/>
          </a:xfrm>
        </p:spPr>
        <p:txBody>
          <a:bodyPr>
            <a:normAutofit fontScale="92500"/>
          </a:bodyPr>
          <a:lstStyle/>
          <a:p>
            <a:r>
              <a:rPr lang="es-ES" sz="54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REGRESION LINEAL</a:t>
            </a:r>
            <a:endParaRPr lang="es-AR" sz="54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miro.medium.com/max/950/1*TzBsVJUXqofGqdsBJRvX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27" y="1770973"/>
            <a:ext cx="7380585" cy="413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5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4470" y="932413"/>
            <a:ext cx="10571998" cy="970450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Arial Black" panose="020B0A04020102020204" pitchFamily="34" charset="0"/>
              </a:rPr>
              <a:t>MODELO ELEGIDO Y EL POR QUE DE LA ELECCION</a:t>
            </a:r>
            <a:endParaRPr lang="es-AR" sz="48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1.	Decidimos utilizar un modelo de Regresión Lineal Simple ya que disponemos de pocos datos históricos. Optamos por sacrificar la efectividad del modelo a largo plazo,  con una predicción a corto plazo mas  fiable.</a:t>
            </a:r>
          </a:p>
          <a:p>
            <a:pPr marL="0" indent="0">
              <a:buNone/>
            </a:pPr>
            <a:r>
              <a:rPr lang="es-ES" dirty="0"/>
              <a:t>2.	Observamos en las gráficas realizadas con los datos, que la relación entre las dos variables que utilizaremos es lineal en la mayoría de los casos.</a:t>
            </a:r>
          </a:p>
          <a:p>
            <a:pPr marL="0" indent="0">
              <a:buNone/>
            </a:pPr>
            <a:r>
              <a:rPr lang="es-ES" dirty="0"/>
              <a:t>3.	Nuestro objetivo con el modelo de Regresión Lineal es encontrar los valores más adecuados que representen de la mejor forma posible la relación entre las variables </a:t>
            </a:r>
            <a:r>
              <a:rPr lang="es-ES" i="1" dirty="0"/>
              <a:t>que tenemos para realizar la predicción</a:t>
            </a:r>
            <a:r>
              <a:rPr lang="es-E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343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OBJETIVOS DEL MODELO DE MACHINE LEARNING</a:t>
            </a:r>
            <a:endParaRPr lang="es-AR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Predecir el PIB que tendrá el país solicitado por el usuario en el próximo año.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Predecir el PIB per cápita que tendrá el país solicitado por el usuario en el próximo año.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Predecir los valores de las remesas, que los trabajadores inmigrantes enviaran a sus países de origen en el próximo año.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Predecir la migración neta que el país elegido por el usuario tendrá en el próximo año.</a:t>
            </a:r>
          </a:p>
          <a:p>
            <a:pPr marL="514350" indent="-514350">
              <a:buFont typeface="+mj-lt"/>
              <a:buAutoNum type="arabicPeriod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6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AVANCES DEL PROYECTO</a:t>
            </a:r>
            <a:endParaRPr lang="es-AR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Tenemos un avance de un 60% en el proyecto habiendo realizado:</a:t>
            </a:r>
          </a:p>
          <a:p>
            <a:r>
              <a:rPr lang="es-ES" dirty="0"/>
              <a:t>Conexión de la base de datos en </a:t>
            </a:r>
            <a:r>
              <a:rPr lang="es-ES" dirty="0" err="1"/>
              <a:t>Bigquery</a:t>
            </a:r>
            <a:r>
              <a:rPr lang="es-ES" dirty="0"/>
              <a:t> de GCP a Python para trabajar el modelo de forma local.</a:t>
            </a:r>
          </a:p>
          <a:p>
            <a:r>
              <a:rPr lang="es-ES" dirty="0"/>
              <a:t>Transformación de los datos de </a:t>
            </a:r>
            <a:r>
              <a:rPr lang="es-ES" dirty="0" err="1"/>
              <a:t>Querys</a:t>
            </a:r>
            <a:r>
              <a:rPr lang="es-ES" dirty="0"/>
              <a:t> a Data </a:t>
            </a:r>
            <a:r>
              <a:rPr lang="es-ES" dirty="0" err="1"/>
              <a:t>Frame</a:t>
            </a:r>
            <a:r>
              <a:rPr lang="es-ES" dirty="0"/>
              <a:t> para </a:t>
            </a:r>
            <a:r>
              <a:rPr lang="es-ES" dirty="0" err="1"/>
              <a:t>disponibilizarlos</a:t>
            </a:r>
            <a:r>
              <a:rPr lang="es-ES" dirty="0"/>
              <a:t> en el modelo.</a:t>
            </a:r>
          </a:p>
          <a:p>
            <a:r>
              <a:rPr lang="es-ES" dirty="0"/>
              <a:t>Análisis de los datos con visualizaciones.</a:t>
            </a:r>
          </a:p>
          <a:p>
            <a:r>
              <a:rPr lang="es-ES" dirty="0"/>
              <a:t>Primeros modelos de predicción Lineal </a:t>
            </a:r>
            <a:r>
              <a:rPr lang="es-ES"/>
              <a:t>Simple realizados.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1990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4ED46D-4BA6-6498-D87D-171ACE29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1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426C9-D5A1-E9E4-37F4-B2C67C8C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5" y="0"/>
            <a:ext cx="1106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7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09CC-BA49-23E1-CCBD-F75BB49C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74666-325D-ECA8-FF0D-D967498E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4" y="251453"/>
            <a:ext cx="11875032" cy="63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A7A44-28A4-E942-74C5-7B892511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754692"/>
            <a:ext cx="3762375" cy="357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6D901-FB80-AE63-F762-00CD70A8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738" y="2866470"/>
            <a:ext cx="2533650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3ECD4-AFB0-8D71-2C9D-79B17A06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62" y="2803955"/>
            <a:ext cx="3009900" cy="160972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1CEE7C3D-52AA-3FEE-7B29-07ADE2EE5DF2}"/>
              </a:ext>
            </a:extLst>
          </p:cNvPr>
          <p:cNvSpPr/>
          <p:nvPr/>
        </p:nvSpPr>
        <p:spPr>
          <a:xfrm rot="16200000">
            <a:off x="5276707" y="-2971368"/>
            <a:ext cx="1325217" cy="11184837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106A7-C649-70FC-FEC2-416ED4B2A7F6}"/>
              </a:ext>
            </a:extLst>
          </p:cNvPr>
          <p:cNvSpPr txBox="1"/>
          <p:nvPr/>
        </p:nvSpPr>
        <p:spPr>
          <a:xfrm>
            <a:off x="845795" y="1013542"/>
            <a:ext cx="1068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ESTRUCTURA DE LOS DATOS DE ORIGEN</a:t>
            </a:r>
          </a:p>
        </p:txBody>
      </p:sp>
    </p:spTree>
    <p:extLst>
      <p:ext uri="{BB962C8B-B14F-4D97-AF65-F5344CB8AC3E}">
        <p14:creationId xmlns:p14="http://schemas.microsoft.com/office/powerpoint/2010/main" val="41852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D23226-3817-409D-58EC-D428EB4C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13" y="2198619"/>
            <a:ext cx="8890173" cy="3812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EB673-70AF-1391-98FB-9B47A3EFC96C}"/>
              </a:ext>
            </a:extLst>
          </p:cNvPr>
          <p:cNvSpPr txBox="1"/>
          <p:nvPr/>
        </p:nvSpPr>
        <p:spPr>
          <a:xfrm>
            <a:off x="2862469" y="555751"/>
            <a:ext cx="6950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DEL MODELO ESTRELLA</a:t>
            </a:r>
          </a:p>
        </p:txBody>
      </p:sp>
    </p:spTree>
    <p:extLst>
      <p:ext uri="{BB962C8B-B14F-4D97-AF65-F5344CB8AC3E}">
        <p14:creationId xmlns:p14="http://schemas.microsoft.com/office/powerpoint/2010/main" val="211274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570DEF-65AB-3A6B-CB12-62C5ACF7E70E}"/>
              </a:ext>
            </a:extLst>
          </p:cNvPr>
          <p:cNvSpPr txBox="1"/>
          <p:nvPr/>
        </p:nvSpPr>
        <p:spPr>
          <a:xfrm>
            <a:off x="3538330" y="358050"/>
            <a:ext cx="511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/>
              <a:t>DICCIONARIO DE DATOS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2FDC6-D267-BC20-C02E-40329681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70" y="1336398"/>
            <a:ext cx="9958458" cy="4481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814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6FF82B-924F-7C8E-6FE3-B912BCBB46B7}"/>
              </a:ext>
            </a:extLst>
          </p:cNvPr>
          <p:cNvSpPr/>
          <p:nvPr/>
        </p:nvSpPr>
        <p:spPr>
          <a:xfrm>
            <a:off x="2219933" y="713260"/>
            <a:ext cx="775213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DATA ANALYTICS MIGRACIONES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370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3617CBA5-0DAC-178E-C2C5-6ABA52CBAC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478814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3617CBA5-0DAC-178E-C2C5-6ABA52CBAC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3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DEDAF36C-AD1C-5E94-FB96-B6314B4C8D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569019"/>
                  </p:ext>
                </p:extLst>
              </p:nvPr>
            </p:nvGraphicFramePr>
            <p:xfrm>
              <a:off x="-1" y="0"/>
              <a:ext cx="12404035" cy="71831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DEDAF36C-AD1C-5E94-FB96-B6314B4C8D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2404035" cy="71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29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748243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AC46EAC0-B9B3-4D72-86C5-0627F2E9887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6CCD66&quot;"/>
    <we:property name="bookmark" value="&quot;H4sIAAAAAAAAA91Y227bOBD9lUAvfTEK6mZJfYudBFhssQjS3ezDIihG4shmSpMqRblxC3/SPu0n9Md2RFmpc/Elm8u2feNlODNnNHM41BePi7qSsPgNZui98UZaf5iB+XDgewNP3VwL4twPszBNkzRgIR8yFkckpSsrtKq9N188C2aC9lzUDchWIS3+5SVJwULgccqjMuK+D4yFdKzIMcQoRoSw9OO4AJ5wWmZJkMaZj8M0ClmEWexnQ+9i4IGUpzBpNZYgaxx4FZpaK5DiM3YGacuaBpcDD68qqQ20br2zYLF1bU7iNCc4/uvWPBRWzPEdFrZbPcNKG9vPB17djRysm3u0UAppSV87zBfHV5UhnF/6cJ24zSwO/SEhCFmcYlDCkOclqbWLqpUZk1cTbUQB0nP+GqzrlfKxls3MjY5vrL/TjSnwDEu3paywC9I0xWKqa29JsE+NpqC4VeXAU3Bo1m5N9aexQTLKvTfx8oJW5i5mY60sCLXC4mfAIGIMOY/ivAxyn/PNcF8ISqG5mOj3CooOEQd+BxJbDl7anwpEvdWPQz4HVSC/48ThZGJwAn0uHT+5h3Og7HeLJ41a5Sy762qbBbVQE7mqH1clbvR7h6CU+tMMqpCNT46O4lEWnKRROk7TIApG/nHqj9NxGI6TlgLySyqONkFIpzYczWjhcuRImL5qgsEtSP9XHAj4cgP97FfaGMdRWpTA0gL9suAhz2FTaXfqWm3nPQFRIE6Mnjm9K9YVJHkNRihOh7km1LTcfQv6WgPvzynZdseobLnoA/fLrTDVK5E9AthNnAO3Ytc5YbV576AvW/vnIBtH6aT+rSBYXc64ZTry6pB/bEQtCvH1H3XA8WC9ZA+IQQ8q+Pp3fWcHFKkS2rxyVjbopugY4OBOVzqX0FnBK1pWlyTuDKzrdeou3Od+HA2sf49dUXpwjdVSFJQf6yXkzZBu0XYwQdUFgoJSdVYF1t+y9Obo50+wRyXB0pngYOGeeM40dxFHV/D3Wx8B5XarsKeQroUgTJdrvcI1hudMs1VKg6r7FqezaLTseq6VFwRY4hxlt/uxQbMgs05izdzrW/rplKjJeQlV3aZx21W1S6dCqX7extJobVsIgqMD0UNXjZSrEOVxkQzzOGZpktEozNMgbo9srQlw0Rw11rpObO1ycSoz7jMGYZwlw5IVJWZlsLNJ2XgZP8U9A0ro77j2p+u1v0KwT9kfKnchvsXSdpGaVWBE3cetn/0qWjmy+03wIcQw3RjNMzGZ2g3FGDCWHblSXJPb7mH00h76rPNwN/uohj67KKiQjd3BQtfAB/2p4+4zbT2zcmWwH8+h/YSono/ptlbRhfPz3lfgft1ZFA79CIcYRBnnSRrGYRE8rjv7rwX0FPfmneS7+bLbpysjQiHnFWztr0ZairnYIWPgs5BbRcZTIXG7hJZ6lu+wdFw07dW0VeYUTbNV4A/TTBpYbFcCBq6FnqJZfPhz/Me/KL6PPF/PmR+j49snVzo6vPcX2n50CEmaQx76ZVCCX4YQFIz9RHS4+g3zvfHgXgS2zj3PynLnRBGfG5QwODgbPZ6dv5H88zHmht9rj6PKH40K+uR2HFAmGPpJmgxjyMKScShTvvMpZeltnOur268op/C+COnG1hUUeAoK74mUe3Ny3NVwuj/0XcNJ3ohc7gpv+6K8ju1y+S/1++sQlRgAAA==&quot;"/>
    <we:property name="creatorSessionId" value="&quot;27f6ec1d-e4a0-4b3d-8dbf-d9203c362440&quot;"/>
    <we:property name="creatorTenantId" value="&quot;4dd8f619-aecb-4fb8-9130-9fad3440f4fe&quot;"/>
    <we:property name="creatorUserId" value="&quot;10032000F74A3A04&quot;"/>
    <we:property name="datasetId" value="&quot;d6e390e6-5adf-4151-9a48-683c4acad8b0&quot;"/>
    <we:property name="embedUrl" value="&quot;/reportEmbed?reportId=03196ced-eaeb-4d2f-9dd8-861e4fecd9aa&amp;config=eyJjbHVzdGVyVXJsIjoiaHR0cHM6Ly9XQUJJLVBBQVMtMS1TQ1VTLXJlZGlyZWN0LmFuYWx5c2lzLndpbmRvd3MubmV0IiwiZW1iZWRGZWF0dXJlcyI6eyJtb2Rlcm5FbWJlZCI6dHJ1ZSwidXNhZ2VNZXRyaWNzVk5leHQiOnRydWV9fQ%3D%3D&amp;disableSensitivityBanner=true&quot;"/>
    <we:property name="initialStateBookmark" value="&quot;H4sIAAAAAAAAA91YzW7bOBB+lUCXXoxCv5bUW+w4wCL9CZJu9rAIipE4stnSpEpRTtzCj7SnfYS+2I4oK3WSWna3STfbmzgczs/HmY+kPjuMV6WA5WuYo/PCGSn1YQ76w4HnDBy5lr15c/Lq8Ozk3evDVxMSq9JwJSvnxWfHgJ6iueBVDaKxQMI/LwcOCHEK02ZUgKhw4JSoKyVB8E/YKtOU0TWuBg5el0JpaEyeGzDYmF2QOo3Jt/c8II+QG77Ac8xNKz3DUmnTjQdO1X7ZkG7PkaDgwpC95jNbTq5LTTF+7nI7tpNpFHjDwA0DN0rQL2DIsoLMmmXZ6IwpqqnSPAfh2Hg1VtXa+FiJem6/Jrfk56rWOZ5hYaek4WZJlmaYz1TlrCjtU60IFCuVNnkCh0bN1ExdjTWSU+a8iFaXJFlYzMZKGuBynYuXgguh6yJjYZQVfuYxtj3dn5RKrhifqncS8jYjBuxeSu5q8LPjKYFXvXEcsgXInKR3gzicTjVOoaulyYNHuACqfis8ruW6Zt37oTZVUHE5Fev+sV1iv962GRRCXc2hDNzx8dFRNEr94yRMxknih/7ImyTeOBkHwThu2jd7T83RFAjZVJqhHi1tjRxx3XWNP7iT0n+FAyVOojzDAMMIEYLCi6IcWNxT67daG6MoTPIC3CRHr8hZwDLY1tqtucbaRUdABMSxVnNrd02RnDRvkuGS0WKmKGsSt3tBuzVw/piRb7uM2pbxDrjf7sBUrVX2ALAd2ADuYNcGYZR+Z1NfNf4vQNSWjsn8S05ptTVjxbTk2SH7WPOK5/zL3/KA4cFmyx4Qgx6U8OWv6t4MSDLFlX5mvWyxTehoYGBXlyoT0HrBaxLL96RuHWzateYu7Xb/GA1s7sculL67xyrBc6qPzRZy5kgnYPPBwIDdzLJ1ybGdV8xOo63Ob+M1AtqIBoKu3tvzjmJ/v3Gw3ezoY2Kyxh9k1Z3HrUethP3qoqAKE7hA0c5+rFEvya3V2HD3/I59WsUrCl5AWTWYN1eARnTKpezGTfFqpUyTAmdok+hSl7UQa4iyKI+HWRS5SZzSV5AlftQs6d1AsGiOamPstWGDCa3JlHmuC0GUxsPCzQtMC3/nibr15HgIUgTJ1YMX6hRlW4H3avUr/+3HhLNNJlxnsA8JHkrL3i+xMC1S8xI0rzrcutEJb/TI71fF76HJ2VY0z/h0ZrY0o++66ZFtxQ29/gjDnx2h57YRtnRh6X4L+8iatp3n1Mja7GChm8QH3apJu029a9ahDPbjOTRXiPLxmK63iy5tnG7sJ1Hq4TCh236IaeSlwz2vEmEw9EIcoh+mjMVJEAW5/2NXiX/bQA9xi7hXfLefIftcIYhQKHgJvZeBkRJ8wXfoaPjERa/KeMYF9msooebZDk+TvG6Opl6dU9R1r8Lvup7WsOw3AhpulB7iZvP9b8f//0HxNOr8VmFd7ibdJ3Dl26dYWj6M49wNgEUJC4uQeR64brAnH0KcZJAFXuEX4BUB+Lnr/kJ8uP5p8NSIcC8G2ySfR6W5C+KITzUKGBycjX6cnr+y/ONR5pafQb/q668XhJYDihgDL07iYQRpULgMioTtfEsZes5n6vruM8oa/BZCqjZVCTmegsRvIGUfnQx33Tjt/+T2xknR8Ezsgrd5Ut5gu1r9AyhfvybwFgAA&quot;"/>
    <we:property name="isFiltersActionButtonVisible" value="true"/>
    <we:property name="isFooterCollapsed" value="true"/>
    <we:property name="pageDisplayName" value="&quot;Page 1&quot;"/>
    <we:property name="pageName" value="&quot;ReportSection&quot;"/>
    <we:property name="reportEmbeddedTime" value="&quot;2023-02-24T01:24:00.278Z&quot;"/>
    <we:property name="reportName" value="&quot;migrations_dashboard&quot;"/>
    <we:property name="reportState" value="&quot;CONNECTED&quot;"/>
    <we:property name="reportUrl" value="&quot;/groups/me/reports/03196ced-eaeb-4d2f-9dd8-861e4fecd9aa/ReportSection?bookmarkGuid=bff2089c-e745-47de-9131-9598d71ffe80&amp;bookmarkUsage=1&amp;ctid=4dd8f619-aecb-4fb8-9130-9fad3440f4fe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990489C-5337-4EA2-982D-A0D99E22BC3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E2B0B0&quot;"/>
    <we:property name="bookmark" value="&quot;H4sIAAAAAAAAA+1Y227bRhD9FYFAkRYQCt4vebMUGwiaBILdug9FYMwuh9LGFJdYLh3Lhj6m39BPyI91uJRs2ZZJ1ZfGSfsiaJfDmTMzZ3aGe2mloipzWHyAOVqvrZGUp3NQpwPHGlrFzb0k8RKPB4y5ISRxYtuxByQlSy1kUVmvLy0Naor6WFQ15I1C2vzDSnmEUeIFcex4QcKYD5xZH4cW5PkEpo1MBnmFQ6tEVckCcnGBrQp6pFWNy6GF52UuFTSGjjRobIydkTitCaDzs0c4gGtxhkfIdbt7iKVUerVOfI9FcYYBhyANnMTnQUzvVO1TA75fvjFqgI1loUEUBKDZC9w48yDiju8Gjhe5cWAnzX4mcr0SYYv981JRNC7XQT0wD1kYp8z2McQ4yhxAjFyfYOlF2ciMydOpVIJDTputukbb8dpzd2gdKDk3elcJFCS5X2ihF82iSOnlVCqK8tD61Wi1lxT732eo0LxGrqSijdil9db8NlCxqtq4GJG8nt960qyOZK04HmJ2vTAAlpSwiZKUzg0QWqoT4/qysX8MeW3YQerfCXKLPGwca7bplVdjhVzMBRZaDlLMB5O3o8GPPwygoOD/9MrouOfN92KqgIsvfxWDD6ihU3abFUI94F/+LIWGWxY/Lumn5eJGEHYKztaE9IVpaM3kZ4JIJEhN2minEsU0X1XHNR3bxFpVLjgRhCqSfSIWG+LNkSqy+TPFovWfYlG2VgVW1zS9+e+/ybC+3C+N5hQ0bAnjXKYm0GgKfbvREVSCNwpbdeszi1z5tHEQXUF/TnY13pB9n3lh5vEsw8iJmRuBa99/dK2Opb30DApOpHxcLcyQz+QdoFAI+YLJP9sk/8qDXXg/lvMSlKhur36hxBhD7zDTO8fwqhRm94bvUExn+h4eurYTvbliYRepi5piKDj1XKV7yH2ldLhbKaD+jFg8XzF00qtlv+8AQ4TI4VkSJFnoRZlp3J1EA4NtVGtN1jfpZlRy3+ahBxlgFICPDrKY9RbUzT7/9DVVgqi21NSwv6L3plOFU1izeP/JoZ0BzXVm86AuVpOb/YDy53ldUYAxbUGNZw1hb2SHFipFNVqYyL8Raj0oUvHtvwinmzrcWgMrfiyerApWhGirYOt8vtv4yiPHzTzmge0moZ1FNPjGjxtfH3q+PsVccecwXYepf5rYo0ZDqIvueXMkc3EmemQUXIi8e2ydiRy7JWQu56zH0j6vm1mhU2YCCqY1LLqFUNWdAr+pulfJMbXoixpzGA4OR082b/+j8/BbnzG+cg3cIN23MTDvcDomSeKEnHHuh7Ft+56PdvgiJ+TvqZvnosD/W/jug6xre5kTMTuExGYYRk6aBA8n6XuEqlb4OHyT0duTyf7hybj9nj5xbfqyfBBrnwuO0wnnK83kvaVxWoq7Xx12xmMvy3iS+L4PLrMjr+MG8l8L+AvI+feVZxbYkCKACzxFO7Bjx4HeD1aN55rJ89vajMJtg4ysdVUCxwkUuKVtU4igSBsvOlu3udNvrwMIjWB5X69vbvo37iT+BvTx7rSZGAAA&quot;"/>
    <we:property name="creatorSessionId" value="&quot;613495bd-2995-4f21-a0f7-c4edca9125d6&quot;"/>
    <we:property name="creatorTenantId" value="&quot;4dd8f619-aecb-4fb8-9130-9fad3440f4fe&quot;"/>
    <we:property name="creatorUserId" value="&quot;10032000F74A3A04&quot;"/>
    <we:property name="datasetId" value="&quot;d6e390e6-5adf-4151-9a48-683c4acad8b0&quot;"/>
    <we:property name="embedUrl" value="&quot;/reportEmbed?reportId=03196ced-eaeb-4d2f-9dd8-861e4fecd9aa&amp;config=eyJjbHVzdGVyVXJsIjoiaHR0cHM6Ly9XQUJJLVBBQVMtMS1TQ1VTLXJlZGlyZWN0LmFuYWx5c2lzLndpbmRvd3MubmV0IiwiZW1iZWRGZWF0dXJlcyI6eyJtb2Rlcm5FbWJlZCI6dHJ1ZSwidXNhZ2VNZXRyaWNzVk5leHQiOnRydWV9fQ%3D%3D&amp;disableSensitivityBanner=true&quot;"/>
    <we:property name="initialStateBookmark" value="&quot;H4sIAAAAAAAAA+1ZXW7jNhC+iiGg2BYwCv1a0r7FWQcIstk1nDZ9KBbBiBrZ3MiiQFHZOIEPs2foEfZiHVJ24iSO7OanTYO8GCY1nPlm5htyKF1aKa/KHGafYIrWe6svxOkU5GnHsbpWsZj7/PngcGd0cPJp53BA06JUXBSV9f7SUiDHqI55VUOuNdDkn1+6FuT5EMZ6lEFeYdcqUVaigJxfYCNMj5Sscd618LzMhQSt8kiBQq32jMRpTLadXz2yCEzxMzxCpprZEZZCqsU49r0kjDIMGARp4MQ+CyJaUzVPDczN8tqoAbYrCgW8IAB6LnCjzIOQOb4bOF7oRoEd6/mM52ohkswG56Ukvy+X8dozD5NelCa2jz2MwswBxND1CZaalVpmlzwdC8kZ5DTZqNPajpeeu11rT4qp0bvIDSfJQaG4mulBkdLiVEiKctf6zWi15xT7PyYo0SwjV1LeROzS2je/GipWVRMXI5LX01tP9OhI1JLhCLPrgQEwp4QNpaB0roBQQp4Y1+fa/jHkteEBqf/IyS3yUDump2nJu12JjE85Fkp0Usw7w/1+5+efOlBQ8H95Z3Tcs/KQjyUw/uOvovMJFbTKrrNCqDvsx/eSK7hl8cucfhourgRhq+CsTcimMHWtifhGEIkEqUkbzVS8GOeL6rimY5NYq8o5I4JQ7SVficWGeFOk2tN/xlg0/lMsysYqx+qapjf/vTFsme+50ZaCgjWhm4rUBBdNca831IeKM62wUbfcpwj+15XN5wruczJKe0P2/cTrZR7LMgydKHFDcO37t6vFVrSTnkHBiIiP4/8E2UTcAQoFFy+Y8JNVwi882Ibru2JaguTV7dEBJcYY+oiZ2jqGV/Sf3Bu+ER9P1D08dG07/nDFwjZSFzXFkDM6Z6XaQO4rpd3tSgHVN8Ti+YqhlV4N+30HEkQIHZbFQZz1vDAzh3Ur0cBg69dKkfVVuhmVzLdZz4MMMAzARweTKNlYUDfP9qevqRJ4taamupsremc8ljiGJYsHTw7tDKiXM5N7dbHo1uwHlD/L64oCjGkDaneiCXsjOzSQKcr+zET+A5fL5pCKb/AinNZ1uLYGFvyYPVkVLAjRVEHKQgxjL4gixwviJPGBtVD2RsvKQsfNvMQD2417dhZSsxs9rmV96P76FL3Enc10GabNHcQOHTSEumjvMfsi52d8g4yEC563t6oTnmO7hMjFNNlgacBq3Su0ygxBwriGWbsQyrpV4HdZb1RyTEf0RY05dDuj/pP12P9oP/y/9xhvNfBKa+Cl3zu2OGTiOHZ6LGHM70W27Xs+2r0XedF4TU1Rzgt864S2vw+4tpc5YWL3ILYT7IVOGgcPJ+khQlVLfBy+YX//ZDgYnew2r6FOXJsu6A9i7XPBcVrh/EdXm42lcVryu5c3O2ORl2Usjn3fBzexQ6/l5e2/FvAXkPPXlecksCFFABdYinZgR44DemWrJoXnKhHnt7UZhev6QVGrqgSGQyhwzbFNIYIi1V60Ht3mc0jzVoXQ8CTfdNbrjyQrr3b+BsE815mvGQAA&quot;"/>
    <we:property name="isFiltersActionButtonVisible" value="true"/>
    <we:property name="pageDisplayName" value="&quot;Page 2&quot;"/>
    <we:property name="pageName" value="&quot;ReportSection943b78fe5ca5d5194c58&quot;"/>
    <we:property name="reportEmbeddedTime" value="&quot;2023-02-24T01:32:00.502Z&quot;"/>
    <we:property name="reportName" value="&quot;migrations_dashboard&quot;"/>
    <we:property name="reportState" value="&quot;CONNECTED&quot;"/>
    <we:property name="reportUrl" value="&quot;/groups/me/reports/03196ced-eaeb-4d2f-9dd8-861e4fecd9aa/ReportSection943b78fe5ca5d5194c58?bookmarkGuid=953b7ad4-bfb0-4f69-8b51-fa80d1b856bd&amp;bookmarkUsage=1&amp;ctid=4dd8f619-aecb-4fb8-9130-9fad3440f4fe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34d8b2f-d828-4078-bbdf-ce548a7d5296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bW2/bOhL+K4GARXcBrUFSvKlvTdIeFG26QZrtwe6iOBiSI1unsmTIck7Swv99KclunZstN07sus2DbUkjcm6c+WbIfAlcOh5lcPUOhhg8Dw6L4tMQyk8HNAiD/Po9IogWUlqQUjEthNJGeKpiVKVFPg6efwkqKPtYfUjHE8jqAf3N/30MA8iyU+jXVwlkYwyDEZbjIocs/YwtsX9UlROchgFejrKihHrI9xVUWA974cn9tWeF9iI/I9gqvcD3aKv27hmOirKaX4fBuP3VsHT9WT1YM+FRkVeQ5n7g+h4I5JoJHYPglkcRo1LX95M0q2Yk5url5aj08nyZq+VV85AIQZWjxCgUNjbE8rhWXXU1qmmOvAT9okwtZP5mO1w92oe5RCwMXpXFsBl3ZoLUU77Mq7S6qi9y5192Rem1Fwbnzahk6nX6+wBLbF7zorh0Lt3r5rNmFcfjVgcNSTYZ3nhSX70vJqXFM0y+XTQMTL0hTsvCm2mBiaoo/2hEn9bzf4Bs0tjXD/829WJ5CWvB6tv+lWdHJdp0mGJeFQcOs4PT14cHf//bAeRe+f94Vo/xceo/WosvsNSJ1TvVs4rpMBgUf3m2vElc8JxOwxuWFNr/WZ7ExBHHmDCMsIdZcrBoyQHaQfF0Rhzc1AfkadHNdIzQqLFQeD8BX0UgVhHIVQRqFYFeRRCvIGBkFQFdNQXbmCvP/ONuq133XVL77swvX7gLyK2/+9hO+a9m5LeYVK1swxGU6Xgu6fzqjV92zbRzwhf9fol9mI/ycn0N3e/SF+BTRXPz1SSfBXhSX56l/UEz+x1W+yd761+5RrVcGL7DwlDSCnOn/z2c2xXOeS/Lt5z1WqC1VGBMpNPCWWYcIrHxHgXaEaTjboH2sITPabY0xLzwgMoLlsNSKs9xMTTpcqLDIksvVtD8u5z0J3D1yEFtpqGbflJPNk7zfjYDhd/QWmvJIPOA7WgAZVWjTvOnx3Q1NPNvFaXD8vCqsd5xWs7BHg0fwelnEbn26seeaqan2pVayOuf/bmAbWdL5aq713aT7WMTHjlqniRaxkZIJWJHiDUdQTE3QnGfwROdCBVZKxOjfsoV3m35dogDG1vhp1DC1yXeJQzcR/MBc/w8wQzCg7PD5VNiOdlORLmZeTjySCdOedc0BggxlkT7W6zZwnUs1g5Peudnr3qnv7856x0d947Pn7ZAmzG6qkADoZBBzJA5pyyRBIjco6iyVoG2C7WP2qHaZzeR70pEY7PJ2OsWXcvUOuCG3UQc2xJ6S/BEoqXOcaAcLYu4JHFEOsITxpyNlVEotVWaaWKo3aNAstECpBPw6AZzdru4GGep9YZeXHzBEL1g9Q8HFTSmGbUTpdg+rxOX/8bGze6W+ti/4Yq/8mfBrEyf3rNcvhpro3qYLRYXyYgoQyJBwPs78emz42KRsQW/1DCOfCEQE2qc/YWZ6rUz64FuFyXdxriEx8BiaolB4YT2Nov2KbjlTYKDrOam20bE5gLYk9ZXHWLzExRW19W9A23o5b1ausO9Wk6av7fBjrdrV2ZKA+UvoLrGqpm105SKI9BApSJCEEWJ7pqCiXZC8EQa6mKjBLMEH7jH/BOE9K/B8QEBdv20sK1I/NPB27uWmGIadBTFhFGlIyBGk64lISGCK2a4iZhV1mmh9L17Uk/Z6bjGZCSkTSJQDFWsJDFGwANPKOwHFH/3n95vx6e9kzfnp703x73//rYDwPx2+zJhGFtCI6AMDIADdAsudm8v6wRhPCnxYQ52gi51UB/C6eBmRkrGfYrhQNH5mpGAJXuUbrq3R7ptuqybRp649XHbEbVkmnHngHNKJZeUoOngiD8MPv00Sq9D0wZ+gU2EsomOSaS4sNxy0TE3mCiJ0TpJpJUxxDGLOP4Ku3UHRO5koOUMvVs7FkfIIsZQG/nAjtVOxa+14XI3FLsSL28qGu4CXL4VEqmKtNBE+2xHjUeQVO9ThbVjW4vb2TmkP9TOYejTUestN9ORtgKFVjFqKpCjr1rkQjp6eWmzicMN+Wm4mZT1rqhua+0JgmO4lbx4XlTQhMBwdd5sV8Ci7fncct/4PcEK2hL9y4K7PlYt3VVp35W7vfos2AG6RhuvKxy2YqSuTlFt48Ffjq0f4rVrVmTefHU7eEzCBcLNJ5Fl7d1vZl/jbPF387seXlrK98wdW2cM6wA1wRMY1TTEP2/E8quc+t+etG22rMTgo3Stk5q/esSN15jYOW0YcGIQaxxibNSxSEkUWOZkUp9tEGgjGul7t/221sAS1LOomQQCJDKUGSHJ07ZA/ihxiGPocliQYsykilxMOaOCSILygcfU96Ts+yEOCyYara/8rAdJLlYetCq2T0Xgpo8gr1vcbb2JxQUVScRNHBnGYsK0s11Cyc7g++9qYsVKGnSYaOH9mhDnQDdNrKUjVXhZmeLy5mjNgHdtBhWTajwCi6eQ4x2bQl6fkDt0czB6D6xo/tP3657QdPp/1PqOk2k8AAA=&quot;"/>
    <we:property name="creatorSessionId" value="&quot;e70b4a48-e5e5-49ee-89b0-123e033b3cf6&quot;"/>
    <we:property name="creatorTenantId" value="&quot;4dd8f619-aecb-4fb8-9130-9fad3440f4fe&quot;"/>
    <we:property name="creatorUserId" value="&quot;10032000F74A3A04&quot;"/>
    <we:property name="datasetId" value="&quot;554ee15f-1461-44b6-b05f-5a6f3e12d6be&quot;"/>
    <we:property name="embedUrl" value="&quot;/reportEmbed?reportId=be42156d-112e-4c75-99da-90c1c648dfce&amp;config=eyJjbHVzdGVyVXJsIjoiaHR0cHM6Ly9XQUJJLVBBQVMtMS1TQ1VTLXJlZGlyZWN0LmFuYWx5c2lzLndpbmRvd3MubmV0IiwiZW1iZWRGZWF0dXJlcyI6eyJtb2Rlcm5FbWJlZCI6dHJ1ZSwidXNhZ2VNZXRyaWNzVk5leHQiOnRydWV9fQ%3D%3D&amp;disableSensitivityBanner=true&quot;"/>
    <we:property name="initialStateBookmark" value="&quot;H4sIAAAAAAAAA+1bW2/buBL+K4GAg54DaA2SIkWqb7l1UaRpgzTbxe5BUQzJka2tLBmynCYt8t+XkuzWuTiSGyd23ebBtqQROTfOfDNkvng2GY9SuHwNQ/See3t5/nEIxccd6vleNr335s3R8e7p0YfXu8eH7nY+KpM8G3vPv3glFH0s3yXjCaTVCO7m/9/7HqTpCfSrqxjSMfreCItxnkGafMaG2D0qiwle+R5ejNK8gGrItyWUWA177sjdtZub9gI3I5gyOce3aMrm7imO8qKcXfveuPlVs3T9WTVYPeF+npWQZG7g6h4I5IoJFYHghgcBo6Gq7sdJWk5J9OXhxahw8nyZ6eFF/ZAIQaWlREsUJtLE8KjSVXk5qmj2nQT9vEgMpO5mM1w12ruZRMz3XhT5sB53qvPEUR5mZVJeVheZdS/bvHDa872zelRy5XT65wALrF9zothkJt3L+rNiFcfjRgc1SToZ3nhSXb3NJ4XBU4y/XdQMXDlDnBS5M9McE2VefKhFv6rmfwfppLavG/5V4sRyElaCVbfdK8/2CzTJMMGszHcspjsnL/d2/vufHcic8v/3rBrj/ZX7aCw+x1InVu9UTxvTvjfIPzm2nEms95xe+TcsKZT7MzyOiCWWMaEZYQ+z5GDekgM0g/zpjDi4qQ/Ikryb6RihQW0hfzEBbyMQbQRhG4FsI1BtBFELASNtBLRtCrYyV576x91Wu+67pPLdqV/u2nPIjLv72E75ph75FcZlI9twBEUynkk6uzpyy66edka42+8X2IfZKIfLa2ixS5+DSxX1zReTbBrgSXV5mvQH9ex3WO039sq9co3qfmH4BgtDSSPMnf73cG5bnHMhy7ec9VqgNVRgREKrhDVMW0Rioi0KtCNIxt0C7V4Bn5P03hCz6wCVEyyDe6kcx/lQJ/cT7eVpct5C80cx6U/g8pGD2lRDN/2kmmycZP10Cgq/obXGkl7qANv+AIqyQp36H4fpKmjm3soLi8XeZW29g6SYgT3qP4LTTyNy5dWPPdVUT5UrNZDXPftnDttOl8pld6/tJtv7OjxyVDyOVRhpEUoRWUKM7giKuRaSuwweq1jIwJgw1vKnXOHdlm+HOLCyFX4CBXxd4l3CwCKad5jh5wmm4O+c7t0/JRaT9USUm5mHIw9UbKVzTa2BEG1IsL3Fmsltx2Jt77h3dvqid/Ln0Wlv/6B3cPa0BdqU0bYCDYREBhFDZq00JCRAwi2KKksVaJtQ+8gNqn02E/m2IhqTTsZOt2gbppYBN+wm4liX0GuCJyEaai0HytGwgIckCkhHeMKYNZHUEkNlpGKKaGq2KJCstADpBDy6wZzNLi7GaWKcoecXnzdEJ1j1w0IJtWlGzUQJNs+rxOW+sXazu6U+cG/Y/FP2zJuW6VcLlstXY61UD9PFYoMwIFKTQBBw/k5c+uy4WMLIgFtqGAWuEIgI1db8wkzV2pn2QNeLkm5jXMIjYBE1RKOwQjmbBdsU3LI6wUFacdNtI2J1AexJ66sOsfkJCqvr6t6ANvT9vVq6wb1aTuq/V96Gt2tbM6WG4hdQXWLVTNtpUkYBKKChJEIQSYnqmoKJskLwONTURloKZgg+cI/5JwjpX4PjAwLs8mlhXZH4p4O3dy0xyRSoIIgIo1IFQLQiXUtCQgSXTHMdMCONVUKqhXtST9npuMZkIEITByAZykiGRGsBDzyhsB1Q/PVfvd8PTnrHR2cnvaOD3t+/bwAwv92+jBlGhtAAKAMNYAHtnIst7GUdI4wnBT7MwY7RJhaqQzgd3EyHIeMuxXCgaF3NSMCQLUo33dsj3TZdlk0jT9z6uO2IKmSKcWuBc0pDHlKCuoMj/jD49OMouQ5Na/gFJhbSxCoigeTCcMNFx9yggzhCY0MSmjCCKGIBx19ht+qAhBsZaDlD59aWRQGygDFUOnxgx2qj4tfScLkbim3Fy6uKhpsAl2+FRCoDJRRRLttR7RAkVdtUYW3Y1uJ6dg7pD7Vz6Lt01HjLzXSkjEChZISKCuToqpZwLh0dXph0YnFFfuqvJmW9zsvbWnuC4OivJS+e5SXUIdBvz5vNCpi3PZ9Z7hu/x1hCU6J/mXPXx6qluyrtu3K3U58BM0Bba+NlicNGjMRWKappPLjLsXFDvLT1iszqr24Hj4k/R7j6JHJfe/eb2Zc4W/zd/C6Hl+7le+qOjTP6VYCa4DGMKhrintdiuVVO3W9H2jRbWjH4KFnqpOavHnHtNTqyVmkGnGjECodoE3QsUmIJhtkwrs42CDQBDdTCbb+1NbAEdSwqFgIBEmjKtAjJ07ZAPhQ4xDF0OSxIMWKhDGxEOaOChATDBx5T35Ky74c4LBgrNK7yMw4k2Ug60CrZNhWBqz6CvGxxt/YmFhdUxAHXUaAZiwhT1nQJJRuD77+riRXJUKPFWAnn14RYC6puYt07UokXpc4vbo5WD3jXZlA+KccjMHgCGd6xKeT0CZlFOwOjC2BF9e+8Xj2HYybRadtG0oy+SYVX/wIRYcuAiTwAAA==&quot;"/>
    <we:property name="isFiltersActionButtonVisible" value="true"/>
    <we:property name="pageDisplayName" value="&quot;Página 1&quot;"/>
    <we:property name="pageName" value="&quot;ReportSection&quot;"/>
    <we:property name="reportEmbeddedTime" value="&quot;2023-02-24T01:01:52.546Z&quot;"/>
    <we:property name="reportName" value="&quot;dashboardpf&quot;"/>
    <we:property name="reportState" value="&quot;CONNECTED&quot;"/>
    <we:property name="reportUrl" value="&quot;/groups/me/reports/be42156d-112e-4c75-99da-90c1c648dfce/ReportSection?bookmarkGuid=a19e4778-1907-4d38-85a0-78c8573b5222&amp;bookmarkUsage=1&amp;ctid=4dd8f619-aecb-4fb8-9130-9fad3440f4fe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1678</TotalTime>
  <Words>286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Century Gothic</vt:lpstr>
      <vt:lpstr>Segoe UI Light</vt:lpstr>
      <vt:lpstr>Times New Roman</vt:lpstr>
      <vt:lpstr>Verdana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Power BI</vt:lpstr>
      <vt:lpstr>MODELO MACHINE LEARNING</vt:lpstr>
      <vt:lpstr>MODELO ELEGIDO Y EL POR QUE DE LA ELECCION</vt:lpstr>
      <vt:lpstr>OBJETIVOS DEL MODELO DE MACHINE LEARNING</vt:lpstr>
      <vt:lpstr>AVANCES DEL PROYECTO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Gian RIVAS CHAVEZ GIAN</cp:lastModifiedBy>
  <cp:revision>11</cp:revision>
  <dcterms:created xsi:type="dcterms:W3CDTF">2018-06-07T21:39:02Z</dcterms:created>
  <dcterms:modified xsi:type="dcterms:W3CDTF">2023-02-27T16:17:49Z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