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4" r:id="rId5"/>
    <p:sldId id="269" r:id="rId6"/>
    <p:sldId id="270" r:id="rId7"/>
    <p:sldId id="271" r:id="rId8"/>
    <p:sldId id="272" r:id="rId9"/>
    <p:sldId id="273" r:id="rId10"/>
    <p:sldId id="275" r:id="rId11"/>
  </p:sldIdLst>
  <p:sldSz cx="12192000" cy="6858000"/>
  <p:notesSz cx="6858000" cy="9144000"/>
  <p:embeddedFontLst>
    <p:embeddedFont>
      <p:font typeface="Bahnschrift SemiBold Condensed" panose="020B0502040204020203" pitchFamily="34" charset="0"/>
      <p:bold r:id="rId13"/>
    </p:embeddedFont>
    <p:embeddedFont>
      <p:font typeface="Bodoni MT" panose="02070603080606020203" pitchFamily="18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Eras Medium ITC" panose="020B0602030504020804" pitchFamily="34" charset="0"/>
      <p:regular r:id="rId22"/>
    </p:embeddedFont>
    <p:embeddedFont>
      <p:font typeface="Impact" panose="020B0806030902050204" pitchFamily="34" charset="0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</p:embeddedFont>
    <p:embeddedFont>
      <p:font typeface="Rage Italic" panose="03070502040507070304" pitchFamily="66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BE4593F-40A0-49D9-AE41-D0108857404E}">
          <p14:sldIdLst>
            <p14:sldId id="256"/>
            <p14:sldId id="257"/>
            <p14:sldId id="258"/>
            <p14:sldId id="274"/>
          </p14:sldIdLst>
        </p14:section>
        <p14:section name="Section 5" id="{24425DB3-8D9B-4B7E-A827-C8885314BFAE}">
          <p14:sldIdLst>
            <p14:sldId id="269"/>
            <p14:sldId id="270"/>
            <p14:sldId id="271"/>
            <p14:sldId id="272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067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2UdHDYLoZmMjgSD47Ve8WfxIy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8F"/>
    <a:srgbClr val="00A6B8"/>
    <a:srgbClr val="073053"/>
    <a:srgbClr val="53200A"/>
    <a:srgbClr val="0B0054"/>
    <a:srgbClr val="0A5449"/>
    <a:srgbClr val="53460A"/>
    <a:srgbClr val="003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2841" autoAdjust="0"/>
  </p:normalViewPr>
  <p:slideViewPr>
    <p:cSldViewPr snapToGrid="0">
      <p:cViewPr varScale="1">
        <p:scale>
          <a:sx n="71" d="100"/>
          <a:sy n="71" d="100"/>
        </p:scale>
        <p:origin x="78" y="138"/>
      </p:cViewPr>
      <p:guideLst>
        <p:guide orient="horz" pos="2160"/>
        <p:guide pos="40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Fecha de Inicio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Hoja1!$A$2:$A$7</c:f>
              <c:strCache>
                <c:ptCount val="6"/>
                <c:pt idx="0">
                  <c:v>Juan García</c:v>
                </c:pt>
                <c:pt idx="1">
                  <c:v>Gian Rivas</c:v>
                </c:pt>
                <c:pt idx="2">
                  <c:v>Camilo Ardila</c:v>
                </c:pt>
                <c:pt idx="3">
                  <c:v>Matías Garro</c:v>
                </c:pt>
                <c:pt idx="4">
                  <c:v>Camilo Pedreros</c:v>
                </c:pt>
                <c:pt idx="5">
                  <c:v>Grupal</c:v>
                </c:pt>
              </c:strCache>
            </c:strRef>
          </c:cat>
          <c:val>
            <c:numRef>
              <c:f>Hoja1!$B$2:$B$7</c:f>
              <c:numCache>
                <c:formatCode>m/d/yyyy</c:formatCode>
                <c:ptCount val="6"/>
                <c:pt idx="0">
                  <c:v>44963</c:v>
                </c:pt>
                <c:pt idx="1">
                  <c:v>44964</c:v>
                </c:pt>
                <c:pt idx="2">
                  <c:v>44965</c:v>
                </c:pt>
                <c:pt idx="3">
                  <c:v>44965</c:v>
                </c:pt>
                <c:pt idx="4">
                  <c:v>44965</c:v>
                </c:pt>
                <c:pt idx="5">
                  <c:v>44967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2-40DA-9A50-354E5142DE8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Duración</c:v>
                </c:pt>
              </c:strCache>
            </c:strRef>
          </c:tx>
          <c:spPr>
            <a:solidFill>
              <a:schemeClr val="accent2"/>
            </a:solidFill>
            <a:ln w="266700" cap="rnd">
              <a:solidFill>
                <a:schemeClr val="accent1"/>
              </a:solidFill>
            </a:ln>
            <a:effectLst>
              <a:outerShdw blurRad="139700" dist="88900" dir="2700000" algn="tl" rotWithShape="0">
                <a:srgbClr val="F89D34"/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266700" cap="rnd">
                <a:gradFill>
                  <a:gsLst>
                    <a:gs pos="43000">
                      <a:srgbClr val="F89D34"/>
                    </a:gs>
                    <a:gs pos="100000">
                      <a:srgbClr val="FEC131"/>
                    </a:gs>
                  </a:gsLst>
                  <a:lin ang="600000" scaled="0"/>
                </a:gradFill>
              </a:ln>
              <a:effectLst>
                <a:outerShdw blurRad="139700" dist="88900" dir="2700000" algn="tl" rotWithShape="0">
                  <a:srgbClr val="F89D34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DB2-40DA-9A50-354E5142DE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266700" cap="rnd">
                <a:gradFill>
                  <a:gsLst>
                    <a:gs pos="13000">
                      <a:srgbClr val="F72C9B"/>
                    </a:gs>
                    <a:gs pos="100000">
                      <a:srgbClr val="FF7E9E"/>
                    </a:gs>
                  </a:gsLst>
                  <a:lin ang="600000" scaled="0"/>
                </a:gradFill>
              </a:ln>
              <a:effectLst>
                <a:outerShdw blurRad="139700" dist="88900" dir="2700000" algn="tl" rotWithShape="0">
                  <a:srgbClr val="F72C9B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FDB2-40DA-9A50-354E5142DE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266700" cap="rnd">
                <a:gradFill>
                  <a:gsLst>
                    <a:gs pos="27000">
                      <a:srgbClr val="C632E3"/>
                    </a:gs>
                    <a:gs pos="100000">
                      <a:srgbClr val="FF64DF"/>
                    </a:gs>
                  </a:gsLst>
                  <a:lin ang="600000" scaled="0"/>
                </a:gradFill>
              </a:ln>
              <a:effectLst>
                <a:outerShdw blurRad="139700" dist="88900" dir="2700000" algn="tl" rotWithShape="0">
                  <a:srgbClr val="C632E3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FDB2-40DA-9A50-354E5142DE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266700" cap="rnd">
                <a:gradFill>
                  <a:gsLst>
                    <a:gs pos="8000">
                      <a:srgbClr val="5D0EE1"/>
                    </a:gs>
                    <a:gs pos="100000">
                      <a:srgbClr val="8A2BE4"/>
                    </a:gs>
                  </a:gsLst>
                  <a:lin ang="600000" scaled="0"/>
                </a:gradFill>
              </a:ln>
              <a:effectLst>
                <a:outerShdw blurRad="139700" dist="88900" dir="2700000" algn="tl" rotWithShape="0">
                  <a:srgbClr val="5D0EE1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FDB2-40DA-9A50-354E5142DE8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 w="266700" cap="rnd">
                <a:gradFill>
                  <a:gsLst>
                    <a:gs pos="9000">
                      <a:srgbClr val="5F1997"/>
                    </a:gs>
                    <a:gs pos="100000">
                      <a:srgbClr val="9928B1"/>
                    </a:gs>
                  </a:gsLst>
                  <a:lin ang="600000" scaled="0"/>
                </a:gradFill>
              </a:ln>
              <a:effectLst>
                <a:outerShdw blurRad="139700" dist="88900" dir="2700000" algn="tl" rotWithShape="0">
                  <a:srgbClr val="5F1997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FDB2-40DA-9A50-354E5142DE8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266700" cap="rnd">
                <a:gradFill>
                  <a:gsLst>
                    <a:gs pos="19000">
                      <a:srgbClr val="34149C"/>
                    </a:gs>
                    <a:gs pos="100000">
                      <a:srgbClr val="5B30E4"/>
                    </a:gs>
                  </a:gsLst>
                  <a:lin ang="600000" scaled="0"/>
                </a:gradFill>
              </a:ln>
              <a:effectLst>
                <a:outerShdw blurRad="139700" dist="88900" dir="2700000" algn="tl" rotWithShape="0">
                  <a:srgbClr val="34149C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FDB2-40DA-9A50-354E5142DE80}"/>
              </c:ext>
            </c:extLst>
          </c:dPt>
          <c:cat>
            <c:strRef>
              <c:f>Hoja1!$A$2:$A$7</c:f>
              <c:strCache>
                <c:ptCount val="6"/>
                <c:pt idx="0">
                  <c:v>Juan García</c:v>
                </c:pt>
                <c:pt idx="1">
                  <c:v>Gian Rivas</c:v>
                </c:pt>
                <c:pt idx="2">
                  <c:v>Camilo Ardila</c:v>
                </c:pt>
                <c:pt idx="3">
                  <c:v>Matías Garro</c:v>
                </c:pt>
                <c:pt idx="4">
                  <c:v>Camilo Pedreros</c:v>
                </c:pt>
                <c:pt idx="5">
                  <c:v>Grupal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DB2-40DA-9A50-354E5142D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8"/>
        <c:overlap val="100"/>
        <c:axId val="1905527792"/>
        <c:axId val="1905526960"/>
      </c:barChart>
      <c:catAx>
        <c:axId val="19055277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s-AR"/>
          </a:p>
        </c:txPr>
        <c:crossAx val="1905526960"/>
        <c:crosses val="autoZero"/>
        <c:auto val="1"/>
        <c:lblAlgn val="ctr"/>
        <c:lblOffset val="100"/>
        <c:noMultiLvlLbl val="0"/>
      </c:catAx>
      <c:valAx>
        <c:axId val="1905526960"/>
        <c:scaling>
          <c:orientation val="minMax"/>
          <c:max val="44968"/>
          <c:min val="44962"/>
        </c:scaling>
        <c:delete val="0"/>
        <c:axPos val="t"/>
        <c:majorGridlines>
          <c:spPr>
            <a:ln w="3175" cap="flat" cmpd="sng" algn="ctr">
              <a:solidFill>
                <a:schemeClr val="bg1"/>
              </a:solidFill>
              <a:round/>
            </a:ln>
            <a:effectLst>
              <a:glow rad="88900">
                <a:schemeClr val="bg1">
                  <a:alpha val="10000"/>
                </a:schemeClr>
              </a:glow>
            </a:effectLst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s-AR"/>
          </a:p>
        </c:txPr>
        <c:crossAx val="1905527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80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slide" Target="slide7.xml"/><Relationship Id="rId26" Type="http://schemas.openxmlformats.org/officeDocument/2006/relationships/image" Target="../media/image24.svg"/><Relationship Id="rId3" Type="http://schemas.openxmlformats.org/officeDocument/2006/relationships/image" Target="../media/image5.png"/><Relationship Id="rId21" Type="http://schemas.openxmlformats.org/officeDocument/2006/relationships/slide" Target="slide8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8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slide" Target="slide9.xml"/><Relationship Id="rId5" Type="http://schemas.openxmlformats.org/officeDocument/2006/relationships/image" Target="../media/image7.png"/><Relationship Id="rId15" Type="http://schemas.openxmlformats.org/officeDocument/2006/relationships/slide" Target="slide6.xml"/><Relationship Id="rId23" Type="http://schemas.openxmlformats.org/officeDocument/2006/relationships/image" Target="../media/image22.svg"/><Relationship Id="rId28" Type="http://schemas.openxmlformats.org/officeDocument/2006/relationships/image" Target="../media/image26.svg"/><Relationship Id="rId10" Type="http://schemas.openxmlformats.org/officeDocument/2006/relationships/image" Target="../media/image12.svg"/><Relationship Id="rId19" Type="http://schemas.openxmlformats.org/officeDocument/2006/relationships/image" Target="../media/image19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1.png"/><Relationship Id="rId27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7.png"/><Relationship Id="rId18" Type="http://schemas.openxmlformats.org/officeDocument/2006/relationships/slide" Target="slide7.xml"/><Relationship Id="rId26" Type="http://schemas.openxmlformats.org/officeDocument/2006/relationships/image" Target="../media/image24.svg"/><Relationship Id="rId3" Type="http://schemas.openxmlformats.org/officeDocument/2006/relationships/image" Target="../media/image5.png"/><Relationship Id="rId21" Type="http://schemas.openxmlformats.org/officeDocument/2006/relationships/slide" Target="slide8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29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slide" Target="slide9.xml"/><Relationship Id="rId5" Type="http://schemas.openxmlformats.org/officeDocument/2006/relationships/image" Target="../media/image7.png"/><Relationship Id="rId15" Type="http://schemas.openxmlformats.org/officeDocument/2006/relationships/slide" Target="slide6.xml"/><Relationship Id="rId23" Type="http://schemas.openxmlformats.org/officeDocument/2006/relationships/image" Target="../media/image22.svg"/><Relationship Id="rId28" Type="http://schemas.openxmlformats.org/officeDocument/2006/relationships/image" Target="../media/image31.svg"/><Relationship Id="rId10" Type="http://schemas.openxmlformats.org/officeDocument/2006/relationships/image" Target="../media/image12.svg"/><Relationship Id="rId19" Type="http://schemas.openxmlformats.org/officeDocument/2006/relationships/image" Target="../media/image19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28.svg"/><Relationship Id="rId22" Type="http://schemas.openxmlformats.org/officeDocument/2006/relationships/image" Target="../media/image21.png"/><Relationship Id="rId27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slide" Target="slide7.xml"/><Relationship Id="rId26" Type="http://schemas.openxmlformats.org/officeDocument/2006/relationships/image" Target="../media/image24.svg"/><Relationship Id="rId39" Type="http://schemas.openxmlformats.org/officeDocument/2006/relationships/image" Target="../media/image44.png"/><Relationship Id="rId21" Type="http://schemas.openxmlformats.org/officeDocument/2006/relationships/slide" Target="slide8.xml"/><Relationship Id="rId34" Type="http://schemas.openxmlformats.org/officeDocument/2006/relationships/image" Target="../media/image39.png"/><Relationship Id="rId42" Type="http://schemas.openxmlformats.org/officeDocument/2006/relationships/image" Target="../media/image4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png"/><Relationship Id="rId20" Type="http://schemas.openxmlformats.org/officeDocument/2006/relationships/image" Target="../media/image33.svg"/><Relationship Id="rId29" Type="http://schemas.openxmlformats.org/officeDocument/2006/relationships/image" Target="../media/image34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24" Type="http://schemas.openxmlformats.org/officeDocument/2006/relationships/slide" Target="slide9.xml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slide" Target="slide6.xml"/><Relationship Id="rId23" Type="http://schemas.openxmlformats.org/officeDocument/2006/relationships/image" Target="../media/image22.svg"/><Relationship Id="rId28" Type="http://schemas.openxmlformats.org/officeDocument/2006/relationships/image" Target="../media/image31.svg"/><Relationship Id="rId36" Type="http://schemas.openxmlformats.org/officeDocument/2006/relationships/image" Target="../media/image41.png"/><Relationship Id="rId10" Type="http://schemas.openxmlformats.org/officeDocument/2006/relationships/image" Target="../media/image12.svg"/><Relationship Id="rId19" Type="http://schemas.openxmlformats.org/officeDocument/2006/relationships/image" Target="../media/image15.png"/><Relationship Id="rId31" Type="http://schemas.openxmlformats.org/officeDocument/2006/relationships/image" Target="../media/image36.png"/><Relationship Id="rId4" Type="http://schemas.openxmlformats.org/officeDocument/2006/relationships/image" Target="../media/image10.svg"/><Relationship Id="rId9" Type="http://schemas.openxmlformats.org/officeDocument/2006/relationships/image" Target="../media/image11.png"/><Relationship Id="rId14" Type="http://schemas.openxmlformats.org/officeDocument/2006/relationships/image" Target="../media/image32.svg"/><Relationship Id="rId22" Type="http://schemas.openxmlformats.org/officeDocument/2006/relationships/image" Target="../media/image21.png"/><Relationship Id="rId27" Type="http://schemas.openxmlformats.org/officeDocument/2006/relationships/image" Target="../media/image25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8.svg"/><Relationship Id="rId25" Type="http://schemas.openxmlformats.org/officeDocument/2006/relationships/image" Target="../media/image23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7.png"/><Relationship Id="rId18" Type="http://schemas.openxmlformats.org/officeDocument/2006/relationships/slide" Target="slide7.xml"/><Relationship Id="rId26" Type="http://schemas.openxmlformats.org/officeDocument/2006/relationships/image" Target="../media/image24.svg"/><Relationship Id="rId3" Type="http://schemas.openxmlformats.org/officeDocument/2006/relationships/image" Target="../media/image5.png"/><Relationship Id="rId21" Type="http://schemas.openxmlformats.org/officeDocument/2006/relationships/slide" Target="slide8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8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slide" Target="slide9.xml"/><Relationship Id="rId5" Type="http://schemas.openxmlformats.org/officeDocument/2006/relationships/image" Target="../media/image7.png"/><Relationship Id="rId15" Type="http://schemas.openxmlformats.org/officeDocument/2006/relationships/slide" Target="slide6.xml"/><Relationship Id="rId23" Type="http://schemas.openxmlformats.org/officeDocument/2006/relationships/image" Target="../media/image49.svg"/><Relationship Id="rId28" Type="http://schemas.openxmlformats.org/officeDocument/2006/relationships/image" Target="../media/image26.svg"/><Relationship Id="rId10" Type="http://schemas.openxmlformats.org/officeDocument/2006/relationships/image" Target="../media/image12.svg"/><Relationship Id="rId19" Type="http://schemas.openxmlformats.org/officeDocument/2006/relationships/image" Target="../media/image19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32.svg"/><Relationship Id="rId22" Type="http://schemas.openxmlformats.org/officeDocument/2006/relationships/image" Target="../media/image15.png"/><Relationship Id="rId27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slide" Target="slide7.xml"/><Relationship Id="rId26" Type="http://schemas.openxmlformats.org/officeDocument/2006/relationships/image" Target="../media/image51.svg"/><Relationship Id="rId39" Type="http://schemas.microsoft.com/office/2007/relationships/hdphoto" Target="../media/hdphoto2.wdp"/><Relationship Id="rId21" Type="http://schemas.openxmlformats.org/officeDocument/2006/relationships/slide" Target="slide8.xml"/><Relationship Id="rId34" Type="http://schemas.openxmlformats.org/officeDocument/2006/relationships/image" Target="../media/image37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8.svg"/><Relationship Id="rId25" Type="http://schemas.openxmlformats.org/officeDocument/2006/relationships/image" Target="../media/image15.png"/><Relationship Id="rId33" Type="http://schemas.openxmlformats.org/officeDocument/2006/relationships/image" Target="../media/image54.png"/><Relationship Id="rId38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7.png"/><Relationship Id="rId20" Type="http://schemas.openxmlformats.org/officeDocument/2006/relationships/image" Target="../media/image30.sv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slide" Target="slide9.xml"/><Relationship Id="rId32" Type="http://schemas.openxmlformats.org/officeDocument/2006/relationships/image" Target="../media/image34.png"/><Relationship Id="rId37" Type="http://schemas.openxmlformats.org/officeDocument/2006/relationships/image" Target="../media/image57.png"/><Relationship Id="rId5" Type="http://schemas.openxmlformats.org/officeDocument/2006/relationships/image" Target="../media/image7.png"/><Relationship Id="rId15" Type="http://schemas.openxmlformats.org/officeDocument/2006/relationships/slide" Target="slide6.xml"/><Relationship Id="rId23" Type="http://schemas.openxmlformats.org/officeDocument/2006/relationships/image" Target="../media/image50.svg"/><Relationship Id="rId28" Type="http://schemas.openxmlformats.org/officeDocument/2006/relationships/image" Target="../media/image26.svg"/><Relationship Id="rId36" Type="http://schemas.openxmlformats.org/officeDocument/2006/relationships/image" Target="../media/image56.png"/><Relationship Id="rId10" Type="http://schemas.openxmlformats.org/officeDocument/2006/relationships/image" Target="../media/image12.svg"/><Relationship Id="rId19" Type="http://schemas.openxmlformats.org/officeDocument/2006/relationships/image" Target="../media/image19.png"/><Relationship Id="rId31" Type="http://schemas.openxmlformats.org/officeDocument/2006/relationships/image" Target="../media/image44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32.svg"/><Relationship Id="rId22" Type="http://schemas.openxmlformats.org/officeDocument/2006/relationships/image" Target="../media/image21.png"/><Relationship Id="rId27" Type="http://schemas.openxmlformats.org/officeDocument/2006/relationships/image" Target="../media/image25.png"/><Relationship Id="rId30" Type="http://schemas.openxmlformats.org/officeDocument/2006/relationships/image" Target="../media/image53.jpeg"/><Relationship Id="rId35" Type="http://schemas.openxmlformats.org/officeDocument/2006/relationships/image" Target="../media/image55.png"/><Relationship Id="rId8" Type="http://schemas.openxmlformats.org/officeDocument/2006/relationships/image" Target="../media/image10.sv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016326" y="-1"/>
            <a:ext cx="9938398" cy="6858001"/>
          </a:xfrm>
          <a:prstGeom prst="parallelogram">
            <a:avLst>
              <a:gd name="adj" fmla="val 25000"/>
            </a:avLst>
          </a:prstGeom>
          <a:solidFill>
            <a:srgbClr val="0032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1739733" y="0"/>
            <a:ext cx="7472318" cy="6858001"/>
          </a:xfrm>
          <a:prstGeom prst="parallelogram">
            <a:avLst>
              <a:gd name="adj" fmla="val 25000"/>
            </a:avLst>
          </a:prstGeom>
          <a:solidFill>
            <a:srgbClr val="008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08407" y="7340261"/>
            <a:ext cx="5361709" cy="5361709"/>
          </a:xfrm>
          <a:prstGeom prst="ellipse">
            <a:avLst/>
          </a:prstGeom>
          <a:gradFill>
            <a:gsLst>
              <a:gs pos="0">
                <a:srgbClr val="11E4C9"/>
              </a:gs>
              <a:gs pos="50000">
                <a:srgbClr val="4DE3B6"/>
              </a:gs>
              <a:gs pos="100000">
                <a:srgbClr val="639A56"/>
              </a:gs>
            </a:gsLst>
            <a:lin ang="5400000" scaled="0"/>
          </a:gradFill>
          <a:ln>
            <a:noFill/>
          </a:ln>
          <a:effectLst>
            <a:outerShdw blurRad="266700" dist="444500" dir="1368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498329" y="951975"/>
            <a:ext cx="5676567" cy="15696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MIGRACIONES</a:t>
            </a:r>
            <a:endParaRPr sz="9600" dirty="0">
              <a:solidFill>
                <a:schemeClr val="lt1"/>
              </a:solidFill>
              <a:latin typeface="Bahnschrift SemiBold Condensed" panose="020B0502040204020203" pitchFamily="34" charset="0"/>
              <a:ea typeface="Impact"/>
              <a:cs typeface="Impact"/>
              <a:sym typeface="Impac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561958" y="325760"/>
            <a:ext cx="2949082" cy="101562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6000" dirty="0">
                <a:solidFill>
                  <a:srgbClr val="00CFBD"/>
                </a:solidFill>
                <a:latin typeface="Rage Italic" panose="03070502040507070304" pitchFamily="66" charset="0"/>
                <a:ea typeface="Caveat"/>
                <a:cs typeface="Caveat"/>
                <a:sym typeface="Caveat"/>
              </a:rPr>
              <a:t>Grupo 10</a:t>
            </a:r>
          </a:p>
        </p:txBody>
      </p:sp>
      <p:sp>
        <p:nvSpPr>
          <p:cNvPr id="89" name="Google Shape;89;p1"/>
          <p:cNvSpPr/>
          <p:nvPr/>
        </p:nvSpPr>
        <p:spPr>
          <a:xfrm>
            <a:off x="5024736" y="658391"/>
            <a:ext cx="1338964" cy="3505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091072" y="2357430"/>
            <a:ext cx="1785472" cy="3505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74897" y="1367628"/>
            <a:ext cx="4004632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700" dirty="0">
                <a:solidFill>
                  <a:srgbClr val="003960"/>
                </a:solidFill>
                <a:latin typeface="Bodoni MT" panose="02070603080606020203" pitchFamily="18" charset="0"/>
                <a:ea typeface="Bodoni"/>
                <a:cs typeface="Bodoni"/>
                <a:sym typeface="Bodoni"/>
              </a:rPr>
              <a:t>01</a:t>
            </a:r>
            <a:endParaRPr sz="28700" dirty="0">
              <a:solidFill>
                <a:srgbClr val="003960"/>
              </a:solidFill>
              <a:latin typeface="Bodoni MT" panose="02070603080606020203" pitchFamily="18" charset="0"/>
              <a:ea typeface="Bodoni"/>
              <a:cs typeface="Bodoni"/>
              <a:sym typeface="Bodon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561006" y="6189979"/>
            <a:ext cx="1785471" cy="14916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>
          <a:blip r:embed="rId3"/>
          <a:srcRect/>
          <a:stretch/>
        </p:blipFill>
        <p:spPr>
          <a:xfrm>
            <a:off x="-4906600" y="4353681"/>
            <a:ext cx="4752108" cy="4752108"/>
          </a:xfrm>
          <a:prstGeom prst="rect">
            <a:avLst/>
          </a:prstGeom>
          <a:noFill/>
          <a:ln>
            <a:noFill/>
          </a:ln>
          <a:effectLst>
            <a:outerShdw blurRad="165100" dist="266700" dir="10440000" sx="106000" sy="106000" algn="t" rotWithShape="0">
              <a:schemeClr val="dk1">
                <a:alpha val="43921"/>
              </a:schemeClr>
            </a:outerShdw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6BFA4CA-E67D-7AFD-CC88-248C7BC23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389" y="325760"/>
            <a:ext cx="970510" cy="98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">
            <a:extLst>
              <a:ext uri="{FF2B5EF4-FFF2-40B4-BE49-F238E27FC236}">
                <a16:creationId xmlns:a16="http://schemas.microsoft.com/office/drawing/2014/main" id="{4EB59451-510A-C5AA-26D7-8070899415EA}"/>
              </a:ext>
            </a:extLst>
          </p:cNvPr>
          <p:cNvSpPr txBox="1"/>
          <p:nvPr/>
        </p:nvSpPr>
        <p:spPr>
          <a:xfrm>
            <a:off x="960449" y="1905526"/>
            <a:ext cx="7376727" cy="3046948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PREGUNTAS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Y RESPUESTAS </a:t>
            </a:r>
            <a:endParaRPr sz="9600" dirty="0">
              <a:solidFill>
                <a:schemeClr val="lt1"/>
              </a:solidFill>
              <a:latin typeface="Bahnschrift SemiBold Condensed" panose="020B0502040204020203" pitchFamily="34" charset="0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22940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4016326" y="-1"/>
            <a:ext cx="9938398" cy="6858001"/>
          </a:xfrm>
          <a:prstGeom prst="parallelogram">
            <a:avLst>
              <a:gd name="adj" fmla="val 25000"/>
            </a:avLst>
          </a:prstGeom>
          <a:solidFill>
            <a:srgbClr val="0032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-1739733" y="0"/>
            <a:ext cx="7472318" cy="6858001"/>
          </a:xfrm>
          <a:prstGeom prst="parallelogram">
            <a:avLst>
              <a:gd name="adj" fmla="val 25000"/>
            </a:avLst>
          </a:prstGeom>
          <a:solidFill>
            <a:srgbClr val="008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734291" y="1891144"/>
            <a:ext cx="5361709" cy="5361709"/>
          </a:xfrm>
          <a:prstGeom prst="ellipse">
            <a:avLst/>
          </a:prstGeom>
          <a:gradFill>
            <a:gsLst>
              <a:gs pos="0">
                <a:srgbClr val="11E4C9"/>
              </a:gs>
              <a:gs pos="50000">
                <a:srgbClr val="4DE3B6"/>
              </a:gs>
              <a:gs pos="100000">
                <a:srgbClr val="639A56"/>
              </a:gs>
            </a:gsLst>
            <a:lin ang="5400000" scaled="0"/>
          </a:gradFill>
          <a:ln>
            <a:noFill/>
          </a:ln>
          <a:effectLst>
            <a:outerShdw blurRad="266700" dist="444500" dir="1368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5024736" y="658391"/>
            <a:ext cx="1338964" cy="350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091072" y="2357430"/>
            <a:ext cx="1785472" cy="350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5561006" y="6189979"/>
            <a:ext cx="1785471" cy="14916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174897" y="1367628"/>
            <a:ext cx="4004632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700" dirty="0">
                <a:solidFill>
                  <a:srgbClr val="003961"/>
                </a:solidFill>
                <a:latin typeface="Bodoni MT" panose="02070603080606020203" pitchFamily="18" charset="0"/>
                <a:ea typeface="Bodoni"/>
                <a:cs typeface="Bodoni"/>
                <a:sym typeface="Bodoni"/>
              </a:rPr>
              <a:t>01</a:t>
            </a:r>
            <a:endParaRPr sz="28700" dirty="0">
              <a:solidFill>
                <a:srgbClr val="003961"/>
              </a:solidFill>
              <a:latin typeface="Bodoni MT" panose="02070603080606020203" pitchFamily="18" charset="0"/>
              <a:ea typeface="Bodoni"/>
              <a:cs typeface="Bodoni"/>
              <a:sym typeface="Bodon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3423809" y="3429000"/>
            <a:ext cx="4504058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rgbClr val="00AEC0"/>
                </a:solidFill>
                <a:latin typeface="Eras Medium ITC" panose="020B0602030504020804" pitchFamily="34" charset="0"/>
                <a:sym typeface="Arial"/>
              </a:rPr>
              <a:t>Nos encargamos de …………….. ………………………………………………………………………………………………………………</a:t>
            </a:r>
          </a:p>
        </p:txBody>
      </p:sp>
      <p:sp>
        <p:nvSpPr>
          <p:cNvPr id="107" name="Google Shape;107;p2"/>
          <p:cNvSpPr txBox="1"/>
          <p:nvPr/>
        </p:nvSpPr>
        <p:spPr>
          <a:xfrm>
            <a:off x="1561949" y="940875"/>
            <a:ext cx="5612947" cy="15696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MIGRACIONES</a:t>
            </a:r>
            <a:endParaRPr sz="96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561958" y="325760"/>
            <a:ext cx="2656474" cy="101562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6000" dirty="0">
                <a:solidFill>
                  <a:srgbClr val="00CFBD"/>
                </a:solidFill>
                <a:latin typeface="Rage Italic" panose="03070502040507070304" pitchFamily="66" charset="0"/>
                <a:ea typeface="Caveat"/>
                <a:cs typeface="Caveat"/>
                <a:sym typeface="Caveat"/>
              </a:rPr>
              <a:t>Grupo 10</a:t>
            </a:r>
          </a:p>
        </p:txBody>
      </p:sp>
      <p:pic>
        <p:nvPicPr>
          <p:cNvPr id="110" name="Google Shape;110;p2"/>
          <p:cNvPicPr preferRelativeResize="0"/>
          <p:nvPr/>
        </p:nvPicPr>
        <p:blipFill>
          <a:blip r:embed="rId3"/>
          <a:srcRect/>
          <a:stretch/>
        </p:blipFill>
        <p:spPr>
          <a:xfrm>
            <a:off x="-81733" y="2121804"/>
            <a:ext cx="4579263" cy="4579263"/>
          </a:xfrm>
          <a:prstGeom prst="rect">
            <a:avLst/>
          </a:prstGeom>
          <a:noFill/>
          <a:ln>
            <a:noFill/>
          </a:ln>
          <a:effectLst>
            <a:outerShdw blurRad="444500" dist="63500" dir="6420000" sx="113000" sy="113000" algn="ctr" rotWithShape="0">
              <a:srgbClr val="000000">
                <a:alpha val="43921"/>
              </a:srgbClr>
            </a:outerShdw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AF966C2-B356-4484-93FA-47379109D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389" y="325760"/>
            <a:ext cx="970510" cy="98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2000">
        <p159:morph option="byObject"/>
      </p:transition>
    </mc:Choice>
    <mc:Fallback xmlns="">
      <p:transition spd="med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-1147698" y="-1"/>
            <a:ext cx="15033418" cy="6858001"/>
          </a:xfrm>
          <a:prstGeom prst="parallelogram">
            <a:avLst>
              <a:gd name="adj" fmla="val 0"/>
            </a:avLst>
          </a:prstGeom>
          <a:solidFill>
            <a:srgbClr val="0032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-1728786" y="0"/>
            <a:ext cx="7423004" cy="6858001"/>
          </a:xfrm>
          <a:prstGeom prst="parallelogram">
            <a:avLst>
              <a:gd name="adj" fmla="val 25000"/>
            </a:avLst>
          </a:prstGeom>
          <a:solidFill>
            <a:srgbClr val="008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162829" y="2579375"/>
            <a:ext cx="4082232" cy="4082232"/>
          </a:xfrm>
          <a:prstGeom prst="ellipse">
            <a:avLst/>
          </a:prstGeom>
          <a:gradFill>
            <a:gsLst>
              <a:gs pos="0">
                <a:srgbClr val="11E4C9"/>
              </a:gs>
              <a:gs pos="50000">
                <a:srgbClr val="4DE3B6"/>
              </a:gs>
              <a:gs pos="100000">
                <a:srgbClr val="639A56"/>
              </a:gs>
            </a:gsLst>
            <a:lin ang="5400000" scaled="0"/>
          </a:gradFill>
          <a:ln>
            <a:noFill/>
          </a:ln>
          <a:effectLst>
            <a:outerShdw blurRad="266700" dist="444500" dir="1368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8453673" y="1335862"/>
            <a:ext cx="4004632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700" dirty="0">
                <a:solidFill>
                  <a:srgbClr val="003961"/>
                </a:solidFill>
                <a:latin typeface="Bodoni MT" panose="02070603080606020203" pitchFamily="18" charset="0"/>
                <a:ea typeface="Bodoni"/>
                <a:cs typeface="Bodoni"/>
                <a:sym typeface="Bodoni"/>
              </a:rPr>
              <a:t>01</a:t>
            </a:r>
            <a:endParaRPr sz="28700" dirty="0">
              <a:solidFill>
                <a:srgbClr val="003961"/>
              </a:solidFill>
              <a:latin typeface="Bodoni MT" panose="02070603080606020203" pitchFamily="18" charset="0"/>
              <a:ea typeface="Bodoni"/>
              <a:cs typeface="Bodoni"/>
              <a:sym typeface="Bodon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6541405" y="3060583"/>
            <a:ext cx="459383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rgbClr val="00AEC0"/>
                </a:solidFill>
                <a:latin typeface="Eras Medium ITC" panose="020B0602030504020804" pitchFamily="34" charset="0"/>
              </a:rPr>
              <a:t>Acceso a datos precisos y actualizados sobre motivos, destinos, desafíos y oportunidades de las migraciones internacionales. ¡Información esencial para comprender uno de los temas más relevantes de nuestro tiempo!"</a:t>
            </a:r>
            <a:endParaRPr lang="es-ES" sz="2000" dirty="0">
              <a:solidFill>
                <a:srgbClr val="00AEC0"/>
              </a:solidFill>
              <a:latin typeface="Eras Medium ITC" panose="020B0602030504020804" pitchFamily="34" charset="0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8107114" y="586284"/>
            <a:ext cx="1338964" cy="350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7157328" y="2189767"/>
            <a:ext cx="1785472" cy="350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>
          <a:blip r:embed="rId3"/>
          <a:srcRect/>
          <a:stretch/>
        </p:blipFill>
        <p:spPr>
          <a:xfrm>
            <a:off x="9723185" y="5191776"/>
            <a:ext cx="1412051" cy="141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/>
          <p:nvPr/>
        </p:nvSpPr>
        <p:spPr>
          <a:xfrm>
            <a:off x="7586945" y="6152426"/>
            <a:ext cx="1652592" cy="8761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0318637" y="5046174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9446078" y="6049900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705324" y="898200"/>
            <a:ext cx="5611735" cy="15696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MIGRACIONES</a:t>
            </a:r>
            <a:endParaRPr sz="96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4705332" y="283085"/>
            <a:ext cx="2683019" cy="101562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>
                <a:solidFill>
                  <a:srgbClr val="00CFBD"/>
                </a:solidFill>
                <a:latin typeface="Rage Italic" panose="03070502040507070304" pitchFamily="66" charset="0"/>
                <a:ea typeface="Caveat"/>
                <a:cs typeface="Caveat"/>
                <a:sym typeface="Caveat"/>
              </a:rPr>
              <a:t>Grupo 10</a:t>
            </a:r>
            <a:endParaRPr sz="6000" dirty="0">
              <a:solidFill>
                <a:srgbClr val="00CFBD"/>
              </a:solidFill>
              <a:latin typeface="Rage Italic" panose="03070502040507070304" pitchFamily="66" charset="0"/>
              <a:ea typeface="Caveat"/>
              <a:cs typeface="Caveat"/>
              <a:sym typeface="Caveat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>
          <a:blip r:embed="rId4"/>
          <a:srcRect/>
          <a:stretch/>
        </p:blipFill>
        <p:spPr>
          <a:xfrm>
            <a:off x="-1147699" y="583955"/>
            <a:ext cx="5973173" cy="5973173"/>
          </a:xfrm>
          <a:prstGeom prst="rect">
            <a:avLst/>
          </a:prstGeom>
          <a:noFill/>
          <a:ln>
            <a:noFill/>
          </a:ln>
          <a:effectLst>
            <a:outerShdw blurRad="444500" dist="63500" dir="6420000" sx="113000" sy="113000" algn="ctr" rotWithShape="0">
              <a:srgbClr val="000000">
                <a:alpha val="43921"/>
              </a:srgbClr>
            </a:outerShdw>
          </a:effectLst>
        </p:spPr>
      </p:pic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01A89AB-2758-B307-4E1F-62FFFB44E6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</a:extLst>
          </a:blip>
          <a:srcRect l="28775" t="9805" r="28026" b="9417"/>
          <a:stretch/>
        </p:blipFill>
        <p:spPr>
          <a:xfrm>
            <a:off x="14342716" y="527401"/>
            <a:ext cx="3103404" cy="5803198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3473FD06-ABEE-D351-7386-E8D8B770FC9F}"/>
              </a:ext>
            </a:extLst>
          </p:cNvPr>
          <p:cNvGrpSpPr/>
          <p:nvPr/>
        </p:nvGrpSpPr>
        <p:grpSpPr>
          <a:xfrm>
            <a:off x="-7339433" y="2267015"/>
            <a:ext cx="2838178" cy="795423"/>
            <a:chOff x="2038622" y="2633577"/>
            <a:chExt cx="2476960" cy="631663"/>
          </a:xfrm>
        </p:grpSpPr>
        <p:sp>
          <p:nvSpPr>
            <p:cNvPr id="6" name="TextBox 98">
              <a:extLst>
                <a:ext uri="{FF2B5EF4-FFF2-40B4-BE49-F238E27FC236}">
                  <a16:creationId xmlns:a16="http://schemas.microsoft.com/office/drawing/2014/main" id="{CA369955-C1FA-A03D-05B2-20A5B7EF1821}"/>
                </a:ext>
              </a:extLst>
            </p:cNvPr>
            <p:cNvSpPr txBox="1"/>
            <p:nvPr/>
          </p:nvSpPr>
          <p:spPr>
            <a:xfrm>
              <a:off x="2038622" y="2633577"/>
              <a:ext cx="2476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JUAN GARCÍA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7" name="TextBox 99">
              <a:extLst>
                <a:ext uri="{FF2B5EF4-FFF2-40B4-BE49-F238E27FC236}">
                  <a16:creationId xmlns:a16="http://schemas.microsoft.com/office/drawing/2014/main" id="{C6916AFA-819A-DA5E-FB49-2D3E60BFEF1F}"/>
                </a:ext>
              </a:extLst>
            </p:cNvPr>
            <p:cNvSpPr txBox="1"/>
            <p:nvPr/>
          </p:nvSpPr>
          <p:spPr>
            <a:xfrm>
              <a:off x="2038622" y="2957463"/>
              <a:ext cx="185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Engineering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96E514C-B31B-788D-A9F5-728D2AEB1A8B}"/>
              </a:ext>
            </a:extLst>
          </p:cNvPr>
          <p:cNvGrpSpPr/>
          <p:nvPr/>
        </p:nvGrpSpPr>
        <p:grpSpPr>
          <a:xfrm>
            <a:off x="-7339433" y="3028582"/>
            <a:ext cx="2838178" cy="715631"/>
            <a:chOff x="2038622" y="2633577"/>
            <a:chExt cx="2476960" cy="568298"/>
          </a:xfrm>
        </p:grpSpPr>
        <p:sp>
          <p:nvSpPr>
            <p:cNvPr id="9" name="TextBox 98">
              <a:extLst>
                <a:ext uri="{FF2B5EF4-FFF2-40B4-BE49-F238E27FC236}">
                  <a16:creationId xmlns:a16="http://schemas.microsoft.com/office/drawing/2014/main" id="{61A5A64A-B742-2011-737E-0F97B5458427}"/>
                </a:ext>
              </a:extLst>
            </p:cNvPr>
            <p:cNvSpPr txBox="1"/>
            <p:nvPr/>
          </p:nvSpPr>
          <p:spPr>
            <a:xfrm>
              <a:off x="2038622" y="2633577"/>
              <a:ext cx="1876322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GIAN RIVAS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10" name="TextBox 99">
              <a:extLst>
                <a:ext uri="{FF2B5EF4-FFF2-40B4-BE49-F238E27FC236}">
                  <a16:creationId xmlns:a16="http://schemas.microsoft.com/office/drawing/2014/main" id="{42653939-4728-A6CD-8460-0264DED90EAD}"/>
                </a:ext>
              </a:extLst>
            </p:cNvPr>
            <p:cNvSpPr txBox="1"/>
            <p:nvPr/>
          </p:nvSpPr>
          <p:spPr>
            <a:xfrm>
              <a:off x="2038622" y="2957463"/>
              <a:ext cx="2476960" cy="24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Engineering</a:t>
              </a:r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 - DevOps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208104E-4072-8565-141C-C8C720083FCB}"/>
              </a:ext>
            </a:extLst>
          </p:cNvPr>
          <p:cNvGrpSpPr/>
          <p:nvPr/>
        </p:nvGrpSpPr>
        <p:grpSpPr>
          <a:xfrm>
            <a:off x="-7339433" y="3906444"/>
            <a:ext cx="4004633" cy="715631"/>
            <a:chOff x="2038622" y="2633577"/>
            <a:chExt cx="3494959" cy="568298"/>
          </a:xfrm>
        </p:grpSpPr>
        <p:sp>
          <p:nvSpPr>
            <p:cNvPr id="12" name="TextBox 98">
              <a:extLst>
                <a:ext uri="{FF2B5EF4-FFF2-40B4-BE49-F238E27FC236}">
                  <a16:creationId xmlns:a16="http://schemas.microsoft.com/office/drawing/2014/main" id="{54E7B992-2DDC-C2AA-79FC-862C6D9655E0}"/>
                </a:ext>
              </a:extLst>
            </p:cNvPr>
            <p:cNvSpPr txBox="1"/>
            <p:nvPr/>
          </p:nvSpPr>
          <p:spPr>
            <a:xfrm>
              <a:off x="2038622" y="2633577"/>
              <a:ext cx="2510063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CAMILO ARDILA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13" name="TextBox 99">
              <a:extLst>
                <a:ext uri="{FF2B5EF4-FFF2-40B4-BE49-F238E27FC236}">
                  <a16:creationId xmlns:a16="http://schemas.microsoft.com/office/drawing/2014/main" id="{63503E4E-720C-43A7-29F3-A417D8F71B9A}"/>
                </a:ext>
              </a:extLst>
            </p:cNvPr>
            <p:cNvSpPr txBox="1"/>
            <p:nvPr/>
          </p:nvSpPr>
          <p:spPr>
            <a:xfrm>
              <a:off x="2038623" y="2957463"/>
              <a:ext cx="3494958" cy="24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Machine Learning - 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Engineering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0C08E61-F889-4315-6ED9-DF16E5BDB37E}"/>
              </a:ext>
            </a:extLst>
          </p:cNvPr>
          <p:cNvGrpSpPr/>
          <p:nvPr/>
        </p:nvGrpSpPr>
        <p:grpSpPr>
          <a:xfrm>
            <a:off x="-7339433" y="4703134"/>
            <a:ext cx="3912755" cy="715631"/>
            <a:chOff x="2038622" y="2633577"/>
            <a:chExt cx="3414775" cy="568298"/>
          </a:xfrm>
        </p:grpSpPr>
        <p:sp>
          <p:nvSpPr>
            <p:cNvPr id="15" name="TextBox 98">
              <a:extLst>
                <a:ext uri="{FF2B5EF4-FFF2-40B4-BE49-F238E27FC236}">
                  <a16:creationId xmlns:a16="http://schemas.microsoft.com/office/drawing/2014/main" id="{BF79E567-BB80-420F-7F6D-C10B52998E40}"/>
                </a:ext>
              </a:extLst>
            </p:cNvPr>
            <p:cNvSpPr txBox="1"/>
            <p:nvPr/>
          </p:nvSpPr>
          <p:spPr>
            <a:xfrm>
              <a:off x="2038622" y="2633577"/>
              <a:ext cx="2402341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MATIAS GARRO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16" name="TextBox 99">
              <a:extLst>
                <a:ext uri="{FF2B5EF4-FFF2-40B4-BE49-F238E27FC236}">
                  <a16:creationId xmlns:a16="http://schemas.microsoft.com/office/drawing/2014/main" id="{A7B1224A-9A39-B062-6220-48FE9F1C49C8}"/>
                </a:ext>
              </a:extLst>
            </p:cNvPr>
            <p:cNvSpPr txBox="1"/>
            <p:nvPr/>
          </p:nvSpPr>
          <p:spPr>
            <a:xfrm>
              <a:off x="2038622" y="2957463"/>
              <a:ext cx="3414775" cy="24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Machine Learning - 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Analytics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22A7332-55FE-1AED-9FFB-DAC981DDDC0E}"/>
              </a:ext>
            </a:extLst>
          </p:cNvPr>
          <p:cNvGrpSpPr/>
          <p:nvPr/>
        </p:nvGrpSpPr>
        <p:grpSpPr>
          <a:xfrm>
            <a:off x="-7339433" y="5561393"/>
            <a:ext cx="3419526" cy="715632"/>
            <a:chOff x="2038622" y="2633577"/>
            <a:chExt cx="2984320" cy="568299"/>
          </a:xfrm>
        </p:grpSpPr>
        <p:sp>
          <p:nvSpPr>
            <p:cNvPr id="18" name="TextBox 98">
              <a:extLst>
                <a:ext uri="{FF2B5EF4-FFF2-40B4-BE49-F238E27FC236}">
                  <a16:creationId xmlns:a16="http://schemas.microsoft.com/office/drawing/2014/main" id="{0FDF4A4D-B370-659D-1E6C-EB868159E3EE}"/>
                </a:ext>
              </a:extLst>
            </p:cNvPr>
            <p:cNvSpPr txBox="1"/>
            <p:nvPr/>
          </p:nvSpPr>
          <p:spPr>
            <a:xfrm>
              <a:off x="2038622" y="2633577"/>
              <a:ext cx="2984320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CAMILO PEDREROS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19" name="TextBox 99">
              <a:extLst>
                <a:ext uri="{FF2B5EF4-FFF2-40B4-BE49-F238E27FC236}">
                  <a16:creationId xmlns:a16="http://schemas.microsoft.com/office/drawing/2014/main" id="{12EA1613-6408-AB26-75C9-E4F400C9BDBE}"/>
                </a:ext>
              </a:extLst>
            </p:cNvPr>
            <p:cNvSpPr txBox="1"/>
            <p:nvPr/>
          </p:nvSpPr>
          <p:spPr>
            <a:xfrm>
              <a:off x="2038622" y="2957463"/>
              <a:ext cx="1854993" cy="244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Data Analyst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sp>
        <p:nvSpPr>
          <p:cNvPr id="20" name="Google Shape;87;p1">
            <a:extLst>
              <a:ext uri="{FF2B5EF4-FFF2-40B4-BE49-F238E27FC236}">
                <a16:creationId xmlns:a16="http://schemas.microsoft.com/office/drawing/2014/main" id="{B2C2EA7A-DF12-F5B9-D7F5-8216C780F644}"/>
              </a:ext>
            </a:extLst>
          </p:cNvPr>
          <p:cNvSpPr txBox="1"/>
          <p:nvPr/>
        </p:nvSpPr>
        <p:spPr>
          <a:xfrm>
            <a:off x="-7477410" y="475468"/>
            <a:ext cx="5676567" cy="15696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NOSOTROS</a:t>
            </a:r>
            <a:endParaRPr sz="9600" dirty="0">
              <a:solidFill>
                <a:schemeClr val="lt1"/>
              </a:solidFill>
              <a:latin typeface="Bahnschrift SemiBold Condensed" panose="020B0502040204020203" pitchFamily="34" charset="0"/>
              <a:ea typeface="Impact"/>
              <a:cs typeface="Impact"/>
              <a:sym typeface="Impact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36D9D8F-BFE3-019A-0A05-D8DE47D37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389" y="325760"/>
            <a:ext cx="970510" cy="98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-1147698" y="-1"/>
            <a:ext cx="15033418" cy="6858001"/>
          </a:xfrm>
          <a:prstGeom prst="parallelogram">
            <a:avLst>
              <a:gd name="adj" fmla="val 0"/>
            </a:avLst>
          </a:prstGeom>
          <a:solidFill>
            <a:srgbClr val="0032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rot="5400000">
            <a:off x="-531019" y="-1356673"/>
            <a:ext cx="13558836" cy="12839702"/>
          </a:xfrm>
          <a:prstGeom prst="parallelogram">
            <a:avLst>
              <a:gd name="adj" fmla="val 0"/>
            </a:avLst>
          </a:prstGeom>
          <a:solidFill>
            <a:srgbClr val="008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162829" y="-4583425"/>
            <a:ext cx="4082232" cy="4082232"/>
          </a:xfrm>
          <a:prstGeom prst="ellipse">
            <a:avLst/>
          </a:prstGeom>
          <a:gradFill>
            <a:gsLst>
              <a:gs pos="0">
                <a:srgbClr val="11E4C9"/>
              </a:gs>
              <a:gs pos="50000">
                <a:srgbClr val="4DE3B6"/>
              </a:gs>
              <a:gs pos="100000">
                <a:srgbClr val="639A56"/>
              </a:gs>
            </a:gsLst>
            <a:lin ang="5400000" scaled="0"/>
          </a:gradFill>
          <a:ln>
            <a:noFill/>
          </a:ln>
          <a:effectLst>
            <a:outerShdw blurRad="266700" dist="444500" dir="1368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8453673" y="1335862"/>
            <a:ext cx="4004632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700" dirty="0">
                <a:solidFill>
                  <a:srgbClr val="00A6B8"/>
                </a:solidFill>
                <a:latin typeface="Bodoni MT" panose="02070603080606020203" pitchFamily="18" charset="0"/>
                <a:ea typeface="Bodoni"/>
                <a:cs typeface="Bodoni"/>
                <a:sym typeface="Bodoni"/>
              </a:rPr>
              <a:t>02</a:t>
            </a:r>
            <a:endParaRPr sz="28700" dirty="0">
              <a:solidFill>
                <a:srgbClr val="00A6B8"/>
              </a:solidFill>
              <a:latin typeface="Bodoni MT" panose="02070603080606020203" pitchFamily="18" charset="0"/>
              <a:ea typeface="Bodoni"/>
              <a:cs typeface="Bodoni"/>
              <a:sym typeface="Bodon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-7669895" y="3060583"/>
            <a:ext cx="459383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rgbClr val="00AEC0"/>
                </a:solidFill>
                <a:latin typeface="Eras Medium ITC" panose="020B0602030504020804" pitchFamily="34" charset="0"/>
              </a:rPr>
              <a:t>Acceso a datos precisos y actualizados sobre motivos, destinos, desafíos y oportunidades de las migraciones internacionales. ¡Información esencial para comprender uno de los temas más relevantes de nuestro tiempo!"</a:t>
            </a:r>
            <a:endParaRPr lang="es-ES" sz="2000" dirty="0">
              <a:solidFill>
                <a:srgbClr val="00AEC0"/>
              </a:solidFill>
              <a:latin typeface="Eras Medium ITC" panose="020B0602030504020804" pitchFamily="34" charset="0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5860095" y="604321"/>
            <a:ext cx="1338964" cy="350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4910309" y="2207804"/>
            <a:ext cx="1785472" cy="350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>
          <a:blip r:embed="rId3"/>
          <a:srcRect/>
          <a:stretch/>
        </p:blipFill>
        <p:spPr>
          <a:xfrm>
            <a:off x="9723185" y="5191776"/>
            <a:ext cx="1412051" cy="141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/>
          <p:nvPr/>
        </p:nvSpPr>
        <p:spPr>
          <a:xfrm>
            <a:off x="7586945" y="6152426"/>
            <a:ext cx="1652592" cy="8761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0318637" y="5046174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9446078" y="6049900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2458305" y="916237"/>
            <a:ext cx="5611735" cy="15696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MIGRACIONES</a:t>
            </a:r>
            <a:endParaRPr sz="96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2458313" y="301122"/>
            <a:ext cx="2683019" cy="101562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>
                <a:solidFill>
                  <a:srgbClr val="00CFBD"/>
                </a:solidFill>
                <a:latin typeface="Rage Italic" panose="03070502040507070304" pitchFamily="66" charset="0"/>
                <a:ea typeface="Caveat"/>
                <a:cs typeface="Caveat"/>
                <a:sym typeface="Caveat"/>
              </a:rPr>
              <a:t>Grupo 10</a:t>
            </a:r>
            <a:endParaRPr sz="6000" dirty="0">
              <a:solidFill>
                <a:srgbClr val="00CFBD"/>
              </a:solidFill>
              <a:latin typeface="Rage Italic" panose="03070502040507070304" pitchFamily="66" charset="0"/>
              <a:ea typeface="Caveat"/>
              <a:cs typeface="Caveat"/>
              <a:sym typeface="Caveat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>
          <a:blip r:embed="rId4"/>
          <a:srcRect/>
          <a:stretch/>
        </p:blipFill>
        <p:spPr>
          <a:xfrm>
            <a:off x="4732415" y="-6372212"/>
            <a:ext cx="5973173" cy="5973173"/>
          </a:xfrm>
          <a:prstGeom prst="rect">
            <a:avLst/>
          </a:prstGeom>
          <a:noFill/>
          <a:ln>
            <a:noFill/>
          </a:ln>
          <a:effectLst>
            <a:outerShdw blurRad="444500" dist="63500" dir="6420000" sx="113000" sy="113000" algn="ctr" rotWithShape="0">
              <a:srgbClr val="000000">
                <a:alpha val="43921"/>
              </a:srgbClr>
            </a:outerShdw>
          </a:effectLst>
        </p:spPr>
      </p:pic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01A89AB-2758-B307-4E1F-62FFFB44E6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</a:extLst>
          </a:blip>
          <a:srcRect l="28775" t="9805" r="28026" b="9417"/>
          <a:stretch/>
        </p:blipFill>
        <p:spPr>
          <a:xfrm>
            <a:off x="14342716" y="527401"/>
            <a:ext cx="3103404" cy="580319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82AFABD-285B-FBFB-2728-1B2F17B29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5437" y="-18730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6EFDBA9-4F86-6D4F-BFF2-94D1AA456887}"/>
              </a:ext>
            </a:extLst>
          </p:cNvPr>
          <p:cNvGrpSpPr/>
          <p:nvPr/>
        </p:nvGrpSpPr>
        <p:grpSpPr>
          <a:xfrm>
            <a:off x="1636306" y="2320440"/>
            <a:ext cx="2838178" cy="795423"/>
            <a:chOff x="2038622" y="2633577"/>
            <a:chExt cx="2476960" cy="631663"/>
          </a:xfrm>
        </p:grpSpPr>
        <p:sp>
          <p:nvSpPr>
            <p:cNvPr id="9" name="TextBox 98">
              <a:extLst>
                <a:ext uri="{FF2B5EF4-FFF2-40B4-BE49-F238E27FC236}">
                  <a16:creationId xmlns:a16="http://schemas.microsoft.com/office/drawing/2014/main" id="{1F057FCD-8252-66CB-CB55-3FA94E391975}"/>
                </a:ext>
              </a:extLst>
            </p:cNvPr>
            <p:cNvSpPr txBox="1"/>
            <p:nvPr/>
          </p:nvSpPr>
          <p:spPr>
            <a:xfrm>
              <a:off x="2038622" y="2633577"/>
              <a:ext cx="2476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JUAN GARCÍA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10" name="TextBox 99">
              <a:extLst>
                <a:ext uri="{FF2B5EF4-FFF2-40B4-BE49-F238E27FC236}">
                  <a16:creationId xmlns:a16="http://schemas.microsoft.com/office/drawing/2014/main" id="{8762AA79-2866-A865-3877-A1D9F2DF8E00}"/>
                </a:ext>
              </a:extLst>
            </p:cNvPr>
            <p:cNvSpPr txBox="1"/>
            <p:nvPr/>
          </p:nvSpPr>
          <p:spPr>
            <a:xfrm>
              <a:off x="2038622" y="2957463"/>
              <a:ext cx="185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Engineering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93C4D48-1855-AEEE-1C23-35FA5449EAFD}"/>
              </a:ext>
            </a:extLst>
          </p:cNvPr>
          <p:cNvGrpSpPr/>
          <p:nvPr/>
        </p:nvGrpSpPr>
        <p:grpSpPr>
          <a:xfrm>
            <a:off x="1636306" y="3082007"/>
            <a:ext cx="2838178" cy="715631"/>
            <a:chOff x="2038622" y="2633577"/>
            <a:chExt cx="2476960" cy="568298"/>
          </a:xfrm>
        </p:grpSpPr>
        <p:sp>
          <p:nvSpPr>
            <p:cNvPr id="21" name="TextBox 98">
              <a:extLst>
                <a:ext uri="{FF2B5EF4-FFF2-40B4-BE49-F238E27FC236}">
                  <a16:creationId xmlns:a16="http://schemas.microsoft.com/office/drawing/2014/main" id="{447BBE69-3BCE-2FAD-BC5E-343C58878349}"/>
                </a:ext>
              </a:extLst>
            </p:cNvPr>
            <p:cNvSpPr txBox="1"/>
            <p:nvPr/>
          </p:nvSpPr>
          <p:spPr>
            <a:xfrm>
              <a:off x="2038622" y="2633577"/>
              <a:ext cx="1876322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GIAN RIVAS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22" name="TextBox 99">
              <a:extLst>
                <a:ext uri="{FF2B5EF4-FFF2-40B4-BE49-F238E27FC236}">
                  <a16:creationId xmlns:a16="http://schemas.microsoft.com/office/drawing/2014/main" id="{15D3E5AB-D7D9-BF3A-5952-BFD4388093FA}"/>
                </a:ext>
              </a:extLst>
            </p:cNvPr>
            <p:cNvSpPr txBox="1"/>
            <p:nvPr/>
          </p:nvSpPr>
          <p:spPr>
            <a:xfrm>
              <a:off x="2038622" y="2957463"/>
              <a:ext cx="2476960" cy="24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Engineering</a:t>
              </a:r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 - DevOps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9691D65-E70F-2425-FF1B-2A26B0BAECCF}"/>
              </a:ext>
            </a:extLst>
          </p:cNvPr>
          <p:cNvGrpSpPr/>
          <p:nvPr/>
        </p:nvGrpSpPr>
        <p:grpSpPr>
          <a:xfrm>
            <a:off x="1636306" y="3959869"/>
            <a:ext cx="4004633" cy="715631"/>
            <a:chOff x="2038622" y="2633577"/>
            <a:chExt cx="3494959" cy="568298"/>
          </a:xfrm>
        </p:grpSpPr>
        <p:sp>
          <p:nvSpPr>
            <p:cNvPr id="24" name="TextBox 98">
              <a:extLst>
                <a:ext uri="{FF2B5EF4-FFF2-40B4-BE49-F238E27FC236}">
                  <a16:creationId xmlns:a16="http://schemas.microsoft.com/office/drawing/2014/main" id="{F8272914-646F-5435-EA5B-AC0D1FD30088}"/>
                </a:ext>
              </a:extLst>
            </p:cNvPr>
            <p:cNvSpPr txBox="1"/>
            <p:nvPr/>
          </p:nvSpPr>
          <p:spPr>
            <a:xfrm>
              <a:off x="2038622" y="2633577"/>
              <a:ext cx="2510063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CAMILO ARDILA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25" name="TextBox 99">
              <a:extLst>
                <a:ext uri="{FF2B5EF4-FFF2-40B4-BE49-F238E27FC236}">
                  <a16:creationId xmlns:a16="http://schemas.microsoft.com/office/drawing/2014/main" id="{731C1B1A-82C7-AF81-5713-6CF5B3C830A4}"/>
                </a:ext>
              </a:extLst>
            </p:cNvPr>
            <p:cNvSpPr txBox="1"/>
            <p:nvPr/>
          </p:nvSpPr>
          <p:spPr>
            <a:xfrm>
              <a:off x="2038623" y="2957463"/>
              <a:ext cx="3494958" cy="24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Machine Learning - 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Engineering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7D525E7-C52B-3906-8202-B132EDB175AC}"/>
              </a:ext>
            </a:extLst>
          </p:cNvPr>
          <p:cNvGrpSpPr/>
          <p:nvPr/>
        </p:nvGrpSpPr>
        <p:grpSpPr>
          <a:xfrm>
            <a:off x="1636306" y="4756559"/>
            <a:ext cx="3912755" cy="715631"/>
            <a:chOff x="2038622" y="2633577"/>
            <a:chExt cx="3414775" cy="568298"/>
          </a:xfrm>
        </p:grpSpPr>
        <p:sp>
          <p:nvSpPr>
            <p:cNvPr id="27" name="TextBox 98">
              <a:extLst>
                <a:ext uri="{FF2B5EF4-FFF2-40B4-BE49-F238E27FC236}">
                  <a16:creationId xmlns:a16="http://schemas.microsoft.com/office/drawing/2014/main" id="{F53B80F0-F490-56A9-4409-8017B84DE968}"/>
                </a:ext>
              </a:extLst>
            </p:cNvPr>
            <p:cNvSpPr txBox="1"/>
            <p:nvPr/>
          </p:nvSpPr>
          <p:spPr>
            <a:xfrm>
              <a:off x="2038622" y="2633577"/>
              <a:ext cx="2402341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MATIAS GARRO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28" name="TextBox 99">
              <a:extLst>
                <a:ext uri="{FF2B5EF4-FFF2-40B4-BE49-F238E27FC236}">
                  <a16:creationId xmlns:a16="http://schemas.microsoft.com/office/drawing/2014/main" id="{8F7CC52F-62D8-9579-71CA-22EB00975232}"/>
                </a:ext>
              </a:extLst>
            </p:cNvPr>
            <p:cNvSpPr txBox="1"/>
            <p:nvPr/>
          </p:nvSpPr>
          <p:spPr>
            <a:xfrm>
              <a:off x="2038622" y="2957463"/>
              <a:ext cx="3414775" cy="24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Machine Learning - 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Analytics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53C48D3-DB95-0704-C6E5-9B21FD91DF93}"/>
              </a:ext>
            </a:extLst>
          </p:cNvPr>
          <p:cNvGrpSpPr/>
          <p:nvPr/>
        </p:nvGrpSpPr>
        <p:grpSpPr>
          <a:xfrm>
            <a:off x="1636306" y="5614818"/>
            <a:ext cx="3419526" cy="715632"/>
            <a:chOff x="2038622" y="2633577"/>
            <a:chExt cx="2984320" cy="568299"/>
          </a:xfrm>
        </p:grpSpPr>
        <p:sp>
          <p:nvSpPr>
            <p:cNvPr id="30" name="TextBox 98">
              <a:extLst>
                <a:ext uri="{FF2B5EF4-FFF2-40B4-BE49-F238E27FC236}">
                  <a16:creationId xmlns:a16="http://schemas.microsoft.com/office/drawing/2014/main" id="{55444FFF-B5D0-8C61-C76C-3F0BC0A3D74D}"/>
                </a:ext>
              </a:extLst>
            </p:cNvPr>
            <p:cNvSpPr txBox="1"/>
            <p:nvPr/>
          </p:nvSpPr>
          <p:spPr>
            <a:xfrm>
              <a:off x="2038622" y="2633577"/>
              <a:ext cx="2984320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CAMILO PEDREROS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1" name="TextBox 99">
              <a:extLst>
                <a:ext uri="{FF2B5EF4-FFF2-40B4-BE49-F238E27FC236}">
                  <a16:creationId xmlns:a16="http://schemas.microsoft.com/office/drawing/2014/main" id="{629445FB-CCA9-4663-0E99-193D47E58F4B}"/>
                </a:ext>
              </a:extLst>
            </p:cNvPr>
            <p:cNvSpPr txBox="1"/>
            <p:nvPr/>
          </p:nvSpPr>
          <p:spPr>
            <a:xfrm>
              <a:off x="2038622" y="2957463"/>
              <a:ext cx="1854993" cy="244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Data Analyst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sp>
        <p:nvSpPr>
          <p:cNvPr id="33" name="Google Shape;87;p1">
            <a:extLst>
              <a:ext uri="{FF2B5EF4-FFF2-40B4-BE49-F238E27FC236}">
                <a16:creationId xmlns:a16="http://schemas.microsoft.com/office/drawing/2014/main" id="{4BC9C194-D73C-41F0-F323-ED1BA1D79606}"/>
              </a:ext>
            </a:extLst>
          </p:cNvPr>
          <p:cNvSpPr txBox="1"/>
          <p:nvPr/>
        </p:nvSpPr>
        <p:spPr>
          <a:xfrm>
            <a:off x="1498329" y="528893"/>
            <a:ext cx="5676567" cy="15696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NOSOTROS</a:t>
            </a:r>
            <a:endParaRPr sz="9600" dirty="0">
              <a:solidFill>
                <a:schemeClr val="lt1"/>
              </a:solidFill>
              <a:latin typeface="Bahnschrift SemiBold Condensed" panose="020B0502040204020203" pitchFamily="34" charset="0"/>
              <a:ea typeface="Impact"/>
              <a:cs typeface="Impact"/>
              <a:sym typeface="Impac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155F47F-D899-E2EA-C3BF-1B22E0D9B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026" y="296116"/>
            <a:ext cx="1997310" cy="203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46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67071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Calendario con relleno sólido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786643" y="43504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Plano con relleno sólido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89596" y="5602847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Llave inglesa con relleno sólido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47159" y="3114452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Llave inglesa con relleno sólido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10890" y="3114451"/>
            <a:ext cx="620915" cy="620915"/>
          </a:xfrm>
          <a:prstGeom prst="rect">
            <a:avLst/>
          </a:prstGeom>
        </p:spPr>
      </p:pic>
      <p:pic>
        <p:nvPicPr>
          <p:cNvPr id="80" name="Graphic 79" descr="Calendario con relleno sólido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71406" y="4350484"/>
            <a:ext cx="724649" cy="724649"/>
          </a:xfrm>
          <a:prstGeom prst="rect">
            <a:avLst/>
          </a:prstGeom>
        </p:spPr>
      </p:pic>
      <p:pic>
        <p:nvPicPr>
          <p:cNvPr id="81" name="Graphic 80" descr="Plano con relleno sólido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68453" y="5602846"/>
            <a:ext cx="721920" cy="721920"/>
          </a:xfrm>
          <a:prstGeom prst="rect">
            <a:avLst/>
          </a:prstGeom>
        </p:spPr>
      </p:pic>
      <p:grpSp>
        <p:nvGrpSpPr>
          <p:cNvPr id="82" name="!!lamp">
            <a:extLst>
              <a:ext uri="{FF2B5EF4-FFF2-40B4-BE49-F238E27FC236}">
                <a16:creationId xmlns:a16="http://schemas.microsoft.com/office/drawing/2014/main" id="{F273F484-4A58-9547-9984-B21F38624CEF}"/>
              </a:ext>
            </a:extLst>
          </p:cNvPr>
          <p:cNvGrpSpPr/>
          <p:nvPr/>
        </p:nvGrpSpPr>
        <p:grpSpPr>
          <a:xfrm>
            <a:off x="4906122" y="1883265"/>
            <a:ext cx="3022850" cy="3794966"/>
            <a:chOff x="5651500" y="2863849"/>
            <a:chExt cx="887355" cy="1114011"/>
          </a:xfrm>
          <a:solidFill>
            <a:schemeClr val="bg1"/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C1E313D-FBB5-7F4E-9F8B-FBD3D194741F}"/>
                </a:ext>
              </a:extLst>
            </p:cNvPr>
            <p:cNvSpPr/>
            <p:nvPr/>
          </p:nvSpPr>
          <p:spPr>
            <a:xfrm>
              <a:off x="5818376" y="3028309"/>
              <a:ext cx="555527" cy="949552"/>
            </a:xfrm>
            <a:custGeom>
              <a:avLst/>
              <a:gdLst>
                <a:gd name="connsiteX0" fmla="*/ 152752 w 555527"/>
                <a:gd name="connsiteY0" fmla="*/ 394768 h 949552"/>
                <a:gd name="connsiteX1" fmla="*/ 134073 w 555527"/>
                <a:gd name="connsiteY1" fmla="*/ 390120 h 949552"/>
                <a:gd name="connsiteX2" fmla="*/ 119257 w 555527"/>
                <a:gd name="connsiteY2" fmla="*/ 362955 h 949552"/>
                <a:gd name="connsiteX3" fmla="*/ 123008 w 555527"/>
                <a:gd name="connsiteY3" fmla="*/ 353111 h 949552"/>
                <a:gd name="connsiteX4" fmla="*/ 124061 w 555527"/>
                <a:gd name="connsiteY4" fmla="*/ 352935 h 949552"/>
                <a:gd name="connsiteX5" fmla="*/ 133081 w 555527"/>
                <a:gd name="connsiteY5" fmla="*/ 358019 h 949552"/>
                <a:gd name="connsiteX6" fmla="*/ 147746 w 555527"/>
                <a:gd name="connsiteY6" fmla="*/ 382616 h 949552"/>
                <a:gd name="connsiteX7" fmla="*/ 152751 w 555527"/>
                <a:gd name="connsiteY7" fmla="*/ 394778 h 949552"/>
                <a:gd name="connsiteX8" fmla="*/ 385106 w 555527"/>
                <a:gd name="connsiteY8" fmla="*/ 380488 h 949552"/>
                <a:gd name="connsiteX9" fmla="*/ 405128 w 555527"/>
                <a:gd name="connsiteY9" fmla="*/ 352177 h 949552"/>
                <a:gd name="connsiteX10" fmla="*/ 426291 w 555527"/>
                <a:gd name="connsiteY10" fmla="*/ 346420 h 949552"/>
                <a:gd name="connsiteX11" fmla="*/ 433190 w 555527"/>
                <a:gd name="connsiteY11" fmla="*/ 351479 h 949552"/>
                <a:gd name="connsiteX12" fmla="*/ 419015 w 555527"/>
                <a:gd name="connsiteY12" fmla="*/ 373971 h 949552"/>
                <a:gd name="connsiteX13" fmla="*/ 385106 w 555527"/>
                <a:gd name="connsiteY13" fmla="*/ 380488 h 949552"/>
                <a:gd name="connsiteX14" fmla="*/ 139693 w 555527"/>
                <a:gd name="connsiteY14" fmla="*/ 51424 h 949552"/>
                <a:gd name="connsiteX15" fmla="*/ 498185 w 555527"/>
                <a:gd name="connsiteY15" fmla="*/ 104344 h 949552"/>
                <a:gd name="connsiteX16" fmla="*/ 502375 w 555527"/>
                <a:gd name="connsiteY16" fmla="*/ 409696 h 949552"/>
                <a:gd name="connsiteX17" fmla="*/ 457653 w 555527"/>
                <a:gd name="connsiteY17" fmla="*/ 470093 h 949552"/>
                <a:gd name="connsiteX18" fmla="*/ 441482 w 555527"/>
                <a:gd name="connsiteY18" fmla="*/ 489183 h 949552"/>
                <a:gd name="connsiteX19" fmla="*/ 399784 w 555527"/>
                <a:gd name="connsiteY19" fmla="*/ 587536 h 949552"/>
                <a:gd name="connsiteX20" fmla="*/ 392595 w 555527"/>
                <a:gd name="connsiteY20" fmla="*/ 625566 h 949552"/>
                <a:gd name="connsiteX21" fmla="*/ 331377 w 555527"/>
                <a:gd name="connsiteY21" fmla="*/ 772753 h 949552"/>
                <a:gd name="connsiteX22" fmla="*/ 330172 w 555527"/>
                <a:gd name="connsiteY22" fmla="*/ 774409 h 949552"/>
                <a:gd name="connsiteX23" fmla="*/ 304856 w 555527"/>
                <a:gd name="connsiteY23" fmla="*/ 780453 h 949552"/>
                <a:gd name="connsiteX24" fmla="*/ 374981 w 555527"/>
                <a:gd name="connsiteY24" fmla="*/ 411689 h 949552"/>
                <a:gd name="connsiteX25" fmla="*/ 380990 w 555527"/>
                <a:gd name="connsiteY25" fmla="*/ 391415 h 949552"/>
                <a:gd name="connsiteX26" fmla="*/ 424094 w 555527"/>
                <a:gd name="connsiteY26" fmla="*/ 384076 h 949552"/>
                <a:gd name="connsiteX27" fmla="*/ 443413 w 555527"/>
                <a:gd name="connsiteY27" fmla="*/ 346556 h 949552"/>
                <a:gd name="connsiteX28" fmla="*/ 428761 w 555527"/>
                <a:gd name="connsiteY28" fmla="*/ 335391 h 949552"/>
                <a:gd name="connsiteX29" fmla="*/ 398014 w 555527"/>
                <a:gd name="connsiteY29" fmla="*/ 343391 h 949552"/>
                <a:gd name="connsiteX30" fmla="*/ 373526 w 555527"/>
                <a:gd name="connsiteY30" fmla="*/ 378780 h 949552"/>
                <a:gd name="connsiteX31" fmla="*/ 346856 w 555527"/>
                <a:gd name="connsiteY31" fmla="*/ 365833 h 949552"/>
                <a:gd name="connsiteX32" fmla="*/ 333320 w 555527"/>
                <a:gd name="connsiteY32" fmla="*/ 350382 h 949552"/>
                <a:gd name="connsiteX33" fmla="*/ 357670 w 555527"/>
                <a:gd name="connsiteY33" fmla="*/ 305722 h 949552"/>
                <a:gd name="connsiteX34" fmla="*/ 353154 w 555527"/>
                <a:gd name="connsiteY34" fmla="*/ 278832 h 949552"/>
                <a:gd name="connsiteX35" fmla="*/ 340810 w 555527"/>
                <a:gd name="connsiteY35" fmla="*/ 271057 h 949552"/>
                <a:gd name="connsiteX36" fmla="*/ 314102 w 555527"/>
                <a:gd name="connsiteY36" fmla="*/ 293984 h 949552"/>
                <a:gd name="connsiteX37" fmla="*/ 319120 w 555527"/>
                <a:gd name="connsiteY37" fmla="*/ 347890 h 949552"/>
                <a:gd name="connsiteX38" fmla="*/ 279930 w 555527"/>
                <a:gd name="connsiteY38" fmla="*/ 362157 h 949552"/>
                <a:gd name="connsiteX39" fmla="*/ 279574 w 555527"/>
                <a:gd name="connsiteY39" fmla="*/ 362157 h 949552"/>
                <a:gd name="connsiteX40" fmla="*/ 238804 w 555527"/>
                <a:gd name="connsiteY40" fmla="*/ 344737 h 949552"/>
                <a:gd name="connsiteX41" fmla="*/ 249090 w 555527"/>
                <a:gd name="connsiteY41" fmla="*/ 318843 h 949552"/>
                <a:gd name="connsiteX42" fmla="*/ 245051 w 555527"/>
                <a:gd name="connsiteY42" fmla="*/ 287430 h 949552"/>
                <a:gd name="connsiteX43" fmla="*/ 225745 w 555527"/>
                <a:gd name="connsiteY43" fmla="*/ 281723 h 949552"/>
                <a:gd name="connsiteX44" fmla="*/ 209072 w 555527"/>
                <a:gd name="connsiteY44" fmla="*/ 292900 h 949552"/>
                <a:gd name="connsiteX45" fmla="*/ 214065 w 555527"/>
                <a:gd name="connsiteY45" fmla="*/ 327616 h 949552"/>
                <a:gd name="connsiteX46" fmla="*/ 224954 w 555527"/>
                <a:gd name="connsiteY46" fmla="*/ 346444 h 949552"/>
                <a:gd name="connsiteX47" fmla="*/ 183908 w 555527"/>
                <a:gd name="connsiteY47" fmla="*/ 387752 h 949552"/>
                <a:gd name="connsiteX48" fmla="*/ 164702 w 555527"/>
                <a:gd name="connsiteY48" fmla="*/ 394069 h 949552"/>
                <a:gd name="connsiteX49" fmla="*/ 158242 w 555527"/>
                <a:gd name="connsiteY49" fmla="*/ 378281 h 949552"/>
                <a:gd name="connsiteX50" fmla="*/ 140767 w 555527"/>
                <a:gd name="connsiteY50" fmla="*/ 349696 h 949552"/>
                <a:gd name="connsiteX51" fmla="*/ 118613 w 555527"/>
                <a:gd name="connsiteY51" fmla="*/ 342706 h 949552"/>
                <a:gd name="connsiteX52" fmla="*/ 107887 w 555527"/>
                <a:gd name="connsiteY52" fmla="*/ 362618 h 949552"/>
                <a:gd name="connsiteX53" fmla="*/ 129063 w 555527"/>
                <a:gd name="connsiteY53" fmla="*/ 400237 h 949552"/>
                <a:gd name="connsiteX54" fmla="*/ 157288 w 555527"/>
                <a:gd name="connsiteY54" fmla="*/ 406081 h 949552"/>
                <a:gd name="connsiteX55" fmla="*/ 252491 w 555527"/>
                <a:gd name="connsiteY55" fmla="*/ 779768 h 949552"/>
                <a:gd name="connsiteX56" fmla="*/ 221957 w 555527"/>
                <a:gd name="connsiteY56" fmla="*/ 775120 h 949552"/>
                <a:gd name="connsiteX57" fmla="*/ 220751 w 555527"/>
                <a:gd name="connsiteY57" fmla="*/ 772803 h 949552"/>
                <a:gd name="connsiteX58" fmla="*/ 162632 w 555527"/>
                <a:gd name="connsiteY58" fmla="*/ 632008 h 949552"/>
                <a:gd name="connsiteX59" fmla="*/ 147929 w 555527"/>
                <a:gd name="connsiteY59" fmla="*/ 567275 h 949552"/>
                <a:gd name="connsiteX60" fmla="*/ 86974 w 555527"/>
                <a:gd name="connsiteY60" fmla="*/ 467676 h 949552"/>
                <a:gd name="connsiteX61" fmla="*/ 35064 w 555527"/>
                <a:gd name="connsiteY61" fmla="*/ 391466 h 949552"/>
                <a:gd name="connsiteX62" fmla="*/ 139687 w 555527"/>
                <a:gd name="connsiteY62" fmla="*/ 51424 h 949552"/>
                <a:gd name="connsiteX63" fmla="*/ 325055 w 555527"/>
                <a:gd name="connsiteY63" fmla="*/ 297026 h 949552"/>
                <a:gd name="connsiteX64" fmla="*/ 338051 w 555527"/>
                <a:gd name="connsiteY64" fmla="*/ 282135 h 949552"/>
                <a:gd name="connsiteX65" fmla="*/ 339068 w 555527"/>
                <a:gd name="connsiteY65" fmla="*/ 282241 h 949552"/>
                <a:gd name="connsiteX66" fmla="*/ 343885 w 555527"/>
                <a:gd name="connsiteY66" fmla="*/ 285367 h 949552"/>
                <a:gd name="connsiteX67" fmla="*/ 346506 w 555527"/>
                <a:gd name="connsiteY67" fmla="*/ 303647 h 949552"/>
                <a:gd name="connsiteX68" fmla="*/ 327915 w 555527"/>
                <a:gd name="connsiteY68" fmla="*/ 339858 h 949552"/>
                <a:gd name="connsiteX69" fmla="*/ 325056 w 555527"/>
                <a:gd name="connsiteY69" fmla="*/ 297042 h 949552"/>
                <a:gd name="connsiteX70" fmla="*/ 230831 w 555527"/>
                <a:gd name="connsiteY70" fmla="*/ 335255 h 949552"/>
                <a:gd name="connsiteX71" fmla="*/ 224683 w 555527"/>
                <a:gd name="connsiteY71" fmla="*/ 323580 h 949552"/>
                <a:gd name="connsiteX72" fmla="*/ 219239 w 555527"/>
                <a:gd name="connsiteY72" fmla="*/ 297960 h 949552"/>
                <a:gd name="connsiteX73" fmla="*/ 227469 w 555527"/>
                <a:gd name="connsiteY73" fmla="*/ 292876 h 949552"/>
                <a:gd name="connsiteX74" fmla="*/ 229688 w 555527"/>
                <a:gd name="connsiteY74" fmla="*/ 292699 h 949552"/>
                <a:gd name="connsiteX75" fmla="*/ 236876 w 555527"/>
                <a:gd name="connsiteY75" fmla="*/ 295278 h 949552"/>
                <a:gd name="connsiteX76" fmla="*/ 238181 w 555527"/>
                <a:gd name="connsiteY76" fmla="*/ 315726 h 949552"/>
                <a:gd name="connsiteX77" fmla="*/ 230829 w 555527"/>
                <a:gd name="connsiteY77" fmla="*/ 335252 h 949552"/>
                <a:gd name="connsiteX78" fmla="*/ 233078 w 555527"/>
                <a:gd name="connsiteY78" fmla="*/ 355030 h 949552"/>
                <a:gd name="connsiteX79" fmla="*/ 280033 w 555527"/>
                <a:gd name="connsiteY79" fmla="*/ 373435 h 949552"/>
                <a:gd name="connsiteX80" fmla="*/ 324642 w 555527"/>
                <a:gd name="connsiteY80" fmla="*/ 357797 h 949552"/>
                <a:gd name="connsiteX81" fmla="*/ 339621 w 555527"/>
                <a:gd name="connsiteY81" fmla="*/ 374544 h 949552"/>
                <a:gd name="connsiteX82" fmla="*/ 369640 w 555527"/>
                <a:gd name="connsiteY82" fmla="*/ 389397 h 949552"/>
                <a:gd name="connsiteX83" fmla="*/ 364020 w 555527"/>
                <a:gd name="connsiteY83" fmla="*/ 408749 h 949552"/>
                <a:gd name="connsiteX84" fmla="*/ 293456 w 555527"/>
                <a:gd name="connsiteY84" fmla="*/ 781301 h 949552"/>
                <a:gd name="connsiteX85" fmla="*/ 286368 w 555527"/>
                <a:gd name="connsiteY85" fmla="*/ 781823 h 949552"/>
                <a:gd name="connsiteX86" fmla="*/ 264152 w 555527"/>
                <a:gd name="connsiteY86" fmla="*/ 780926 h 949552"/>
                <a:gd name="connsiteX87" fmla="*/ 168974 w 555527"/>
                <a:gd name="connsiteY87" fmla="*/ 404761 h 949552"/>
                <a:gd name="connsiteX88" fmla="*/ 189071 w 555527"/>
                <a:gd name="connsiteY88" fmla="*/ 397808 h 949552"/>
                <a:gd name="connsiteX89" fmla="*/ 233078 w 555527"/>
                <a:gd name="connsiteY89" fmla="*/ 355030 h 949552"/>
                <a:gd name="connsiteX90" fmla="*/ 356932 w 555527"/>
                <a:gd name="connsiteY90" fmla="*/ 775893 h 949552"/>
                <a:gd name="connsiteX91" fmla="*/ 291587 w 555527"/>
                <a:gd name="connsiteY91" fmla="*/ 799033 h 949552"/>
                <a:gd name="connsiteX92" fmla="*/ 286193 w 555527"/>
                <a:gd name="connsiteY92" fmla="*/ 804964 h 949552"/>
                <a:gd name="connsiteX93" fmla="*/ 291863 w 555527"/>
                <a:gd name="connsiteY93" fmla="*/ 810310 h 949552"/>
                <a:gd name="connsiteX94" fmla="*/ 292147 w 555527"/>
                <a:gd name="connsiteY94" fmla="*/ 810310 h 949552"/>
                <a:gd name="connsiteX95" fmla="*/ 353291 w 555527"/>
                <a:gd name="connsiteY95" fmla="*/ 791731 h 949552"/>
                <a:gd name="connsiteX96" fmla="*/ 346818 w 555527"/>
                <a:gd name="connsiteY96" fmla="*/ 799593 h 949552"/>
                <a:gd name="connsiteX97" fmla="*/ 310663 w 555527"/>
                <a:gd name="connsiteY97" fmla="*/ 812316 h 949552"/>
                <a:gd name="connsiteX98" fmla="*/ 240036 w 555527"/>
                <a:gd name="connsiteY98" fmla="*/ 812976 h 949552"/>
                <a:gd name="connsiteX99" fmla="*/ 209703 w 555527"/>
                <a:gd name="connsiteY99" fmla="*/ 801974 h 949552"/>
                <a:gd name="connsiteX100" fmla="*/ 204510 w 555527"/>
                <a:gd name="connsiteY100" fmla="*/ 786983 h 949552"/>
                <a:gd name="connsiteX101" fmla="*/ 205552 w 555527"/>
                <a:gd name="connsiteY101" fmla="*/ 783033 h 949552"/>
                <a:gd name="connsiteX102" fmla="*/ 212275 w 555527"/>
                <a:gd name="connsiteY102" fmla="*/ 784902 h 949552"/>
                <a:gd name="connsiteX103" fmla="*/ 283329 w 555527"/>
                <a:gd name="connsiteY103" fmla="*/ 793126 h 949552"/>
                <a:gd name="connsiteX104" fmla="*/ 286540 w 555527"/>
                <a:gd name="connsiteY104" fmla="*/ 793100 h 949552"/>
                <a:gd name="connsiteX105" fmla="*/ 356703 w 555527"/>
                <a:gd name="connsiteY105" fmla="*/ 774559 h 949552"/>
                <a:gd name="connsiteX106" fmla="*/ 356916 w 555527"/>
                <a:gd name="connsiteY106" fmla="*/ 775891 h 949552"/>
                <a:gd name="connsiteX107" fmla="*/ 359290 w 555527"/>
                <a:gd name="connsiteY107" fmla="*/ 802908 h 949552"/>
                <a:gd name="connsiteX108" fmla="*/ 359667 w 555527"/>
                <a:gd name="connsiteY108" fmla="*/ 810908 h 949552"/>
                <a:gd name="connsiteX109" fmla="*/ 356442 w 555527"/>
                <a:gd name="connsiteY109" fmla="*/ 812116 h 949552"/>
                <a:gd name="connsiteX110" fmla="*/ 284096 w 555527"/>
                <a:gd name="connsiteY110" fmla="*/ 832975 h 949552"/>
                <a:gd name="connsiteX111" fmla="*/ 277698 w 555527"/>
                <a:gd name="connsiteY111" fmla="*/ 837810 h 949552"/>
                <a:gd name="connsiteX112" fmla="*/ 282566 w 555527"/>
                <a:gd name="connsiteY112" fmla="*/ 844165 h 949552"/>
                <a:gd name="connsiteX113" fmla="*/ 296089 w 555527"/>
                <a:gd name="connsiteY113" fmla="*/ 845062 h 949552"/>
                <a:gd name="connsiteX114" fmla="*/ 352729 w 555527"/>
                <a:gd name="connsiteY114" fmla="*/ 828639 h 949552"/>
                <a:gd name="connsiteX115" fmla="*/ 347573 w 555527"/>
                <a:gd name="connsiteY115" fmla="*/ 834445 h 949552"/>
                <a:gd name="connsiteX116" fmla="*/ 306689 w 555527"/>
                <a:gd name="connsiteY116" fmla="*/ 849336 h 949552"/>
                <a:gd name="connsiteX117" fmla="*/ 249723 w 555527"/>
                <a:gd name="connsiteY117" fmla="*/ 846793 h 949552"/>
                <a:gd name="connsiteX118" fmla="*/ 218826 w 555527"/>
                <a:gd name="connsiteY118" fmla="*/ 836974 h 949552"/>
                <a:gd name="connsiteX119" fmla="*/ 210772 w 555527"/>
                <a:gd name="connsiteY119" fmla="*/ 816613 h 949552"/>
                <a:gd name="connsiteX120" fmla="*/ 238734 w 555527"/>
                <a:gd name="connsiteY120" fmla="*/ 824177 h 949552"/>
                <a:gd name="connsiteX121" fmla="*/ 272730 w 555527"/>
                <a:gd name="connsiteY121" fmla="*/ 826119 h 949552"/>
                <a:gd name="connsiteX122" fmla="*/ 312172 w 555527"/>
                <a:gd name="connsiteY122" fmla="*/ 823502 h 949552"/>
                <a:gd name="connsiteX123" fmla="*/ 354146 w 555527"/>
                <a:gd name="connsiteY123" fmla="*/ 808238 h 949552"/>
                <a:gd name="connsiteX124" fmla="*/ 359290 w 555527"/>
                <a:gd name="connsiteY124" fmla="*/ 802904 h 949552"/>
                <a:gd name="connsiteX125" fmla="*/ 345717 w 555527"/>
                <a:gd name="connsiteY125" fmla="*/ 866047 h 949552"/>
                <a:gd name="connsiteX126" fmla="*/ 285590 w 555527"/>
                <a:gd name="connsiteY126" fmla="*/ 875367 h 949552"/>
                <a:gd name="connsiteX127" fmla="*/ 279129 w 555527"/>
                <a:gd name="connsiteY127" fmla="*/ 880115 h 949552"/>
                <a:gd name="connsiteX128" fmla="*/ 283909 w 555527"/>
                <a:gd name="connsiteY128" fmla="*/ 886532 h 949552"/>
                <a:gd name="connsiteX129" fmla="*/ 300543 w 555527"/>
                <a:gd name="connsiteY129" fmla="*/ 887740 h 949552"/>
                <a:gd name="connsiteX130" fmla="*/ 335769 w 555527"/>
                <a:gd name="connsiteY130" fmla="*/ 882008 h 949552"/>
                <a:gd name="connsiteX131" fmla="*/ 311081 w 555527"/>
                <a:gd name="connsiteY131" fmla="*/ 895341 h 949552"/>
                <a:gd name="connsiteX132" fmla="*/ 269884 w 555527"/>
                <a:gd name="connsiteY132" fmla="*/ 900862 h 949552"/>
                <a:gd name="connsiteX133" fmla="*/ 229389 w 555527"/>
                <a:gd name="connsiteY133" fmla="*/ 886133 h 949552"/>
                <a:gd name="connsiteX134" fmla="*/ 223355 w 555527"/>
                <a:gd name="connsiteY134" fmla="*/ 852152 h 949552"/>
                <a:gd name="connsiteX135" fmla="*/ 248231 w 555527"/>
                <a:gd name="connsiteY135" fmla="*/ 857984 h 949552"/>
                <a:gd name="connsiteX136" fmla="*/ 290808 w 555527"/>
                <a:gd name="connsiteY136" fmla="*/ 861325 h 949552"/>
                <a:gd name="connsiteX137" fmla="*/ 307756 w 555527"/>
                <a:gd name="connsiteY137" fmla="*/ 860577 h 949552"/>
                <a:gd name="connsiteX138" fmla="*/ 345127 w 555527"/>
                <a:gd name="connsiteY138" fmla="*/ 849885 h 949552"/>
                <a:gd name="connsiteX139" fmla="*/ 345717 w 555527"/>
                <a:gd name="connsiteY139" fmla="*/ 866047 h 949552"/>
                <a:gd name="connsiteX140" fmla="*/ 298636 w 555527"/>
                <a:gd name="connsiteY140" fmla="*/ 935204 h 949552"/>
                <a:gd name="connsiteX141" fmla="*/ 258468 w 555527"/>
                <a:gd name="connsiteY141" fmla="*/ 929273 h 949552"/>
                <a:gd name="connsiteX142" fmla="*/ 249059 w 555527"/>
                <a:gd name="connsiteY142" fmla="*/ 908899 h 949552"/>
                <a:gd name="connsiteX143" fmla="*/ 269394 w 555527"/>
                <a:gd name="connsiteY143" fmla="*/ 912138 h 949552"/>
                <a:gd name="connsiteX144" fmla="*/ 275027 w 555527"/>
                <a:gd name="connsiteY144" fmla="*/ 912244 h 949552"/>
                <a:gd name="connsiteX145" fmla="*/ 314581 w 555527"/>
                <a:gd name="connsiteY145" fmla="*/ 906076 h 949552"/>
                <a:gd name="connsiteX146" fmla="*/ 321782 w 555527"/>
                <a:gd name="connsiteY146" fmla="*/ 903321 h 949552"/>
                <a:gd name="connsiteX147" fmla="*/ 298636 w 555527"/>
                <a:gd name="connsiteY147" fmla="*/ 935196 h 949552"/>
                <a:gd name="connsiteX148" fmla="*/ 24683 w 555527"/>
                <a:gd name="connsiteY148" fmla="*/ 396064 h 949552"/>
                <a:gd name="connsiteX149" fmla="*/ 78149 w 555527"/>
                <a:gd name="connsiteY149" fmla="*/ 474791 h 949552"/>
                <a:gd name="connsiteX150" fmla="*/ 137009 w 555527"/>
                <a:gd name="connsiteY150" fmla="*/ 570415 h 949552"/>
                <a:gd name="connsiteX151" fmla="*/ 151499 w 555527"/>
                <a:gd name="connsiteY151" fmla="*/ 634139 h 949552"/>
                <a:gd name="connsiteX152" fmla="*/ 200047 w 555527"/>
                <a:gd name="connsiteY152" fmla="*/ 765426 h 949552"/>
                <a:gd name="connsiteX153" fmla="*/ 198653 w 555527"/>
                <a:gd name="connsiteY153" fmla="*/ 767644 h 949552"/>
                <a:gd name="connsiteX154" fmla="*/ 197899 w 555527"/>
                <a:gd name="connsiteY154" fmla="*/ 774049 h 949552"/>
                <a:gd name="connsiteX155" fmla="*/ 193207 w 555527"/>
                <a:gd name="connsiteY155" fmla="*/ 785775 h 949552"/>
                <a:gd name="connsiteX156" fmla="*/ 201436 w 555527"/>
                <a:gd name="connsiteY156" fmla="*/ 809662 h 949552"/>
                <a:gd name="connsiteX157" fmla="*/ 211811 w 555527"/>
                <a:gd name="connsiteY157" fmla="*/ 845873 h 949552"/>
                <a:gd name="connsiteX158" fmla="*/ 213379 w 555527"/>
                <a:gd name="connsiteY158" fmla="*/ 846833 h 949552"/>
                <a:gd name="connsiteX159" fmla="*/ 221307 w 555527"/>
                <a:gd name="connsiteY159" fmla="*/ 894085 h 949552"/>
                <a:gd name="connsiteX160" fmla="*/ 238143 w 555527"/>
                <a:gd name="connsiteY160" fmla="*/ 905113 h 949552"/>
                <a:gd name="connsiteX161" fmla="*/ 251139 w 555527"/>
                <a:gd name="connsiteY161" fmla="*/ 937897 h 949552"/>
                <a:gd name="connsiteX162" fmla="*/ 283718 w 555527"/>
                <a:gd name="connsiteY162" fmla="*/ 949460 h 949552"/>
                <a:gd name="connsiteX163" fmla="*/ 303124 w 555527"/>
                <a:gd name="connsiteY163" fmla="*/ 945573 h 949552"/>
                <a:gd name="connsiteX164" fmla="*/ 333282 w 555527"/>
                <a:gd name="connsiteY164" fmla="*/ 902820 h 949552"/>
                <a:gd name="connsiteX165" fmla="*/ 331675 w 555527"/>
                <a:gd name="connsiteY165" fmla="*/ 898596 h 949552"/>
                <a:gd name="connsiteX166" fmla="*/ 349978 w 555527"/>
                <a:gd name="connsiteY166" fmla="*/ 883294 h 949552"/>
                <a:gd name="connsiteX167" fmla="*/ 358107 w 555527"/>
                <a:gd name="connsiteY167" fmla="*/ 862297 h 949552"/>
                <a:gd name="connsiteX168" fmla="*/ 354732 w 555527"/>
                <a:gd name="connsiteY168" fmla="*/ 843170 h 949552"/>
                <a:gd name="connsiteX169" fmla="*/ 355120 w 555527"/>
                <a:gd name="connsiteY169" fmla="*/ 842888 h 949552"/>
                <a:gd name="connsiteX170" fmla="*/ 367978 w 555527"/>
                <a:gd name="connsiteY170" fmla="*/ 793406 h 949552"/>
                <a:gd name="connsiteX171" fmla="*/ 366008 w 555527"/>
                <a:gd name="connsiteY171" fmla="*/ 791213 h 949552"/>
                <a:gd name="connsiteX172" fmla="*/ 364579 w 555527"/>
                <a:gd name="connsiteY172" fmla="*/ 763712 h 949552"/>
                <a:gd name="connsiteX173" fmla="*/ 356813 w 555527"/>
                <a:gd name="connsiteY173" fmla="*/ 761730 h 949552"/>
                <a:gd name="connsiteX174" fmla="*/ 403781 w 555527"/>
                <a:gd name="connsiteY174" fmla="*/ 627502 h 949552"/>
                <a:gd name="connsiteX175" fmla="*/ 410881 w 555527"/>
                <a:gd name="connsiteY175" fmla="*/ 589871 h 949552"/>
                <a:gd name="connsiteX176" fmla="*/ 450285 w 555527"/>
                <a:gd name="connsiteY176" fmla="*/ 496328 h 949552"/>
                <a:gd name="connsiteX177" fmla="*/ 466279 w 555527"/>
                <a:gd name="connsiteY177" fmla="*/ 477413 h 949552"/>
                <a:gd name="connsiteX178" fmla="*/ 512381 w 555527"/>
                <a:gd name="connsiteY178" fmla="*/ 415034 h 949552"/>
                <a:gd name="connsiteX179" fmla="*/ 507189 w 555527"/>
                <a:gd name="connsiteY179" fmla="*/ 97472 h 949552"/>
                <a:gd name="connsiteX180" fmla="*/ 133781 w 555527"/>
                <a:gd name="connsiteY180" fmla="*/ 41773 h 949552"/>
                <a:gd name="connsiteX181" fmla="*/ 24679 w 555527"/>
                <a:gd name="connsiteY181" fmla="*/ 396057 h 9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55527" h="949552">
                  <a:moveTo>
                    <a:pt x="152752" y="394768"/>
                  </a:moveTo>
                  <a:cubicBezTo>
                    <a:pt x="146116" y="394450"/>
                    <a:pt x="139756" y="392899"/>
                    <a:pt x="134073" y="390120"/>
                  </a:cubicBezTo>
                  <a:cubicBezTo>
                    <a:pt x="123485" y="384936"/>
                    <a:pt x="118969" y="372401"/>
                    <a:pt x="119257" y="362955"/>
                  </a:cubicBezTo>
                  <a:cubicBezTo>
                    <a:pt x="119435" y="357199"/>
                    <a:pt x="121316" y="353822"/>
                    <a:pt x="123008" y="353111"/>
                  </a:cubicBezTo>
                  <a:cubicBezTo>
                    <a:pt x="123293" y="352970"/>
                    <a:pt x="123648" y="352935"/>
                    <a:pt x="124061" y="352935"/>
                  </a:cubicBezTo>
                  <a:cubicBezTo>
                    <a:pt x="125917" y="352935"/>
                    <a:pt x="128978" y="354256"/>
                    <a:pt x="133081" y="358019"/>
                  </a:cubicBezTo>
                  <a:cubicBezTo>
                    <a:pt x="139667" y="364038"/>
                    <a:pt x="143618" y="372710"/>
                    <a:pt x="147746" y="382616"/>
                  </a:cubicBezTo>
                  <a:cubicBezTo>
                    <a:pt x="149438" y="386654"/>
                    <a:pt x="151095" y="390716"/>
                    <a:pt x="152751" y="394778"/>
                  </a:cubicBezTo>
                  <a:close/>
                  <a:moveTo>
                    <a:pt x="385106" y="380488"/>
                  </a:moveTo>
                  <a:cubicBezTo>
                    <a:pt x="389911" y="369149"/>
                    <a:pt x="396083" y="359429"/>
                    <a:pt x="405128" y="352177"/>
                  </a:cubicBezTo>
                  <a:cubicBezTo>
                    <a:pt x="411074" y="347429"/>
                    <a:pt x="419955" y="345012"/>
                    <a:pt x="426291" y="346420"/>
                  </a:cubicBezTo>
                  <a:cubicBezTo>
                    <a:pt x="429616" y="347155"/>
                    <a:pt x="431886" y="348825"/>
                    <a:pt x="433190" y="351479"/>
                  </a:cubicBezTo>
                  <a:cubicBezTo>
                    <a:pt x="437155" y="359603"/>
                    <a:pt x="427508" y="369759"/>
                    <a:pt x="419015" y="373971"/>
                  </a:cubicBezTo>
                  <a:cubicBezTo>
                    <a:pt x="408615" y="379142"/>
                    <a:pt x="396685" y="381248"/>
                    <a:pt x="385106" y="380488"/>
                  </a:cubicBezTo>
                  <a:close/>
                  <a:moveTo>
                    <a:pt x="139693" y="51424"/>
                  </a:moveTo>
                  <a:cubicBezTo>
                    <a:pt x="244354" y="-11740"/>
                    <a:pt x="413357" y="-5547"/>
                    <a:pt x="498185" y="104344"/>
                  </a:cubicBezTo>
                  <a:cubicBezTo>
                    <a:pt x="567143" y="193700"/>
                    <a:pt x="549982" y="322084"/>
                    <a:pt x="502375" y="409696"/>
                  </a:cubicBezTo>
                  <a:cubicBezTo>
                    <a:pt x="490031" y="432424"/>
                    <a:pt x="474300" y="450717"/>
                    <a:pt x="457653" y="470093"/>
                  </a:cubicBezTo>
                  <a:cubicBezTo>
                    <a:pt x="452271" y="476348"/>
                    <a:pt x="446864" y="482654"/>
                    <a:pt x="441482" y="489183"/>
                  </a:cubicBezTo>
                  <a:cubicBezTo>
                    <a:pt x="416807" y="519188"/>
                    <a:pt x="406558" y="555736"/>
                    <a:pt x="399784" y="587536"/>
                  </a:cubicBezTo>
                  <a:cubicBezTo>
                    <a:pt x="397113" y="600009"/>
                    <a:pt x="394853" y="612756"/>
                    <a:pt x="392595" y="625566"/>
                  </a:cubicBezTo>
                  <a:cubicBezTo>
                    <a:pt x="383137" y="679110"/>
                    <a:pt x="373352" y="734461"/>
                    <a:pt x="331377" y="772753"/>
                  </a:cubicBezTo>
                  <a:cubicBezTo>
                    <a:pt x="330851" y="773226"/>
                    <a:pt x="330474" y="773813"/>
                    <a:pt x="330172" y="774409"/>
                  </a:cubicBezTo>
                  <a:cubicBezTo>
                    <a:pt x="322268" y="777101"/>
                    <a:pt x="313914" y="779281"/>
                    <a:pt x="304856" y="780453"/>
                  </a:cubicBezTo>
                  <a:cubicBezTo>
                    <a:pt x="309272" y="654736"/>
                    <a:pt x="342641" y="531188"/>
                    <a:pt x="374981" y="411689"/>
                  </a:cubicBezTo>
                  <a:cubicBezTo>
                    <a:pt x="376902" y="404623"/>
                    <a:pt x="378820" y="397820"/>
                    <a:pt x="380990" y="391415"/>
                  </a:cubicBezTo>
                  <a:cubicBezTo>
                    <a:pt x="395693" y="392948"/>
                    <a:pt x="410885" y="390631"/>
                    <a:pt x="424094" y="384076"/>
                  </a:cubicBezTo>
                  <a:cubicBezTo>
                    <a:pt x="438998" y="376687"/>
                    <a:pt x="450288" y="360625"/>
                    <a:pt x="443413" y="346556"/>
                  </a:cubicBezTo>
                  <a:cubicBezTo>
                    <a:pt x="440579" y="340762"/>
                    <a:pt x="435510" y="336899"/>
                    <a:pt x="428761" y="335391"/>
                  </a:cubicBezTo>
                  <a:cubicBezTo>
                    <a:pt x="419001" y="333247"/>
                    <a:pt x="406644" y="336462"/>
                    <a:pt x="398014" y="343391"/>
                  </a:cubicBezTo>
                  <a:cubicBezTo>
                    <a:pt x="386359" y="352712"/>
                    <a:pt x="378858" y="365609"/>
                    <a:pt x="373526" y="378780"/>
                  </a:cubicBezTo>
                  <a:cubicBezTo>
                    <a:pt x="363767" y="376487"/>
                    <a:pt x="354533" y="372138"/>
                    <a:pt x="346856" y="365833"/>
                  </a:cubicBezTo>
                  <a:cubicBezTo>
                    <a:pt x="341524" y="361472"/>
                    <a:pt x="336971" y="356213"/>
                    <a:pt x="333320" y="350382"/>
                  </a:cubicBezTo>
                  <a:cubicBezTo>
                    <a:pt x="345489" y="338532"/>
                    <a:pt x="354408" y="322968"/>
                    <a:pt x="357670" y="305722"/>
                  </a:cubicBezTo>
                  <a:cubicBezTo>
                    <a:pt x="359149" y="297872"/>
                    <a:pt x="358747" y="286682"/>
                    <a:pt x="353154" y="278832"/>
                  </a:cubicBezTo>
                  <a:cubicBezTo>
                    <a:pt x="350092" y="274520"/>
                    <a:pt x="345828" y="271842"/>
                    <a:pt x="340810" y="271057"/>
                  </a:cubicBezTo>
                  <a:cubicBezTo>
                    <a:pt x="327399" y="269050"/>
                    <a:pt x="317614" y="281499"/>
                    <a:pt x="314102" y="293984"/>
                  </a:cubicBezTo>
                  <a:cubicBezTo>
                    <a:pt x="309134" y="311691"/>
                    <a:pt x="311292" y="331167"/>
                    <a:pt x="319120" y="347890"/>
                  </a:cubicBezTo>
                  <a:cubicBezTo>
                    <a:pt x="307754" y="356712"/>
                    <a:pt x="294055" y="362045"/>
                    <a:pt x="279930" y="362157"/>
                  </a:cubicBezTo>
                  <a:cubicBezTo>
                    <a:pt x="279823" y="362157"/>
                    <a:pt x="279681" y="362157"/>
                    <a:pt x="279574" y="362157"/>
                  </a:cubicBezTo>
                  <a:cubicBezTo>
                    <a:pt x="264658" y="362157"/>
                    <a:pt x="249805" y="355466"/>
                    <a:pt x="238804" y="344737"/>
                  </a:cubicBezTo>
                  <a:cubicBezTo>
                    <a:pt x="243295" y="335903"/>
                    <a:pt x="246719" y="327030"/>
                    <a:pt x="249090" y="318843"/>
                  </a:cubicBezTo>
                  <a:cubicBezTo>
                    <a:pt x="253117" y="304888"/>
                    <a:pt x="251761" y="294321"/>
                    <a:pt x="245051" y="287430"/>
                  </a:cubicBezTo>
                  <a:cubicBezTo>
                    <a:pt x="240459" y="282720"/>
                    <a:pt x="233246" y="280564"/>
                    <a:pt x="225745" y="281723"/>
                  </a:cubicBezTo>
                  <a:cubicBezTo>
                    <a:pt x="218268" y="282857"/>
                    <a:pt x="212045" y="287031"/>
                    <a:pt x="209072" y="292900"/>
                  </a:cubicBezTo>
                  <a:cubicBezTo>
                    <a:pt x="204883" y="301212"/>
                    <a:pt x="209250" y="315118"/>
                    <a:pt x="214065" y="327616"/>
                  </a:cubicBezTo>
                  <a:cubicBezTo>
                    <a:pt x="216725" y="334482"/>
                    <a:pt x="220438" y="340812"/>
                    <a:pt x="224954" y="346444"/>
                  </a:cubicBezTo>
                  <a:cubicBezTo>
                    <a:pt x="214203" y="364824"/>
                    <a:pt x="199601" y="379814"/>
                    <a:pt x="183908" y="387752"/>
                  </a:cubicBezTo>
                  <a:cubicBezTo>
                    <a:pt x="177648" y="390917"/>
                    <a:pt x="171150" y="393023"/>
                    <a:pt x="164702" y="394069"/>
                  </a:cubicBezTo>
                  <a:cubicBezTo>
                    <a:pt x="162568" y="388798"/>
                    <a:pt x="160425" y="383528"/>
                    <a:pt x="158242" y="378281"/>
                  </a:cubicBezTo>
                  <a:cubicBezTo>
                    <a:pt x="153601" y="367129"/>
                    <a:pt x="149059" y="357285"/>
                    <a:pt x="140767" y="349696"/>
                  </a:cubicBezTo>
                  <a:cubicBezTo>
                    <a:pt x="130669" y="340463"/>
                    <a:pt x="123129" y="340812"/>
                    <a:pt x="118613" y="342706"/>
                  </a:cubicBezTo>
                  <a:cubicBezTo>
                    <a:pt x="112190" y="345383"/>
                    <a:pt x="108188" y="352836"/>
                    <a:pt x="107887" y="362618"/>
                  </a:cubicBezTo>
                  <a:cubicBezTo>
                    <a:pt x="107499" y="375989"/>
                    <a:pt x="113883" y="392811"/>
                    <a:pt x="129063" y="400237"/>
                  </a:cubicBezTo>
                  <a:cubicBezTo>
                    <a:pt x="137581" y="404424"/>
                    <a:pt x="147391" y="406430"/>
                    <a:pt x="157288" y="406081"/>
                  </a:cubicBezTo>
                  <a:cubicBezTo>
                    <a:pt x="203340" y="522378"/>
                    <a:pt x="235292" y="647958"/>
                    <a:pt x="252491" y="779768"/>
                  </a:cubicBezTo>
                  <a:cubicBezTo>
                    <a:pt x="242242" y="778521"/>
                    <a:pt x="232043" y="776864"/>
                    <a:pt x="221957" y="775120"/>
                  </a:cubicBezTo>
                  <a:cubicBezTo>
                    <a:pt x="221743" y="774286"/>
                    <a:pt x="221381" y="773474"/>
                    <a:pt x="220751" y="772803"/>
                  </a:cubicBezTo>
                  <a:cubicBezTo>
                    <a:pt x="181486" y="729477"/>
                    <a:pt x="172341" y="682138"/>
                    <a:pt x="162632" y="632008"/>
                  </a:cubicBezTo>
                  <a:cubicBezTo>
                    <a:pt x="158592" y="611087"/>
                    <a:pt x="154415" y="589455"/>
                    <a:pt x="147929" y="567275"/>
                  </a:cubicBezTo>
                  <a:cubicBezTo>
                    <a:pt x="136601" y="528472"/>
                    <a:pt x="111361" y="497569"/>
                    <a:pt x="86974" y="467676"/>
                  </a:cubicBezTo>
                  <a:cubicBezTo>
                    <a:pt x="67630" y="444000"/>
                    <a:pt x="47646" y="419490"/>
                    <a:pt x="35064" y="391466"/>
                  </a:cubicBezTo>
                  <a:cubicBezTo>
                    <a:pt x="-20635" y="267257"/>
                    <a:pt x="24338" y="121067"/>
                    <a:pt x="139687" y="51424"/>
                  </a:cubicBezTo>
                  <a:close/>
                  <a:moveTo>
                    <a:pt x="325055" y="297026"/>
                  </a:moveTo>
                  <a:cubicBezTo>
                    <a:pt x="327149" y="289574"/>
                    <a:pt x="332318" y="282135"/>
                    <a:pt x="338051" y="282135"/>
                  </a:cubicBezTo>
                  <a:cubicBezTo>
                    <a:pt x="338407" y="282135"/>
                    <a:pt x="338730" y="282160"/>
                    <a:pt x="339068" y="282241"/>
                  </a:cubicBezTo>
                  <a:cubicBezTo>
                    <a:pt x="341049" y="282523"/>
                    <a:pt x="342581" y="283537"/>
                    <a:pt x="343885" y="285367"/>
                  </a:cubicBezTo>
                  <a:cubicBezTo>
                    <a:pt x="346708" y="289342"/>
                    <a:pt x="347799" y="296868"/>
                    <a:pt x="346506" y="303647"/>
                  </a:cubicBezTo>
                  <a:cubicBezTo>
                    <a:pt x="343896" y="317416"/>
                    <a:pt x="337173" y="329952"/>
                    <a:pt x="327915" y="339858"/>
                  </a:cubicBezTo>
                  <a:cubicBezTo>
                    <a:pt x="322407" y="326325"/>
                    <a:pt x="321115" y="311036"/>
                    <a:pt x="325056" y="297042"/>
                  </a:cubicBezTo>
                  <a:close/>
                  <a:moveTo>
                    <a:pt x="230831" y="335255"/>
                  </a:moveTo>
                  <a:cubicBezTo>
                    <a:pt x="228359" y="331617"/>
                    <a:pt x="226290" y="327704"/>
                    <a:pt x="224683" y="323580"/>
                  </a:cubicBezTo>
                  <a:cubicBezTo>
                    <a:pt x="217495" y="304950"/>
                    <a:pt x="218486" y="299455"/>
                    <a:pt x="219239" y="297960"/>
                  </a:cubicBezTo>
                  <a:cubicBezTo>
                    <a:pt x="220544" y="295406"/>
                    <a:pt x="223680" y="293461"/>
                    <a:pt x="227469" y="292876"/>
                  </a:cubicBezTo>
                  <a:cubicBezTo>
                    <a:pt x="228223" y="292770"/>
                    <a:pt x="228962" y="292699"/>
                    <a:pt x="229688" y="292699"/>
                  </a:cubicBezTo>
                  <a:cubicBezTo>
                    <a:pt x="232621" y="292699"/>
                    <a:pt x="235257" y="293621"/>
                    <a:pt x="236876" y="295278"/>
                  </a:cubicBezTo>
                  <a:cubicBezTo>
                    <a:pt x="241467" y="299988"/>
                    <a:pt x="240111" y="308997"/>
                    <a:pt x="238181" y="315726"/>
                  </a:cubicBezTo>
                  <a:cubicBezTo>
                    <a:pt x="236225" y="322430"/>
                    <a:pt x="233752" y="328972"/>
                    <a:pt x="230829" y="335252"/>
                  </a:cubicBezTo>
                  <a:close/>
                  <a:moveTo>
                    <a:pt x="233078" y="355030"/>
                  </a:moveTo>
                  <a:cubicBezTo>
                    <a:pt x="245962" y="366631"/>
                    <a:pt x="262483" y="373772"/>
                    <a:pt x="280033" y="373435"/>
                  </a:cubicBezTo>
                  <a:cubicBezTo>
                    <a:pt x="296040" y="373294"/>
                    <a:pt x="311621" y="367491"/>
                    <a:pt x="324642" y="357797"/>
                  </a:cubicBezTo>
                  <a:cubicBezTo>
                    <a:pt x="328757" y="364089"/>
                    <a:pt x="333800" y="369771"/>
                    <a:pt x="339621" y="374544"/>
                  </a:cubicBezTo>
                  <a:cubicBezTo>
                    <a:pt x="348314" y="381659"/>
                    <a:pt x="358676" y="386656"/>
                    <a:pt x="369640" y="389397"/>
                  </a:cubicBezTo>
                  <a:cubicBezTo>
                    <a:pt x="367421" y="396176"/>
                    <a:pt x="365626" y="402793"/>
                    <a:pt x="364020" y="408749"/>
                  </a:cubicBezTo>
                  <a:cubicBezTo>
                    <a:pt x="331404" y="529269"/>
                    <a:pt x="297734" y="653852"/>
                    <a:pt x="293456" y="781301"/>
                  </a:cubicBezTo>
                  <a:cubicBezTo>
                    <a:pt x="291073" y="781442"/>
                    <a:pt x="288802" y="781788"/>
                    <a:pt x="286368" y="781823"/>
                  </a:cubicBezTo>
                  <a:cubicBezTo>
                    <a:pt x="278967" y="781965"/>
                    <a:pt x="271553" y="781541"/>
                    <a:pt x="264152" y="780926"/>
                  </a:cubicBezTo>
                  <a:cubicBezTo>
                    <a:pt x="247053" y="648294"/>
                    <a:pt x="215101" y="521917"/>
                    <a:pt x="168974" y="404761"/>
                  </a:cubicBezTo>
                  <a:cubicBezTo>
                    <a:pt x="175761" y="403426"/>
                    <a:pt x="182535" y="401109"/>
                    <a:pt x="189071" y="397808"/>
                  </a:cubicBezTo>
                  <a:cubicBezTo>
                    <a:pt x="207926" y="388275"/>
                    <a:pt x="222578" y="372213"/>
                    <a:pt x="233078" y="355030"/>
                  </a:cubicBezTo>
                  <a:close/>
                  <a:moveTo>
                    <a:pt x="356932" y="775893"/>
                  </a:moveTo>
                  <a:cubicBezTo>
                    <a:pt x="338078" y="789612"/>
                    <a:pt x="314933" y="797837"/>
                    <a:pt x="291587" y="799033"/>
                  </a:cubicBezTo>
                  <a:cubicBezTo>
                    <a:pt x="288440" y="799209"/>
                    <a:pt x="286030" y="801848"/>
                    <a:pt x="286193" y="804964"/>
                  </a:cubicBezTo>
                  <a:cubicBezTo>
                    <a:pt x="286371" y="807980"/>
                    <a:pt x="288863" y="810310"/>
                    <a:pt x="291863" y="810310"/>
                  </a:cubicBezTo>
                  <a:cubicBezTo>
                    <a:pt x="291969" y="810310"/>
                    <a:pt x="292076" y="810310"/>
                    <a:pt x="292147" y="810310"/>
                  </a:cubicBezTo>
                  <a:cubicBezTo>
                    <a:pt x="313574" y="809215"/>
                    <a:pt x="334812" y="802659"/>
                    <a:pt x="353291" y="791731"/>
                  </a:cubicBezTo>
                  <a:cubicBezTo>
                    <a:pt x="351534" y="794747"/>
                    <a:pt x="349339" y="797488"/>
                    <a:pt x="346818" y="799593"/>
                  </a:cubicBezTo>
                  <a:cubicBezTo>
                    <a:pt x="336920" y="807868"/>
                    <a:pt x="322982" y="810671"/>
                    <a:pt x="310663" y="812316"/>
                  </a:cubicBezTo>
                  <a:cubicBezTo>
                    <a:pt x="287280" y="815442"/>
                    <a:pt x="263507" y="815668"/>
                    <a:pt x="240036" y="812976"/>
                  </a:cubicBezTo>
                  <a:cubicBezTo>
                    <a:pt x="229223" y="811719"/>
                    <a:pt x="217142" y="809451"/>
                    <a:pt x="209703" y="801974"/>
                  </a:cubicBezTo>
                  <a:cubicBezTo>
                    <a:pt x="206027" y="798285"/>
                    <a:pt x="203932" y="792267"/>
                    <a:pt x="204510" y="786983"/>
                  </a:cubicBezTo>
                  <a:cubicBezTo>
                    <a:pt x="204652" y="785786"/>
                    <a:pt x="204947" y="784390"/>
                    <a:pt x="205552" y="783033"/>
                  </a:cubicBezTo>
                  <a:cubicBezTo>
                    <a:pt x="207998" y="784079"/>
                    <a:pt x="210469" y="784580"/>
                    <a:pt x="212275" y="784902"/>
                  </a:cubicBezTo>
                  <a:cubicBezTo>
                    <a:pt x="235383" y="788952"/>
                    <a:pt x="259218" y="793126"/>
                    <a:pt x="283329" y="793126"/>
                  </a:cubicBezTo>
                  <a:cubicBezTo>
                    <a:pt x="284396" y="793126"/>
                    <a:pt x="285473" y="793126"/>
                    <a:pt x="286540" y="793100"/>
                  </a:cubicBezTo>
                  <a:cubicBezTo>
                    <a:pt x="313700" y="792677"/>
                    <a:pt x="337773" y="786160"/>
                    <a:pt x="356703" y="774559"/>
                  </a:cubicBezTo>
                  <a:cubicBezTo>
                    <a:pt x="356810" y="774993"/>
                    <a:pt x="356881" y="775442"/>
                    <a:pt x="356916" y="775891"/>
                  </a:cubicBezTo>
                  <a:close/>
                  <a:moveTo>
                    <a:pt x="359290" y="802908"/>
                  </a:moveTo>
                  <a:cubicBezTo>
                    <a:pt x="359880" y="805536"/>
                    <a:pt x="359916" y="808229"/>
                    <a:pt x="359667" y="810908"/>
                  </a:cubicBezTo>
                  <a:cubicBezTo>
                    <a:pt x="358536" y="810978"/>
                    <a:pt x="357395" y="811317"/>
                    <a:pt x="356442" y="812116"/>
                  </a:cubicBezTo>
                  <a:cubicBezTo>
                    <a:pt x="336696" y="828626"/>
                    <a:pt x="309600" y="836414"/>
                    <a:pt x="284096" y="832975"/>
                  </a:cubicBezTo>
                  <a:cubicBezTo>
                    <a:pt x="281024" y="832590"/>
                    <a:pt x="278125" y="834720"/>
                    <a:pt x="277698" y="837810"/>
                  </a:cubicBezTo>
                  <a:cubicBezTo>
                    <a:pt x="277286" y="840900"/>
                    <a:pt x="279465" y="843741"/>
                    <a:pt x="282566" y="844165"/>
                  </a:cubicBezTo>
                  <a:cubicBezTo>
                    <a:pt x="287044" y="844762"/>
                    <a:pt x="291573" y="845062"/>
                    <a:pt x="296089" y="845062"/>
                  </a:cubicBezTo>
                  <a:cubicBezTo>
                    <a:pt x="315997" y="845062"/>
                    <a:pt x="335906" y="839230"/>
                    <a:pt x="352729" y="828639"/>
                  </a:cubicBezTo>
                  <a:cubicBezTo>
                    <a:pt x="351161" y="830793"/>
                    <a:pt x="349443" y="832801"/>
                    <a:pt x="347573" y="834445"/>
                  </a:cubicBezTo>
                  <a:cubicBezTo>
                    <a:pt x="338265" y="842657"/>
                    <a:pt x="324503" y="847679"/>
                    <a:pt x="306689" y="849336"/>
                  </a:cubicBezTo>
                  <a:cubicBezTo>
                    <a:pt x="287270" y="851141"/>
                    <a:pt x="267850" y="849159"/>
                    <a:pt x="249723" y="846793"/>
                  </a:cubicBezTo>
                  <a:cubicBezTo>
                    <a:pt x="238120" y="845249"/>
                    <a:pt x="227030" y="843352"/>
                    <a:pt x="218826" y="836974"/>
                  </a:cubicBezTo>
                  <a:cubicBezTo>
                    <a:pt x="212817" y="832313"/>
                    <a:pt x="208790" y="823566"/>
                    <a:pt x="210772" y="816613"/>
                  </a:cubicBezTo>
                  <a:cubicBezTo>
                    <a:pt x="219403" y="821285"/>
                    <a:pt x="229476" y="823117"/>
                    <a:pt x="238734" y="824177"/>
                  </a:cubicBezTo>
                  <a:cubicBezTo>
                    <a:pt x="250025" y="825473"/>
                    <a:pt x="261377" y="826119"/>
                    <a:pt x="272730" y="826119"/>
                  </a:cubicBezTo>
                  <a:cubicBezTo>
                    <a:pt x="285915" y="826119"/>
                    <a:pt x="299099" y="825247"/>
                    <a:pt x="312172" y="823502"/>
                  </a:cubicBezTo>
                  <a:cubicBezTo>
                    <a:pt x="326121" y="821644"/>
                    <a:pt x="342016" y="818368"/>
                    <a:pt x="354146" y="808238"/>
                  </a:cubicBezTo>
                  <a:cubicBezTo>
                    <a:pt x="356002" y="806680"/>
                    <a:pt x="357695" y="804847"/>
                    <a:pt x="359290" y="802904"/>
                  </a:cubicBezTo>
                  <a:close/>
                  <a:moveTo>
                    <a:pt x="345717" y="866047"/>
                  </a:moveTo>
                  <a:cubicBezTo>
                    <a:pt x="327150" y="875043"/>
                    <a:pt x="306000" y="878383"/>
                    <a:pt x="285590" y="875367"/>
                  </a:cubicBezTo>
                  <a:cubicBezTo>
                    <a:pt x="282517" y="874943"/>
                    <a:pt x="279593" y="877013"/>
                    <a:pt x="279129" y="880115"/>
                  </a:cubicBezTo>
                  <a:cubicBezTo>
                    <a:pt x="278663" y="883191"/>
                    <a:pt x="280811" y="886059"/>
                    <a:pt x="283909" y="886532"/>
                  </a:cubicBezTo>
                  <a:cubicBezTo>
                    <a:pt x="289428" y="887341"/>
                    <a:pt x="294998" y="887740"/>
                    <a:pt x="300543" y="887740"/>
                  </a:cubicBezTo>
                  <a:cubicBezTo>
                    <a:pt x="312511" y="887740"/>
                    <a:pt x="324390" y="885660"/>
                    <a:pt x="335769" y="882008"/>
                  </a:cubicBezTo>
                  <a:cubicBezTo>
                    <a:pt x="329735" y="887503"/>
                    <a:pt x="321505" y="892002"/>
                    <a:pt x="311081" y="895341"/>
                  </a:cubicBezTo>
                  <a:cubicBezTo>
                    <a:pt x="297745" y="899603"/>
                    <a:pt x="283946" y="901447"/>
                    <a:pt x="269884" y="900862"/>
                  </a:cubicBezTo>
                  <a:cubicBezTo>
                    <a:pt x="257590" y="900325"/>
                    <a:pt x="240566" y="897347"/>
                    <a:pt x="229389" y="886133"/>
                  </a:cubicBezTo>
                  <a:cubicBezTo>
                    <a:pt x="220947" y="877684"/>
                    <a:pt x="217007" y="862619"/>
                    <a:pt x="223355" y="852152"/>
                  </a:cubicBezTo>
                  <a:cubicBezTo>
                    <a:pt x="231271" y="855317"/>
                    <a:pt x="239839" y="856875"/>
                    <a:pt x="248231" y="857984"/>
                  </a:cubicBezTo>
                  <a:cubicBezTo>
                    <a:pt x="261817" y="859768"/>
                    <a:pt x="276156" y="861325"/>
                    <a:pt x="290808" y="861325"/>
                  </a:cubicBezTo>
                  <a:cubicBezTo>
                    <a:pt x="296416" y="861325"/>
                    <a:pt x="302086" y="861113"/>
                    <a:pt x="307756" y="860577"/>
                  </a:cubicBezTo>
                  <a:cubicBezTo>
                    <a:pt x="322622" y="859192"/>
                    <a:pt x="335091" y="855567"/>
                    <a:pt x="345127" y="849885"/>
                  </a:cubicBezTo>
                  <a:cubicBezTo>
                    <a:pt x="347133" y="854733"/>
                    <a:pt x="347271" y="860390"/>
                    <a:pt x="345717" y="866047"/>
                  </a:cubicBezTo>
                  <a:close/>
                  <a:moveTo>
                    <a:pt x="298636" y="935204"/>
                  </a:moveTo>
                  <a:cubicBezTo>
                    <a:pt x="285502" y="940799"/>
                    <a:pt x="269394" y="938432"/>
                    <a:pt x="258468" y="929273"/>
                  </a:cubicBezTo>
                  <a:cubicBezTo>
                    <a:pt x="252647" y="924400"/>
                    <a:pt x="248093" y="916201"/>
                    <a:pt x="249059" y="908899"/>
                  </a:cubicBezTo>
                  <a:cubicBezTo>
                    <a:pt x="255344" y="910581"/>
                    <a:pt x="262006" y="911813"/>
                    <a:pt x="269394" y="912138"/>
                  </a:cubicBezTo>
                  <a:cubicBezTo>
                    <a:pt x="271265" y="912209"/>
                    <a:pt x="273158" y="912244"/>
                    <a:pt x="275027" y="912244"/>
                  </a:cubicBezTo>
                  <a:cubicBezTo>
                    <a:pt x="288450" y="912244"/>
                    <a:pt x="301722" y="910174"/>
                    <a:pt x="314581" y="906076"/>
                  </a:cubicBezTo>
                  <a:cubicBezTo>
                    <a:pt x="317141" y="905267"/>
                    <a:pt x="319423" y="904268"/>
                    <a:pt x="321782" y="903321"/>
                  </a:cubicBezTo>
                  <a:cubicBezTo>
                    <a:pt x="320526" y="917028"/>
                    <a:pt x="311395" y="929750"/>
                    <a:pt x="298636" y="935196"/>
                  </a:cubicBezTo>
                  <a:close/>
                  <a:moveTo>
                    <a:pt x="24683" y="396064"/>
                  </a:moveTo>
                  <a:cubicBezTo>
                    <a:pt x="37881" y="425446"/>
                    <a:pt x="58353" y="450530"/>
                    <a:pt x="78149" y="474791"/>
                  </a:cubicBezTo>
                  <a:cubicBezTo>
                    <a:pt x="102938" y="505145"/>
                    <a:pt x="126334" y="533805"/>
                    <a:pt x="137009" y="570415"/>
                  </a:cubicBezTo>
                  <a:cubicBezTo>
                    <a:pt x="143344" y="592097"/>
                    <a:pt x="147484" y="613467"/>
                    <a:pt x="151499" y="634139"/>
                  </a:cubicBezTo>
                  <a:cubicBezTo>
                    <a:pt x="160405" y="680269"/>
                    <a:pt x="168948" y="724093"/>
                    <a:pt x="200047" y="765426"/>
                  </a:cubicBezTo>
                  <a:cubicBezTo>
                    <a:pt x="199506" y="766086"/>
                    <a:pt x="199044" y="766821"/>
                    <a:pt x="198653" y="767644"/>
                  </a:cubicBezTo>
                  <a:cubicBezTo>
                    <a:pt x="197750" y="769661"/>
                    <a:pt x="197547" y="771906"/>
                    <a:pt x="197899" y="774049"/>
                  </a:cubicBezTo>
                  <a:cubicBezTo>
                    <a:pt x="195389" y="777302"/>
                    <a:pt x="193696" y="781251"/>
                    <a:pt x="193207" y="785775"/>
                  </a:cubicBezTo>
                  <a:cubicBezTo>
                    <a:pt x="192279" y="794410"/>
                    <a:pt x="195451" y="803519"/>
                    <a:pt x="201436" y="809662"/>
                  </a:cubicBezTo>
                  <a:cubicBezTo>
                    <a:pt x="195164" y="822222"/>
                    <a:pt x="201411" y="837786"/>
                    <a:pt x="211811" y="845873"/>
                  </a:cubicBezTo>
                  <a:cubicBezTo>
                    <a:pt x="212313" y="846258"/>
                    <a:pt x="212878" y="846470"/>
                    <a:pt x="213379" y="846833"/>
                  </a:cubicBezTo>
                  <a:cubicBezTo>
                    <a:pt x="204385" y="862198"/>
                    <a:pt x="209880" y="882634"/>
                    <a:pt x="221307" y="894085"/>
                  </a:cubicBezTo>
                  <a:cubicBezTo>
                    <a:pt x="225887" y="898670"/>
                    <a:pt x="231670" y="902222"/>
                    <a:pt x="238143" y="905113"/>
                  </a:cubicBezTo>
                  <a:cubicBezTo>
                    <a:pt x="235369" y="917200"/>
                    <a:pt x="242019" y="930259"/>
                    <a:pt x="251139" y="937897"/>
                  </a:cubicBezTo>
                  <a:cubicBezTo>
                    <a:pt x="260159" y="945461"/>
                    <a:pt x="271951" y="949460"/>
                    <a:pt x="283718" y="949460"/>
                  </a:cubicBezTo>
                  <a:cubicBezTo>
                    <a:pt x="290367" y="949460"/>
                    <a:pt x="297003" y="948189"/>
                    <a:pt x="303124" y="945573"/>
                  </a:cubicBezTo>
                  <a:cubicBezTo>
                    <a:pt x="320098" y="938321"/>
                    <a:pt x="332216" y="921137"/>
                    <a:pt x="333282" y="902820"/>
                  </a:cubicBezTo>
                  <a:cubicBezTo>
                    <a:pt x="333389" y="901174"/>
                    <a:pt x="332731" y="899694"/>
                    <a:pt x="331675" y="898596"/>
                  </a:cubicBezTo>
                  <a:cubicBezTo>
                    <a:pt x="333481" y="900478"/>
                    <a:pt x="348623" y="885263"/>
                    <a:pt x="349978" y="883294"/>
                  </a:cubicBezTo>
                  <a:cubicBezTo>
                    <a:pt x="353929" y="877487"/>
                    <a:pt x="356965" y="869238"/>
                    <a:pt x="358107" y="862297"/>
                  </a:cubicBezTo>
                  <a:cubicBezTo>
                    <a:pt x="358462" y="860252"/>
                    <a:pt x="355386" y="842609"/>
                    <a:pt x="354732" y="843170"/>
                  </a:cubicBezTo>
                  <a:cubicBezTo>
                    <a:pt x="354874" y="843064"/>
                    <a:pt x="354981" y="842994"/>
                    <a:pt x="355120" y="842888"/>
                  </a:cubicBezTo>
                  <a:cubicBezTo>
                    <a:pt x="367778" y="831698"/>
                    <a:pt x="376271" y="811112"/>
                    <a:pt x="367978" y="793406"/>
                  </a:cubicBezTo>
                  <a:cubicBezTo>
                    <a:pt x="367527" y="792445"/>
                    <a:pt x="366822" y="791760"/>
                    <a:pt x="366008" y="791213"/>
                  </a:cubicBezTo>
                  <a:cubicBezTo>
                    <a:pt x="369394" y="782291"/>
                    <a:pt x="369696" y="772285"/>
                    <a:pt x="364579" y="763712"/>
                  </a:cubicBezTo>
                  <a:cubicBezTo>
                    <a:pt x="363000" y="761020"/>
                    <a:pt x="359498" y="760147"/>
                    <a:pt x="356813" y="761730"/>
                  </a:cubicBezTo>
                  <a:cubicBezTo>
                    <a:pt x="386795" y="723127"/>
                    <a:pt x="395464" y="674654"/>
                    <a:pt x="403781" y="627502"/>
                  </a:cubicBezTo>
                  <a:cubicBezTo>
                    <a:pt x="406039" y="614830"/>
                    <a:pt x="408247" y="602220"/>
                    <a:pt x="410881" y="589871"/>
                  </a:cubicBezTo>
                  <a:cubicBezTo>
                    <a:pt x="417379" y="559404"/>
                    <a:pt x="427139" y="524452"/>
                    <a:pt x="450285" y="496328"/>
                  </a:cubicBezTo>
                  <a:cubicBezTo>
                    <a:pt x="455604" y="489848"/>
                    <a:pt x="460973" y="483606"/>
                    <a:pt x="466279" y="477413"/>
                  </a:cubicBezTo>
                  <a:cubicBezTo>
                    <a:pt x="483340" y="457575"/>
                    <a:pt x="499460" y="438834"/>
                    <a:pt x="512381" y="415034"/>
                  </a:cubicBezTo>
                  <a:cubicBezTo>
                    <a:pt x="561720" y="324246"/>
                    <a:pt x="579258" y="190841"/>
                    <a:pt x="507189" y="97472"/>
                  </a:cubicBezTo>
                  <a:cubicBezTo>
                    <a:pt x="418673" y="-17242"/>
                    <a:pt x="242644" y="-23958"/>
                    <a:pt x="133781" y="41773"/>
                  </a:cubicBezTo>
                  <a:cubicBezTo>
                    <a:pt x="13564" y="114357"/>
                    <a:pt x="-33341" y="266665"/>
                    <a:pt x="24679" y="39605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C67537C-4CF3-8F42-963E-5DA28E031867}"/>
                </a:ext>
              </a:extLst>
            </p:cNvPr>
            <p:cNvSpPr/>
            <p:nvPr/>
          </p:nvSpPr>
          <p:spPr>
            <a:xfrm>
              <a:off x="5859545" y="3128279"/>
              <a:ext cx="142589" cy="204679"/>
            </a:xfrm>
            <a:custGeom>
              <a:avLst/>
              <a:gdLst>
                <a:gd name="connsiteX0" fmla="*/ 69207 w 142589"/>
                <a:gd name="connsiteY0" fmla="*/ 32523 h 204679"/>
                <a:gd name="connsiteX1" fmla="*/ 97684 w 142589"/>
                <a:gd name="connsiteY1" fmla="*/ 11352 h 204679"/>
                <a:gd name="connsiteX2" fmla="*/ 127753 w 142589"/>
                <a:gd name="connsiteY2" fmla="*/ 23626 h 204679"/>
                <a:gd name="connsiteX3" fmla="*/ 33065 w 142589"/>
                <a:gd name="connsiteY3" fmla="*/ 192233 h 204679"/>
                <a:gd name="connsiteX4" fmla="*/ 11501 w 142589"/>
                <a:gd name="connsiteY4" fmla="*/ 187959 h 204679"/>
                <a:gd name="connsiteX5" fmla="*/ 69207 w 142589"/>
                <a:gd name="connsiteY5" fmla="*/ 32523 h 204679"/>
                <a:gd name="connsiteX6" fmla="*/ 4488 w 142589"/>
                <a:gd name="connsiteY6" fmla="*/ 198077 h 204679"/>
                <a:gd name="connsiteX7" fmla="*/ 36816 w 142589"/>
                <a:gd name="connsiteY7" fmla="*/ 204482 h 204679"/>
                <a:gd name="connsiteX8" fmla="*/ 37933 w 142589"/>
                <a:gd name="connsiteY8" fmla="*/ 204588 h 204679"/>
                <a:gd name="connsiteX9" fmla="*/ 41268 w 142589"/>
                <a:gd name="connsiteY9" fmla="*/ 203503 h 204679"/>
                <a:gd name="connsiteX10" fmla="*/ 43576 w 142589"/>
                <a:gd name="connsiteY10" fmla="*/ 199591 h 204679"/>
                <a:gd name="connsiteX11" fmla="*/ 140309 w 142589"/>
                <a:gd name="connsiteY11" fmla="*/ 28067 h 204679"/>
                <a:gd name="connsiteX12" fmla="*/ 142492 w 142589"/>
                <a:gd name="connsiteY12" fmla="*/ 23706 h 204679"/>
                <a:gd name="connsiteX13" fmla="*/ 140433 w 142589"/>
                <a:gd name="connsiteY13" fmla="*/ 19282 h 204679"/>
                <a:gd name="connsiteX14" fmla="*/ 96401 w 142589"/>
                <a:gd name="connsiteY14" fmla="*/ 130 h 204679"/>
                <a:gd name="connsiteX15" fmla="*/ 60185 w 142589"/>
                <a:gd name="connsiteY15" fmla="*/ 25675 h 204679"/>
                <a:gd name="connsiteX16" fmla="*/ -93 w 142589"/>
                <a:gd name="connsiteY16" fmla="*/ 192312 h 204679"/>
                <a:gd name="connsiteX17" fmla="*/ 4486 w 142589"/>
                <a:gd name="connsiteY17" fmla="*/ 198070 h 2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589" h="204679">
                  <a:moveTo>
                    <a:pt x="69207" y="32523"/>
                  </a:moveTo>
                  <a:cubicBezTo>
                    <a:pt x="76244" y="23364"/>
                    <a:pt x="85804" y="12686"/>
                    <a:pt x="97684" y="11352"/>
                  </a:cubicBezTo>
                  <a:cubicBezTo>
                    <a:pt x="108221" y="10131"/>
                    <a:pt x="118232" y="16262"/>
                    <a:pt x="127753" y="23626"/>
                  </a:cubicBezTo>
                  <a:cubicBezTo>
                    <a:pt x="76445" y="65868"/>
                    <a:pt x="42298" y="126664"/>
                    <a:pt x="33065" y="192233"/>
                  </a:cubicBezTo>
                  <a:lnTo>
                    <a:pt x="11501" y="187959"/>
                  </a:lnTo>
                  <a:cubicBezTo>
                    <a:pt x="14687" y="132060"/>
                    <a:pt x="35098" y="77046"/>
                    <a:pt x="69207" y="32523"/>
                  </a:cubicBezTo>
                  <a:close/>
                  <a:moveTo>
                    <a:pt x="4488" y="198077"/>
                  </a:moveTo>
                  <a:lnTo>
                    <a:pt x="36816" y="204482"/>
                  </a:lnTo>
                  <a:cubicBezTo>
                    <a:pt x="37193" y="204552"/>
                    <a:pt x="37570" y="204588"/>
                    <a:pt x="37933" y="204588"/>
                  </a:cubicBezTo>
                  <a:cubicBezTo>
                    <a:pt x="39124" y="204588"/>
                    <a:pt x="40305" y="204213"/>
                    <a:pt x="41268" y="203503"/>
                  </a:cubicBezTo>
                  <a:cubicBezTo>
                    <a:pt x="42548" y="202581"/>
                    <a:pt x="43388" y="201161"/>
                    <a:pt x="43576" y="199591"/>
                  </a:cubicBezTo>
                  <a:cubicBezTo>
                    <a:pt x="51404" y="132364"/>
                    <a:pt x="86680" y="69836"/>
                    <a:pt x="140309" y="28067"/>
                  </a:cubicBezTo>
                  <a:cubicBezTo>
                    <a:pt x="141664" y="27022"/>
                    <a:pt x="142467" y="25414"/>
                    <a:pt x="142492" y="23706"/>
                  </a:cubicBezTo>
                  <a:cubicBezTo>
                    <a:pt x="142504" y="21999"/>
                    <a:pt x="141753" y="20366"/>
                    <a:pt x="140433" y="19282"/>
                  </a:cubicBezTo>
                  <a:cubicBezTo>
                    <a:pt x="127525" y="8653"/>
                    <a:pt x="113261" y="-1752"/>
                    <a:pt x="96401" y="130"/>
                  </a:cubicBezTo>
                  <a:cubicBezTo>
                    <a:pt x="80256" y="1950"/>
                    <a:pt x="68564" y="14734"/>
                    <a:pt x="60185" y="25675"/>
                  </a:cubicBezTo>
                  <a:cubicBezTo>
                    <a:pt x="23667" y="73312"/>
                    <a:pt x="2253" y="132488"/>
                    <a:pt x="-93" y="192312"/>
                  </a:cubicBezTo>
                  <a:cubicBezTo>
                    <a:pt x="-200" y="195078"/>
                    <a:pt x="1738" y="197521"/>
                    <a:pt x="4486" y="19807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22070DE-306A-BF41-BCC7-EDAB7B96D308}"/>
                </a:ext>
              </a:extLst>
            </p:cNvPr>
            <p:cNvSpPr/>
            <p:nvPr/>
          </p:nvSpPr>
          <p:spPr>
            <a:xfrm>
              <a:off x="5651500" y="3281988"/>
              <a:ext cx="127873" cy="59002"/>
            </a:xfrm>
            <a:custGeom>
              <a:avLst/>
              <a:gdLst>
                <a:gd name="connsiteX0" fmla="*/ 12156 w 127873"/>
                <a:gd name="connsiteY0" fmla="*/ 29839 h 59002"/>
                <a:gd name="connsiteX1" fmla="*/ 33545 w 127873"/>
                <a:gd name="connsiteY1" fmla="*/ 12493 h 59002"/>
                <a:gd name="connsiteX2" fmla="*/ 45613 w 127873"/>
                <a:gd name="connsiteY2" fmla="*/ 11197 h 59002"/>
                <a:gd name="connsiteX3" fmla="*/ 89507 w 127873"/>
                <a:gd name="connsiteY3" fmla="*/ 22399 h 59002"/>
                <a:gd name="connsiteX4" fmla="*/ 103632 w 127873"/>
                <a:gd name="connsiteY4" fmla="*/ 27658 h 59002"/>
                <a:gd name="connsiteX5" fmla="*/ 45061 w 127873"/>
                <a:gd name="connsiteY5" fmla="*/ 44418 h 59002"/>
                <a:gd name="connsiteX6" fmla="*/ 28025 w 127873"/>
                <a:gd name="connsiteY6" fmla="*/ 47621 h 59002"/>
                <a:gd name="connsiteX7" fmla="*/ 28025 w 127873"/>
                <a:gd name="connsiteY7" fmla="*/ 53266 h 59002"/>
                <a:gd name="connsiteX8" fmla="*/ 27197 w 127873"/>
                <a:gd name="connsiteY8" fmla="*/ 47609 h 59002"/>
                <a:gd name="connsiteX9" fmla="*/ 14025 w 127873"/>
                <a:gd name="connsiteY9" fmla="*/ 41889 h 59002"/>
                <a:gd name="connsiteX10" fmla="*/ 12156 w 127873"/>
                <a:gd name="connsiteY10" fmla="*/ 29840 h 59002"/>
                <a:gd name="connsiteX11" fmla="*/ 26858 w 127873"/>
                <a:gd name="connsiteY11" fmla="*/ 58885 h 59002"/>
                <a:gd name="connsiteX12" fmla="*/ 28025 w 127873"/>
                <a:gd name="connsiteY12" fmla="*/ 58910 h 59002"/>
                <a:gd name="connsiteX13" fmla="*/ 48009 w 127873"/>
                <a:gd name="connsiteY13" fmla="*/ 55321 h 59002"/>
                <a:gd name="connsiteX14" fmla="*/ 108011 w 127873"/>
                <a:gd name="connsiteY14" fmla="*/ 38101 h 59002"/>
                <a:gd name="connsiteX15" fmla="*/ 124143 w 127873"/>
                <a:gd name="connsiteY15" fmla="*/ 32306 h 59002"/>
                <a:gd name="connsiteX16" fmla="*/ 127756 w 127873"/>
                <a:gd name="connsiteY16" fmla="*/ 26562 h 59002"/>
                <a:gd name="connsiteX17" fmla="*/ 123240 w 127873"/>
                <a:gd name="connsiteY17" fmla="*/ 21503 h 59002"/>
                <a:gd name="connsiteX18" fmla="*/ 93634 w 127873"/>
                <a:gd name="connsiteY18" fmla="*/ 11883 h 59002"/>
                <a:gd name="connsiteX19" fmla="*/ 45613 w 127873"/>
                <a:gd name="connsiteY19" fmla="*/ -92 h 59002"/>
                <a:gd name="connsiteX20" fmla="*/ 31086 w 127873"/>
                <a:gd name="connsiteY20" fmla="*/ 1466 h 59002"/>
                <a:gd name="connsiteX21" fmla="*/ 1505 w 127873"/>
                <a:gd name="connsiteY21" fmla="*/ 25926 h 59002"/>
                <a:gd name="connsiteX22" fmla="*/ 4917 w 127873"/>
                <a:gd name="connsiteY22" fmla="*/ 48655 h 59002"/>
                <a:gd name="connsiteX23" fmla="*/ 26858 w 127873"/>
                <a:gd name="connsiteY23" fmla="*/ 58885 h 5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7873" h="59002">
                  <a:moveTo>
                    <a:pt x="12156" y="29839"/>
                  </a:moveTo>
                  <a:cubicBezTo>
                    <a:pt x="15242" y="21614"/>
                    <a:pt x="25704" y="14226"/>
                    <a:pt x="33545" y="12493"/>
                  </a:cubicBezTo>
                  <a:cubicBezTo>
                    <a:pt x="37509" y="11621"/>
                    <a:pt x="41448" y="11197"/>
                    <a:pt x="45613" y="11197"/>
                  </a:cubicBezTo>
                  <a:cubicBezTo>
                    <a:pt x="60453" y="11197"/>
                    <a:pt x="74566" y="16642"/>
                    <a:pt x="89507" y="22399"/>
                  </a:cubicBezTo>
                  <a:cubicBezTo>
                    <a:pt x="94161" y="24194"/>
                    <a:pt x="98865" y="26000"/>
                    <a:pt x="103632" y="27658"/>
                  </a:cubicBezTo>
                  <a:cubicBezTo>
                    <a:pt x="86985" y="33290"/>
                    <a:pt x="67880" y="38748"/>
                    <a:pt x="45061" y="44418"/>
                  </a:cubicBezTo>
                  <a:cubicBezTo>
                    <a:pt x="39754" y="45926"/>
                    <a:pt x="33695" y="47621"/>
                    <a:pt x="28025" y="47621"/>
                  </a:cubicBezTo>
                  <a:lnTo>
                    <a:pt x="28025" y="53266"/>
                  </a:lnTo>
                  <a:lnTo>
                    <a:pt x="27197" y="47609"/>
                  </a:lnTo>
                  <a:cubicBezTo>
                    <a:pt x="21527" y="47432"/>
                    <a:pt x="16597" y="45302"/>
                    <a:pt x="14025" y="41889"/>
                  </a:cubicBezTo>
                  <a:cubicBezTo>
                    <a:pt x="11152" y="38101"/>
                    <a:pt x="10550" y="34151"/>
                    <a:pt x="12156" y="29840"/>
                  </a:cubicBezTo>
                  <a:close/>
                  <a:moveTo>
                    <a:pt x="26858" y="58885"/>
                  </a:moveTo>
                  <a:cubicBezTo>
                    <a:pt x="26922" y="58885"/>
                    <a:pt x="27975" y="58910"/>
                    <a:pt x="28025" y="58910"/>
                  </a:cubicBezTo>
                  <a:cubicBezTo>
                    <a:pt x="35288" y="58910"/>
                    <a:pt x="42125" y="56978"/>
                    <a:pt x="48009" y="55321"/>
                  </a:cubicBezTo>
                  <a:cubicBezTo>
                    <a:pt x="71254" y="49540"/>
                    <a:pt x="90899" y="43907"/>
                    <a:pt x="108011" y="38101"/>
                  </a:cubicBezTo>
                  <a:cubicBezTo>
                    <a:pt x="113468" y="36243"/>
                    <a:pt x="118849" y="34312"/>
                    <a:pt x="124143" y="32306"/>
                  </a:cubicBezTo>
                  <a:cubicBezTo>
                    <a:pt x="126501" y="31395"/>
                    <a:pt x="127969" y="29067"/>
                    <a:pt x="127756" y="26562"/>
                  </a:cubicBezTo>
                  <a:cubicBezTo>
                    <a:pt x="127542" y="24072"/>
                    <a:pt x="125697" y="22001"/>
                    <a:pt x="123240" y="21503"/>
                  </a:cubicBezTo>
                  <a:cubicBezTo>
                    <a:pt x="113405" y="19496"/>
                    <a:pt x="103796" y="15796"/>
                    <a:pt x="93634" y="11883"/>
                  </a:cubicBezTo>
                  <a:cubicBezTo>
                    <a:pt x="78367" y="6002"/>
                    <a:pt x="62573" y="-92"/>
                    <a:pt x="45613" y="-92"/>
                  </a:cubicBezTo>
                  <a:cubicBezTo>
                    <a:pt x="40683" y="-92"/>
                    <a:pt x="35790" y="445"/>
                    <a:pt x="31086" y="1466"/>
                  </a:cubicBezTo>
                  <a:cubicBezTo>
                    <a:pt x="20285" y="3871"/>
                    <a:pt x="6235" y="13241"/>
                    <a:pt x="1505" y="25926"/>
                  </a:cubicBezTo>
                  <a:cubicBezTo>
                    <a:pt x="-1468" y="33876"/>
                    <a:pt x="-289" y="41739"/>
                    <a:pt x="4917" y="48655"/>
                  </a:cubicBezTo>
                  <a:cubicBezTo>
                    <a:pt x="9609" y="54885"/>
                    <a:pt x="17613" y="58611"/>
                    <a:pt x="26858" y="588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706732C-21E9-EE40-85CA-2FF17D929A12}"/>
                </a:ext>
              </a:extLst>
            </p:cNvPr>
            <p:cNvSpPr/>
            <p:nvPr/>
          </p:nvSpPr>
          <p:spPr>
            <a:xfrm>
              <a:off x="5764013" y="3003228"/>
              <a:ext cx="109098" cy="87325"/>
            </a:xfrm>
            <a:custGeom>
              <a:avLst/>
              <a:gdLst>
                <a:gd name="connsiteX0" fmla="*/ 11742 w 109098"/>
                <a:gd name="connsiteY0" fmla="*/ 17827 h 87325"/>
                <a:gd name="connsiteX1" fmla="*/ 23848 w 109098"/>
                <a:gd name="connsiteY1" fmla="*/ 11186 h 87325"/>
                <a:gd name="connsiteX2" fmla="*/ 29342 w 109098"/>
                <a:gd name="connsiteY2" fmla="*/ 12083 h 87325"/>
                <a:gd name="connsiteX3" fmla="*/ 49477 w 109098"/>
                <a:gd name="connsiteY3" fmla="*/ 28631 h 87325"/>
                <a:gd name="connsiteX4" fmla="*/ 75369 w 109098"/>
                <a:gd name="connsiteY4" fmla="*/ 58250 h 87325"/>
                <a:gd name="connsiteX5" fmla="*/ 38575 w 109098"/>
                <a:gd name="connsiteY5" fmla="*/ 41403 h 87325"/>
                <a:gd name="connsiteX6" fmla="*/ 35013 w 109098"/>
                <a:gd name="connsiteY6" fmla="*/ 40219 h 87325"/>
                <a:gd name="connsiteX7" fmla="*/ 18027 w 109098"/>
                <a:gd name="connsiteY7" fmla="*/ 32556 h 87325"/>
                <a:gd name="connsiteX8" fmla="*/ 11742 w 109098"/>
                <a:gd name="connsiteY8" fmla="*/ 17827 h 87325"/>
                <a:gd name="connsiteX9" fmla="*/ 11102 w 109098"/>
                <a:gd name="connsiteY9" fmla="*/ 41503 h 87325"/>
                <a:gd name="connsiteX10" fmla="*/ 31412 w 109098"/>
                <a:gd name="connsiteY10" fmla="*/ 50923 h 87325"/>
                <a:gd name="connsiteX11" fmla="*/ 34851 w 109098"/>
                <a:gd name="connsiteY11" fmla="*/ 52082 h 87325"/>
                <a:gd name="connsiteX12" fmla="*/ 100309 w 109098"/>
                <a:gd name="connsiteY12" fmla="*/ 86374 h 87325"/>
                <a:gd name="connsiteX13" fmla="*/ 103321 w 109098"/>
                <a:gd name="connsiteY13" fmla="*/ 87234 h 87325"/>
                <a:gd name="connsiteX14" fmla="*/ 107636 w 109098"/>
                <a:gd name="connsiteY14" fmla="*/ 85265 h 87325"/>
                <a:gd name="connsiteX15" fmla="*/ 107611 w 109098"/>
                <a:gd name="connsiteY15" fmla="*/ 77888 h 87325"/>
                <a:gd name="connsiteX16" fmla="*/ 58047 w 109098"/>
                <a:gd name="connsiteY16" fmla="*/ 21229 h 87325"/>
                <a:gd name="connsiteX17" fmla="*/ 33070 w 109098"/>
                <a:gd name="connsiteY17" fmla="*/ 1416 h 87325"/>
                <a:gd name="connsiteX18" fmla="*/ 23850 w 109098"/>
                <a:gd name="connsiteY18" fmla="*/ -92 h 87325"/>
                <a:gd name="connsiteX19" fmla="*/ 1043 w 109098"/>
                <a:gd name="connsiteY19" fmla="*/ 14051 h 87325"/>
                <a:gd name="connsiteX20" fmla="*/ 11104 w 109098"/>
                <a:gd name="connsiteY20" fmla="*/ 41502 h 8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098" h="87325">
                  <a:moveTo>
                    <a:pt x="11742" y="17827"/>
                  </a:moveTo>
                  <a:cubicBezTo>
                    <a:pt x="13399" y="13241"/>
                    <a:pt x="19005" y="11186"/>
                    <a:pt x="23848" y="11186"/>
                  </a:cubicBezTo>
                  <a:cubicBezTo>
                    <a:pt x="25754" y="11186"/>
                    <a:pt x="27661" y="11496"/>
                    <a:pt x="29342" y="12083"/>
                  </a:cubicBezTo>
                  <a:cubicBezTo>
                    <a:pt x="37434" y="14874"/>
                    <a:pt x="43832" y="22176"/>
                    <a:pt x="49477" y="28631"/>
                  </a:cubicBezTo>
                  <a:lnTo>
                    <a:pt x="75369" y="58250"/>
                  </a:lnTo>
                  <a:cubicBezTo>
                    <a:pt x="63615" y="51720"/>
                    <a:pt x="51434" y="45839"/>
                    <a:pt x="38575" y="41403"/>
                  </a:cubicBezTo>
                  <a:lnTo>
                    <a:pt x="35013" y="40219"/>
                  </a:lnTo>
                  <a:cubicBezTo>
                    <a:pt x="28715" y="38126"/>
                    <a:pt x="22731" y="36132"/>
                    <a:pt x="18027" y="32556"/>
                  </a:cubicBezTo>
                  <a:cubicBezTo>
                    <a:pt x="13523" y="29104"/>
                    <a:pt x="9910" y="22961"/>
                    <a:pt x="11742" y="17827"/>
                  </a:cubicBezTo>
                  <a:close/>
                  <a:moveTo>
                    <a:pt x="11102" y="41503"/>
                  </a:moveTo>
                  <a:cubicBezTo>
                    <a:pt x="17312" y="46250"/>
                    <a:pt x="24487" y="48618"/>
                    <a:pt x="31412" y="50923"/>
                  </a:cubicBezTo>
                  <a:lnTo>
                    <a:pt x="34851" y="52082"/>
                  </a:lnTo>
                  <a:cubicBezTo>
                    <a:pt x="58096" y="60069"/>
                    <a:pt x="79548" y="73439"/>
                    <a:pt x="100309" y="86374"/>
                  </a:cubicBezTo>
                  <a:cubicBezTo>
                    <a:pt x="101238" y="86960"/>
                    <a:pt x="102279" y="87234"/>
                    <a:pt x="103321" y="87234"/>
                  </a:cubicBezTo>
                  <a:cubicBezTo>
                    <a:pt x="104939" y="87234"/>
                    <a:pt x="106533" y="86548"/>
                    <a:pt x="107636" y="85265"/>
                  </a:cubicBezTo>
                  <a:cubicBezTo>
                    <a:pt x="109468" y="83134"/>
                    <a:pt x="109454" y="80006"/>
                    <a:pt x="107611" y="77888"/>
                  </a:cubicBezTo>
                  <a:lnTo>
                    <a:pt x="58047" y="21229"/>
                  </a:lnTo>
                  <a:cubicBezTo>
                    <a:pt x="51799" y="14089"/>
                    <a:pt x="44022" y="5192"/>
                    <a:pt x="33070" y="1416"/>
                  </a:cubicBezTo>
                  <a:cubicBezTo>
                    <a:pt x="30161" y="407"/>
                    <a:pt x="27061" y="-92"/>
                    <a:pt x="23850" y="-92"/>
                  </a:cubicBezTo>
                  <a:cubicBezTo>
                    <a:pt x="13061" y="-92"/>
                    <a:pt x="4130" y="5453"/>
                    <a:pt x="1043" y="14051"/>
                  </a:cubicBezTo>
                  <a:cubicBezTo>
                    <a:pt x="-2770" y="24718"/>
                    <a:pt x="3589" y="35758"/>
                    <a:pt x="11104" y="4150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85AE113-B206-B546-9571-562A9C2ED191}"/>
                </a:ext>
              </a:extLst>
            </p:cNvPr>
            <p:cNvSpPr/>
            <p:nvPr/>
          </p:nvSpPr>
          <p:spPr>
            <a:xfrm>
              <a:off x="6405855" y="3140991"/>
              <a:ext cx="132999" cy="67590"/>
            </a:xfrm>
            <a:custGeom>
              <a:avLst/>
              <a:gdLst>
                <a:gd name="connsiteX0" fmla="*/ 88554 w 132999"/>
                <a:gd name="connsiteY0" fmla="*/ 11214 h 67590"/>
                <a:gd name="connsiteX1" fmla="*/ 109804 w 132999"/>
                <a:gd name="connsiteY1" fmla="*/ 15849 h 67590"/>
                <a:gd name="connsiteX2" fmla="*/ 120304 w 132999"/>
                <a:gd name="connsiteY2" fmla="*/ 25107 h 67590"/>
                <a:gd name="connsiteX3" fmla="*/ 119703 w 132999"/>
                <a:gd name="connsiteY3" fmla="*/ 35711 h 67590"/>
                <a:gd name="connsiteX4" fmla="*/ 107710 w 132999"/>
                <a:gd name="connsiteY4" fmla="*/ 40310 h 67590"/>
                <a:gd name="connsiteX5" fmla="*/ 48524 w 132999"/>
                <a:gd name="connsiteY5" fmla="*/ 50826 h 67590"/>
                <a:gd name="connsiteX6" fmla="*/ 31062 w 132999"/>
                <a:gd name="connsiteY6" fmla="*/ 52921 h 67590"/>
                <a:gd name="connsiteX7" fmla="*/ 20750 w 132999"/>
                <a:gd name="connsiteY7" fmla="*/ 54094 h 67590"/>
                <a:gd name="connsiteX8" fmla="*/ 88555 w 132999"/>
                <a:gd name="connsiteY8" fmla="*/ 11216 h 67590"/>
                <a:gd name="connsiteX9" fmla="*/ 5595 w 132999"/>
                <a:gd name="connsiteY9" fmla="*/ 67499 h 67590"/>
                <a:gd name="connsiteX10" fmla="*/ 7526 w 132999"/>
                <a:gd name="connsiteY10" fmla="*/ 67146 h 67590"/>
                <a:gd name="connsiteX11" fmla="*/ 32352 w 132999"/>
                <a:gd name="connsiteY11" fmla="*/ 64105 h 67590"/>
                <a:gd name="connsiteX12" fmla="*/ 50529 w 132999"/>
                <a:gd name="connsiteY12" fmla="*/ 61925 h 67590"/>
                <a:gd name="connsiteX13" fmla="*/ 109715 w 132999"/>
                <a:gd name="connsiteY13" fmla="*/ 51408 h 67590"/>
                <a:gd name="connsiteX14" fmla="*/ 128269 w 132999"/>
                <a:gd name="connsiteY14" fmla="*/ 43109 h 67590"/>
                <a:gd name="connsiteX15" fmla="*/ 130488 w 132999"/>
                <a:gd name="connsiteY15" fmla="*/ 20082 h 67590"/>
                <a:gd name="connsiteX16" fmla="*/ 114581 w 132999"/>
                <a:gd name="connsiteY16" fmla="*/ 5590 h 67590"/>
                <a:gd name="connsiteX17" fmla="*/ 88551 w 132999"/>
                <a:gd name="connsiteY17" fmla="*/ -92 h 67590"/>
                <a:gd name="connsiteX18" fmla="*/ 9920 w 132999"/>
                <a:gd name="connsiteY18" fmla="*/ 49041 h 67590"/>
                <a:gd name="connsiteX19" fmla="*/ 1490 w 132999"/>
                <a:gd name="connsiteY19" fmla="*/ 57926 h 67590"/>
                <a:gd name="connsiteX20" fmla="*/ 1632 w 132999"/>
                <a:gd name="connsiteY20" fmla="*/ 65900 h 67590"/>
                <a:gd name="connsiteX21" fmla="*/ 5584 w 132999"/>
                <a:gd name="connsiteY21" fmla="*/ 67483 h 6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2999" h="67590">
                  <a:moveTo>
                    <a:pt x="88554" y="11214"/>
                  </a:moveTo>
                  <a:cubicBezTo>
                    <a:pt x="95566" y="11214"/>
                    <a:pt x="102792" y="12797"/>
                    <a:pt x="109804" y="15849"/>
                  </a:cubicBezTo>
                  <a:cubicBezTo>
                    <a:pt x="113342" y="17569"/>
                    <a:pt x="118033" y="20572"/>
                    <a:pt x="120304" y="25107"/>
                  </a:cubicBezTo>
                  <a:cubicBezTo>
                    <a:pt x="122150" y="28771"/>
                    <a:pt x="121883" y="33232"/>
                    <a:pt x="119703" y="35711"/>
                  </a:cubicBezTo>
                  <a:cubicBezTo>
                    <a:pt x="117332" y="38417"/>
                    <a:pt x="112879" y="39400"/>
                    <a:pt x="107710" y="40310"/>
                  </a:cubicBezTo>
                  <a:lnTo>
                    <a:pt x="48524" y="50826"/>
                  </a:lnTo>
                  <a:cubicBezTo>
                    <a:pt x="46643" y="51180"/>
                    <a:pt x="39229" y="51985"/>
                    <a:pt x="31062" y="52921"/>
                  </a:cubicBezTo>
                  <a:cubicBezTo>
                    <a:pt x="27085" y="53370"/>
                    <a:pt x="23660" y="53755"/>
                    <a:pt x="20750" y="54094"/>
                  </a:cubicBezTo>
                  <a:cubicBezTo>
                    <a:pt x="40194" y="33446"/>
                    <a:pt x="62173" y="11216"/>
                    <a:pt x="88555" y="11216"/>
                  </a:cubicBezTo>
                  <a:close/>
                  <a:moveTo>
                    <a:pt x="5595" y="67499"/>
                  </a:moveTo>
                  <a:cubicBezTo>
                    <a:pt x="6246" y="67499"/>
                    <a:pt x="6886" y="67393"/>
                    <a:pt x="7526" y="67146"/>
                  </a:cubicBezTo>
                  <a:cubicBezTo>
                    <a:pt x="10186" y="66623"/>
                    <a:pt x="23470" y="65115"/>
                    <a:pt x="32352" y="64105"/>
                  </a:cubicBezTo>
                  <a:cubicBezTo>
                    <a:pt x="40844" y="63144"/>
                    <a:pt x="48585" y="62261"/>
                    <a:pt x="50529" y="61925"/>
                  </a:cubicBezTo>
                  <a:lnTo>
                    <a:pt x="109715" y="51408"/>
                  </a:lnTo>
                  <a:cubicBezTo>
                    <a:pt x="115022" y="50472"/>
                    <a:pt x="123076" y="49042"/>
                    <a:pt x="128269" y="43109"/>
                  </a:cubicBezTo>
                  <a:cubicBezTo>
                    <a:pt x="133500" y="37153"/>
                    <a:pt x="134391" y="27895"/>
                    <a:pt x="130488" y="20082"/>
                  </a:cubicBezTo>
                  <a:cubicBezTo>
                    <a:pt x="127554" y="14238"/>
                    <a:pt x="122146" y="9266"/>
                    <a:pt x="114581" y="5590"/>
                  </a:cubicBezTo>
                  <a:cubicBezTo>
                    <a:pt x="105900" y="1827"/>
                    <a:pt x="97144" y="-92"/>
                    <a:pt x="88551" y="-92"/>
                  </a:cubicBezTo>
                  <a:cubicBezTo>
                    <a:pt x="56085" y="-92"/>
                    <a:pt x="31560" y="26013"/>
                    <a:pt x="9920" y="49041"/>
                  </a:cubicBezTo>
                  <a:cubicBezTo>
                    <a:pt x="7061" y="52093"/>
                    <a:pt x="4237" y="55072"/>
                    <a:pt x="1490" y="57926"/>
                  </a:cubicBezTo>
                  <a:cubicBezTo>
                    <a:pt x="-679" y="60168"/>
                    <a:pt x="-619" y="63745"/>
                    <a:pt x="1632" y="65900"/>
                  </a:cubicBezTo>
                  <a:cubicBezTo>
                    <a:pt x="2735" y="66960"/>
                    <a:pt x="4168" y="67483"/>
                    <a:pt x="5584" y="67483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73D510E-B984-6C48-A9AF-41DBDF267C95}"/>
                </a:ext>
              </a:extLst>
            </p:cNvPr>
            <p:cNvSpPr/>
            <p:nvPr/>
          </p:nvSpPr>
          <p:spPr>
            <a:xfrm>
              <a:off x="6405626" y="3324716"/>
              <a:ext cx="118720" cy="64683"/>
            </a:xfrm>
            <a:custGeom>
              <a:avLst/>
              <a:gdLst>
                <a:gd name="connsiteX0" fmla="*/ 31051 w 118720"/>
                <a:gd name="connsiteY0" fmla="*/ 11198 h 64683"/>
                <a:gd name="connsiteX1" fmla="*/ 102970 w 118720"/>
                <a:gd name="connsiteY1" fmla="*/ 30375 h 64683"/>
                <a:gd name="connsiteX2" fmla="*/ 107235 w 118720"/>
                <a:gd name="connsiteY2" fmla="*/ 39247 h 64683"/>
                <a:gd name="connsiteX3" fmla="*/ 100110 w 118720"/>
                <a:gd name="connsiteY3" fmla="*/ 48954 h 64683"/>
                <a:gd name="connsiteX4" fmla="*/ 87101 w 118720"/>
                <a:gd name="connsiteY4" fmla="*/ 53303 h 64683"/>
                <a:gd name="connsiteX5" fmla="*/ 52628 w 118720"/>
                <a:gd name="connsiteY5" fmla="*/ 36443 h 64683"/>
                <a:gd name="connsiteX6" fmla="*/ 38967 w 118720"/>
                <a:gd name="connsiteY6" fmla="*/ 25988 h 64683"/>
                <a:gd name="connsiteX7" fmla="*/ 20087 w 118720"/>
                <a:gd name="connsiteY7" fmla="*/ 11359 h 64683"/>
                <a:gd name="connsiteX8" fmla="*/ 31051 w 118720"/>
                <a:gd name="connsiteY8" fmla="*/ 11183 h 64683"/>
                <a:gd name="connsiteX9" fmla="*/ 32104 w 118720"/>
                <a:gd name="connsiteY9" fmla="*/ 34985 h 64683"/>
                <a:gd name="connsiteX10" fmla="*/ 45577 w 118720"/>
                <a:gd name="connsiteY10" fmla="*/ 45290 h 64683"/>
                <a:gd name="connsiteX11" fmla="*/ 87100 w 118720"/>
                <a:gd name="connsiteY11" fmla="*/ 64592 h 64683"/>
                <a:gd name="connsiteX12" fmla="*/ 106820 w 118720"/>
                <a:gd name="connsiteY12" fmla="*/ 58075 h 64683"/>
                <a:gd name="connsiteX13" fmla="*/ 118562 w 118720"/>
                <a:gd name="connsiteY13" fmla="*/ 40194 h 64683"/>
                <a:gd name="connsiteX14" fmla="*/ 111085 w 118720"/>
                <a:gd name="connsiteY14" fmla="*/ 22487 h 64683"/>
                <a:gd name="connsiteX15" fmla="*/ 31050 w 118720"/>
                <a:gd name="connsiteY15" fmla="*/ -92 h 64683"/>
                <a:gd name="connsiteX16" fmla="*/ 5320 w 118720"/>
                <a:gd name="connsiteY16" fmla="*/ 643 h 64683"/>
                <a:gd name="connsiteX17" fmla="*/ 252 w 118720"/>
                <a:gd name="connsiteY17" fmla="*/ 4331 h 64683"/>
                <a:gd name="connsiteX18" fmla="*/ 1696 w 118720"/>
                <a:gd name="connsiteY18" fmla="*/ 10412 h 64683"/>
                <a:gd name="connsiteX19" fmla="*/ 32104 w 118720"/>
                <a:gd name="connsiteY19" fmla="*/ 34985 h 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720" h="64683">
                  <a:moveTo>
                    <a:pt x="31051" y="11198"/>
                  </a:moveTo>
                  <a:cubicBezTo>
                    <a:pt x="66741" y="11198"/>
                    <a:pt x="90262" y="17465"/>
                    <a:pt x="102970" y="30375"/>
                  </a:cubicBezTo>
                  <a:cubicBezTo>
                    <a:pt x="106032" y="33490"/>
                    <a:pt x="107461" y="36468"/>
                    <a:pt x="107235" y="39247"/>
                  </a:cubicBezTo>
                  <a:cubicBezTo>
                    <a:pt x="106880" y="43259"/>
                    <a:pt x="103183" y="46736"/>
                    <a:pt x="100110" y="48954"/>
                  </a:cubicBezTo>
                  <a:cubicBezTo>
                    <a:pt x="96083" y="51882"/>
                    <a:pt x="91818" y="53303"/>
                    <a:pt x="87101" y="53303"/>
                  </a:cubicBezTo>
                  <a:cubicBezTo>
                    <a:pt x="75622" y="53303"/>
                    <a:pt x="63241" y="44779"/>
                    <a:pt x="52628" y="36443"/>
                  </a:cubicBezTo>
                  <a:cubicBezTo>
                    <a:pt x="48149" y="32928"/>
                    <a:pt x="43570" y="29465"/>
                    <a:pt x="38967" y="25988"/>
                  </a:cubicBezTo>
                  <a:cubicBezTo>
                    <a:pt x="32669" y="21241"/>
                    <a:pt x="26234" y="16394"/>
                    <a:pt x="20087" y="11359"/>
                  </a:cubicBezTo>
                  <a:cubicBezTo>
                    <a:pt x="23625" y="11253"/>
                    <a:pt x="27300" y="11183"/>
                    <a:pt x="31051" y="11183"/>
                  </a:cubicBezTo>
                  <a:close/>
                  <a:moveTo>
                    <a:pt x="32104" y="34985"/>
                  </a:moveTo>
                  <a:cubicBezTo>
                    <a:pt x="36645" y="38401"/>
                    <a:pt x="41161" y="41826"/>
                    <a:pt x="45577" y="45290"/>
                  </a:cubicBezTo>
                  <a:cubicBezTo>
                    <a:pt x="58322" y="55309"/>
                    <a:pt x="72184" y="64592"/>
                    <a:pt x="87100" y="64592"/>
                  </a:cubicBezTo>
                  <a:cubicBezTo>
                    <a:pt x="94213" y="64592"/>
                    <a:pt x="100849" y="62388"/>
                    <a:pt x="106820" y="58075"/>
                  </a:cubicBezTo>
                  <a:cubicBezTo>
                    <a:pt x="115827" y="51545"/>
                    <a:pt x="118173" y="44742"/>
                    <a:pt x="118562" y="40194"/>
                  </a:cubicBezTo>
                  <a:cubicBezTo>
                    <a:pt x="118918" y="35932"/>
                    <a:pt x="117897" y="29415"/>
                    <a:pt x="111085" y="22487"/>
                  </a:cubicBezTo>
                  <a:cubicBezTo>
                    <a:pt x="91177" y="2251"/>
                    <a:pt x="55876" y="-92"/>
                    <a:pt x="31050" y="-92"/>
                  </a:cubicBezTo>
                  <a:cubicBezTo>
                    <a:pt x="21754" y="-92"/>
                    <a:pt x="12948" y="283"/>
                    <a:pt x="5320" y="643"/>
                  </a:cubicBezTo>
                  <a:cubicBezTo>
                    <a:pt x="3037" y="749"/>
                    <a:pt x="1043" y="2200"/>
                    <a:pt x="252" y="4331"/>
                  </a:cubicBezTo>
                  <a:cubicBezTo>
                    <a:pt x="-537" y="6461"/>
                    <a:pt x="39" y="8855"/>
                    <a:pt x="1696" y="10412"/>
                  </a:cubicBezTo>
                  <a:cubicBezTo>
                    <a:pt x="11205" y="19234"/>
                    <a:pt x="21830" y="27247"/>
                    <a:pt x="32104" y="349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62E89FB-511B-884E-9382-F91FB3C95286}"/>
                </a:ext>
              </a:extLst>
            </p:cNvPr>
            <p:cNvSpPr/>
            <p:nvPr/>
          </p:nvSpPr>
          <p:spPr>
            <a:xfrm>
              <a:off x="6204379" y="3152558"/>
              <a:ext cx="67985" cy="26103"/>
            </a:xfrm>
            <a:custGeom>
              <a:avLst/>
              <a:gdLst>
                <a:gd name="connsiteX0" fmla="*/ 5576 w 67985"/>
                <a:gd name="connsiteY0" fmla="*/ 26002 h 26103"/>
                <a:gd name="connsiteX1" fmla="*/ 7031 w 67985"/>
                <a:gd name="connsiteY1" fmla="*/ 25825 h 26103"/>
                <a:gd name="connsiteX2" fmla="*/ 63658 w 67985"/>
                <a:gd name="connsiteY2" fmla="*/ 10996 h 26103"/>
                <a:gd name="connsiteX3" fmla="*/ 67697 w 67985"/>
                <a:gd name="connsiteY3" fmla="*/ 4106 h 26103"/>
                <a:gd name="connsiteX4" fmla="*/ 60760 w 67985"/>
                <a:gd name="connsiteY4" fmla="*/ 93 h 26103"/>
                <a:gd name="connsiteX5" fmla="*/ 4121 w 67985"/>
                <a:gd name="connsiteY5" fmla="*/ 14909 h 26103"/>
                <a:gd name="connsiteX6" fmla="*/ 93 w 67985"/>
                <a:gd name="connsiteY6" fmla="*/ 21812 h 26103"/>
                <a:gd name="connsiteX7" fmla="*/ 5576 w 67985"/>
                <a:gd name="connsiteY7" fmla="*/ 26012 h 2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85" h="26103">
                  <a:moveTo>
                    <a:pt x="5576" y="26002"/>
                  </a:moveTo>
                  <a:cubicBezTo>
                    <a:pt x="6053" y="26002"/>
                    <a:pt x="6544" y="25931"/>
                    <a:pt x="7031" y="25825"/>
                  </a:cubicBezTo>
                  <a:lnTo>
                    <a:pt x="63658" y="10996"/>
                  </a:lnTo>
                  <a:cubicBezTo>
                    <a:pt x="66695" y="10212"/>
                    <a:pt x="68500" y="7121"/>
                    <a:pt x="67697" y="4106"/>
                  </a:cubicBezTo>
                  <a:cubicBezTo>
                    <a:pt x="66919" y="1089"/>
                    <a:pt x="63846" y="-692"/>
                    <a:pt x="60760" y="93"/>
                  </a:cubicBezTo>
                  <a:lnTo>
                    <a:pt x="4121" y="14909"/>
                  </a:lnTo>
                  <a:cubicBezTo>
                    <a:pt x="1098" y="15708"/>
                    <a:pt x="-709" y="18797"/>
                    <a:pt x="93" y="21812"/>
                  </a:cubicBezTo>
                  <a:cubicBezTo>
                    <a:pt x="759" y="24341"/>
                    <a:pt x="3066" y="26012"/>
                    <a:pt x="5576" y="2601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F4F70BA-0039-DF47-B651-D161A877F0E0}"/>
                </a:ext>
              </a:extLst>
            </p:cNvPr>
            <p:cNvSpPr/>
            <p:nvPr/>
          </p:nvSpPr>
          <p:spPr>
            <a:xfrm>
              <a:off x="6215395" y="3174516"/>
              <a:ext cx="65344" cy="31037"/>
            </a:xfrm>
            <a:custGeom>
              <a:avLst/>
              <a:gdLst>
                <a:gd name="connsiteX0" fmla="*/ 5035 w 65344"/>
                <a:gd name="connsiteY0" fmla="*/ 19694 h 31037"/>
                <a:gd name="connsiteX1" fmla="*/ -71 w 65344"/>
                <a:gd name="connsiteY1" fmla="*/ 25837 h 31037"/>
                <a:gd name="connsiteX2" fmla="*/ 5575 w 65344"/>
                <a:gd name="connsiteY2" fmla="*/ 30946 h 31037"/>
                <a:gd name="connsiteX3" fmla="*/ 6126 w 65344"/>
                <a:gd name="connsiteY3" fmla="*/ 30920 h 31037"/>
                <a:gd name="connsiteX4" fmla="*/ 62828 w 65344"/>
                <a:gd name="connsiteY4" fmla="*/ 10173 h 31037"/>
                <a:gd name="connsiteX5" fmla="*/ 64208 w 65344"/>
                <a:gd name="connsiteY5" fmla="*/ 2310 h 31037"/>
                <a:gd name="connsiteX6" fmla="*/ 56292 w 65344"/>
                <a:gd name="connsiteY6" fmla="*/ 929 h 31037"/>
                <a:gd name="connsiteX7" fmla="*/ 5034 w 65344"/>
                <a:gd name="connsiteY7" fmla="*/ 19695 h 3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4" h="31037">
                  <a:moveTo>
                    <a:pt x="5035" y="19694"/>
                  </a:moveTo>
                  <a:cubicBezTo>
                    <a:pt x="1924" y="19976"/>
                    <a:pt x="-372" y="22735"/>
                    <a:pt x="-71" y="25837"/>
                  </a:cubicBezTo>
                  <a:cubicBezTo>
                    <a:pt x="214" y="28751"/>
                    <a:pt x="2689" y="30946"/>
                    <a:pt x="5575" y="30946"/>
                  </a:cubicBezTo>
                  <a:cubicBezTo>
                    <a:pt x="5752" y="30946"/>
                    <a:pt x="5937" y="30946"/>
                    <a:pt x="6126" y="30920"/>
                  </a:cubicBezTo>
                  <a:cubicBezTo>
                    <a:pt x="26461" y="28988"/>
                    <a:pt x="46081" y="21824"/>
                    <a:pt x="62828" y="10173"/>
                  </a:cubicBezTo>
                  <a:cubicBezTo>
                    <a:pt x="65388" y="8379"/>
                    <a:pt x="66028" y="4865"/>
                    <a:pt x="64208" y="2310"/>
                  </a:cubicBezTo>
                  <a:cubicBezTo>
                    <a:pt x="62401" y="-243"/>
                    <a:pt x="58864" y="-854"/>
                    <a:pt x="56292" y="929"/>
                  </a:cubicBezTo>
                  <a:cubicBezTo>
                    <a:pt x="41163" y="11458"/>
                    <a:pt x="23437" y="17938"/>
                    <a:pt x="5034" y="1969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ACB5DF3-84CD-C445-9E33-F05753423BA8}"/>
                </a:ext>
              </a:extLst>
            </p:cNvPr>
            <p:cNvSpPr/>
            <p:nvPr/>
          </p:nvSpPr>
          <p:spPr>
            <a:xfrm>
              <a:off x="6223929" y="3199835"/>
              <a:ext cx="88031" cy="34104"/>
            </a:xfrm>
            <a:custGeom>
              <a:avLst/>
              <a:gdLst>
                <a:gd name="connsiteX0" fmla="*/ -87 w 88031"/>
                <a:gd name="connsiteY0" fmla="*/ 28730 h 34104"/>
                <a:gd name="connsiteX1" fmla="*/ 5571 w 88031"/>
                <a:gd name="connsiteY1" fmla="*/ 34013 h 34104"/>
                <a:gd name="connsiteX2" fmla="*/ 5948 w 88031"/>
                <a:gd name="connsiteY2" fmla="*/ 34001 h 34104"/>
                <a:gd name="connsiteX3" fmla="*/ 85055 w 88031"/>
                <a:gd name="connsiteY3" fmla="*/ 10462 h 34104"/>
                <a:gd name="connsiteX4" fmla="*/ 87188 w 88031"/>
                <a:gd name="connsiteY4" fmla="*/ 2774 h 34104"/>
                <a:gd name="connsiteX5" fmla="*/ 79449 w 88031"/>
                <a:gd name="connsiteY5" fmla="*/ 655 h 34104"/>
                <a:gd name="connsiteX6" fmla="*/ 5221 w 88031"/>
                <a:gd name="connsiteY6" fmla="*/ 22735 h 34104"/>
                <a:gd name="connsiteX7" fmla="*/ -85 w 88031"/>
                <a:gd name="connsiteY7" fmla="*/ 28729 h 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31" h="34104">
                  <a:moveTo>
                    <a:pt x="-87" y="28730"/>
                  </a:moveTo>
                  <a:cubicBezTo>
                    <a:pt x="126" y="31721"/>
                    <a:pt x="2612" y="34013"/>
                    <a:pt x="5571" y="34013"/>
                  </a:cubicBezTo>
                  <a:cubicBezTo>
                    <a:pt x="5713" y="34013"/>
                    <a:pt x="5820" y="34001"/>
                    <a:pt x="5948" y="34001"/>
                  </a:cubicBezTo>
                  <a:cubicBezTo>
                    <a:pt x="33609" y="32220"/>
                    <a:pt x="60969" y="24082"/>
                    <a:pt x="85055" y="10462"/>
                  </a:cubicBezTo>
                  <a:cubicBezTo>
                    <a:pt x="87789" y="8929"/>
                    <a:pt x="88743" y="5478"/>
                    <a:pt x="87188" y="2774"/>
                  </a:cubicBezTo>
                  <a:cubicBezTo>
                    <a:pt x="85634" y="58"/>
                    <a:pt x="82146" y="-902"/>
                    <a:pt x="79449" y="655"/>
                  </a:cubicBezTo>
                  <a:cubicBezTo>
                    <a:pt x="56843" y="13427"/>
                    <a:pt x="31176" y="21065"/>
                    <a:pt x="5221" y="22735"/>
                  </a:cubicBezTo>
                  <a:cubicBezTo>
                    <a:pt x="2099" y="22947"/>
                    <a:pt x="-286" y="25624"/>
                    <a:pt x="-85" y="2872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C623BDE-B1B7-9E4B-B24B-09A835E2C590}"/>
                </a:ext>
              </a:extLst>
            </p:cNvPr>
            <p:cNvSpPr/>
            <p:nvPr/>
          </p:nvSpPr>
          <p:spPr>
            <a:xfrm>
              <a:off x="6240963" y="3245064"/>
              <a:ext cx="65348" cy="25397"/>
            </a:xfrm>
            <a:custGeom>
              <a:avLst/>
              <a:gdLst>
                <a:gd name="connsiteX0" fmla="*/ 64534 w 65348"/>
                <a:gd name="connsiteY0" fmla="*/ 2789 h 25397"/>
                <a:gd name="connsiteX1" fmla="*/ 56794 w 65348"/>
                <a:gd name="connsiteY1" fmla="*/ 621 h 25397"/>
                <a:gd name="connsiteX2" fmla="*/ 5548 w 65348"/>
                <a:gd name="connsiteY2" fmla="*/ 14016 h 25397"/>
                <a:gd name="connsiteX3" fmla="*/ -97 w 65348"/>
                <a:gd name="connsiteY3" fmla="*/ 19698 h 25397"/>
                <a:gd name="connsiteX4" fmla="*/ 5586 w 65348"/>
                <a:gd name="connsiteY4" fmla="*/ 25306 h 25397"/>
                <a:gd name="connsiteX5" fmla="*/ 5611 w 65348"/>
                <a:gd name="connsiteY5" fmla="*/ 25306 h 25397"/>
                <a:gd name="connsiteX6" fmla="*/ 62326 w 65348"/>
                <a:gd name="connsiteY6" fmla="*/ 10477 h 25397"/>
                <a:gd name="connsiteX7" fmla="*/ 64535 w 65348"/>
                <a:gd name="connsiteY7" fmla="*/ 2789 h 2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8" h="25397">
                  <a:moveTo>
                    <a:pt x="64534" y="2789"/>
                  </a:moveTo>
                  <a:cubicBezTo>
                    <a:pt x="63005" y="73"/>
                    <a:pt x="59529" y="-887"/>
                    <a:pt x="56794" y="621"/>
                  </a:cubicBezTo>
                  <a:cubicBezTo>
                    <a:pt x="41163" y="9281"/>
                    <a:pt x="23450" y="13904"/>
                    <a:pt x="5548" y="14016"/>
                  </a:cubicBezTo>
                  <a:cubicBezTo>
                    <a:pt x="2412" y="14028"/>
                    <a:pt x="-122" y="16584"/>
                    <a:pt x="-97" y="19698"/>
                  </a:cubicBezTo>
                  <a:cubicBezTo>
                    <a:pt x="-71" y="22800"/>
                    <a:pt x="2463" y="25306"/>
                    <a:pt x="5586" y="25306"/>
                  </a:cubicBezTo>
                  <a:cubicBezTo>
                    <a:pt x="5598" y="25306"/>
                    <a:pt x="5598" y="25306"/>
                    <a:pt x="5611" y="25306"/>
                  </a:cubicBezTo>
                  <a:cubicBezTo>
                    <a:pt x="25419" y="25164"/>
                    <a:pt x="45040" y="20047"/>
                    <a:pt x="62326" y="10477"/>
                  </a:cubicBezTo>
                  <a:cubicBezTo>
                    <a:pt x="65061" y="8958"/>
                    <a:pt x="66064" y="5518"/>
                    <a:pt x="64535" y="278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7BDF60B3-7C5F-4B42-8D61-E8112339713F}"/>
                </a:ext>
              </a:extLst>
            </p:cNvPr>
            <p:cNvSpPr/>
            <p:nvPr/>
          </p:nvSpPr>
          <p:spPr>
            <a:xfrm>
              <a:off x="6269374" y="3270448"/>
              <a:ext cx="45447" cy="22615"/>
            </a:xfrm>
            <a:custGeom>
              <a:avLst/>
              <a:gdLst>
                <a:gd name="connsiteX0" fmla="*/ 36110 w 45447"/>
                <a:gd name="connsiteY0" fmla="*/ 1168 h 22615"/>
                <a:gd name="connsiteX1" fmla="*/ 5802 w 45447"/>
                <a:gd name="connsiteY1" fmla="*/ 11211 h 22615"/>
                <a:gd name="connsiteX2" fmla="*/ -94 w 45447"/>
                <a:gd name="connsiteY2" fmla="*/ 16632 h 22615"/>
                <a:gd name="connsiteX3" fmla="*/ 5363 w 45447"/>
                <a:gd name="connsiteY3" fmla="*/ 22488 h 22615"/>
                <a:gd name="connsiteX4" fmla="*/ 7407 w 45447"/>
                <a:gd name="connsiteY4" fmla="*/ 22524 h 22615"/>
                <a:gd name="connsiteX5" fmla="*/ 43248 w 45447"/>
                <a:gd name="connsiteY5" fmla="*/ 9950 h 22615"/>
                <a:gd name="connsiteX6" fmla="*/ 44087 w 45447"/>
                <a:gd name="connsiteY6" fmla="*/ 2001 h 22615"/>
                <a:gd name="connsiteX7" fmla="*/ 36109 w 45447"/>
                <a:gd name="connsiteY7" fmla="*/ 1167 h 2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" h="22615">
                  <a:moveTo>
                    <a:pt x="36110" y="1168"/>
                  </a:moveTo>
                  <a:cubicBezTo>
                    <a:pt x="27680" y="7946"/>
                    <a:pt x="16641" y="11548"/>
                    <a:pt x="5802" y="11211"/>
                  </a:cubicBezTo>
                  <a:cubicBezTo>
                    <a:pt x="2765" y="10929"/>
                    <a:pt x="44" y="13517"/>
                    <a:pt x="-94" y="16632"/>
                  </a:cubicBezTo>
                  <a:cubicBezTo>
                    <a:pt x="-201" y="19747"/>
                    <a:pt x="2228" y="22376"/>
                    <a:pt x="5363" y="22488"/>
                  </a:cubicBezTo>
                  <a:cubicBezTo>
                    <a:pt x="6053" y="22513"/>
                    <a:pt x="6728" y="22524"/>
                    <a:pt x="7407" y="22524"/>
                  </a:cubicBezTo>
                  <a:cubicBezTo>
                    <a:pt x="20291" y="22524"/>
                    <a:pt x="33250" y="18000"/>
                    <a:pt x="43248" y="9950"/>
                  </a:cubicBezTo>
                  <a:cubicBezTo>
                    <a:pt x="45680" y="7983"/>
                    <a:pt x="46057" y="4430"/>
                    <a:pt x="44087" y="2001"/>
                  </a:cubicBezTo>
                  <a:cubicBezTo>
                    <a:pt x="42117" y="-430"/>
                    <a:pt x="38492" y="-790"/>
                    <a:pt x="36109" y="116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8ABDD26-A86C-1A4C-9F71-04581EDB03AE}"/>
                </a:ext>
              </a:extLst>
            </p:cNvPr>
            <p:cNvSpPr/>
            <p:nvPr/>
          </p:nvSpPr>
          <p:spPr>
            <a:xfrm>
              <a:off x="5982469" y="2863849"/>
              <a:ext cx="64071" cy="123469"/>
            </a:xfrm>
            <a:custGeom>
              <a:avLst/>
              <a:gdLst>
                <a:gd name="connsiteX0" fmla="*/ 26086 w 64071"/>
                <a:gd name="connsiteY0" fmla="*/ 11368 h 123469"/>
                <a:gd name="connsiteX1" fmla="*/ 47523 w 64071"/>
                <a:gd name="connsiteY1" fmla="*/ 28654 h 123469"/>
                <a:gd name="connsiteX2" fmla="*/ 51248 w 64071"/>
                <a:gd name="connsiteY2" fmla="*/ 40130 h 123469"/>
                <a:gd name="connsiteX3" fmla="*/ 49108 w 64071"/>
                <a:gd name="connsiteY3" fmla="*/ 85096 h 123469"/>
                <a:gd name="connsiteX4" fmla="*/ 46789 w 64071"/>
                <a:gd name="connsiteY4" fmla="*/ 99902 h 123469"/>
                <a:gd name="connsiteX5" fmla="*/ 18389 w 64071"/>
                <a:gd name="connsiteY5" fmla="*/ 46330 h 123469"/>
                <a:gd name="connsiteX6" fmla="*/ 11775 w 64071"/>
                <a:gd name="connsiteY6" fmla="*/ 30409 h 123469"/>
                <a:gd name="connsiteX7" fmla="*/ 6211 w 64071"/>
                <a:gd name="connsiteY7" fmla="*/ 31554 h 123469"/>
                <a:gd name="connsiteX8" fmla="*/ 11620 w 64071"/>
                <a:gd name="connsiteY8" fmla="*/ 29601 h 123469"/>
                <a:gd name="connsiteX9" fmla="*/ 14586 w 64071"/>
                <a:gd name="connsiteY9" fmla="*/ 15629 h 123469"/>
                <a:gd name="connsiteX10" fmla="*/ 26085 w 64071"/>
                <a:gd name="connsiteY10" fmla="*/ 11366 h 123469"/>
                <a:gd name="connsiteX11" fmla="*/ 434 w 64071"/>
                <a:gd name="connsiteY11" fmla="*/ 31559 h 123469"/>
                <a:gd name="connsiteX12" fmla="*/ 647 w 64071"/>
                <a:gd name="connsiteY12" fmla="*/ 32698 h 123469"/>
                <a:gd name="connsiteX13" fmla="*/ 8238 w 64071"/>
                <a:gd name="connsiteY13" fmla="*/ 51408 h 123469"/>
                <a:gd name="connsiteX14" fmla="*/ 37383 w 64071"/>
                <a:gd name="connsiteY14" fmla="*/ 106277 h 123469"/>
                <a:gd name="connsiteX15" fmla="*/ 46366 w 64071"/>
                <a:gd name="connsiteY15" fmla="*/ 120794 h 123469"/>
                <a:gd name="connsiteX16" fmla="*/ 52762 w 64071"/>
                <a:gd name="connsiteY16" fmla="*/ 123143 h 123469"/>
                <a:gd name="connsiteX17" fmla="*/ 56834 w 64071"/>
                <a:gd name="connsiteY17" fmla="*/ 117724 h 123469"/>
                <a:gd name="connsiteX18" fmla="*/ 60315 w 64071"/>
                <a:gd name="connsiteY18" fmla="*/ 86977 h 123469"/>
                <a:gd name="connsiteX19" fmla="*/ 62381 w 64071"/>
                <a:gd name="connsiteY19" fmla="*/ 37840 h 123469"/>
                <a:gd name="connsiteX20" fmla="*/ 57899 w 64071"/>
                <a:gd name="connsiteY20" fmla="*/ 24026 h 123469"/>
                <a:gd name="connsiteX21" fmla="*/ 27787 w 64071"/>
                <a:gd name="connsiteY21" fmla="*/ 215 h 123469"/>
                <a:gd name="connsiteX22" fmla="*/ 6073 w 64071"/>
                <a:gd name="connsiteY22" fmla="*/ 8144 h 123469"/>
                <a:gd name="connsiteX23" fmla="*/ 437 w 64071"/>
                <a:gd name="connsiteY23" fmla="*/ 31560 h 12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071" h="123469">
                  <a:moveTo>
                    <a:pt x="26086" y="11368"/>
                  </a:moveTo>
                  <a:cubicBezTo>
                    <a:pt x="34820" y="12702"/>
                    <a:pt x="44225" y="21380"/>
                    <a:pt x="47523" y="28654"/>
                  </a:cubicBezTo>
                  <a:cubicBezTo>
                    <a:pt x="49187" y="32333"/>
                    <a:pt x="50403" y="36079"/>
                    <a:pt x="51248" y="40130"/>
                  </a:cubicBezTo>
                  <a:cubicBezTo>
                    <a:pt x="54257" y="54564"/>
                    <a:pt x="51753" y="69396"/>
                    <a:pt x="49108" y="85096"/>
                  </a:cubicBezTo>
                  <a:cubicBezTo>
                    <a:pt x="48283" y="89987"/>
                    <a:pt x="47454" y="94929"/>
                    <a:pt x="46789" y="99902"/>
                  </a:cubicBezTo>
                  <a:cubicBezTo>
                    <a:pt x="37860" y="84852"/>
                    <a:pt x="28606" y="67375"/>
                    <a:pt x="18389" y="46330"/>
                  </a:cubicBezTo>
                  <a:cubicBezTo>
                    <a:pt x="15824" y="41474"/>
                    <a:pt x="12925" y="35925"/>
                    <a:pt x="11775" y="30409"/>
                  </a:cubicBezTo>
                  <a:lnTo>
                    <a:pt x="6211" y="31554"/>
                  </a:lnTo>
                  <a:lnTo>
                    <a:pt x="11620" y="29601"/>
                  </a:lnTo>
                  <a:cubicBezTo>
                    <a:pt x="10646" y="24050"/>
                    <a:pt x="11727" y="18823"/>
                    <a:pt x="14586" y="15629"/>
                  </a:cubicBezTo>
                  <a:cubicBezTo>
                    <a:pt x="17736" y="12066"/>
                    <a:pt x="21510" y="10681"/>
                    <a:pt x="26085" y="11366"/>
                  </a:cubicBezTo>
                  <a:close/>
                  <a:moveTo>
                    <a:pt x="434" y="31559"/>
                  </a:moveTo>
                  <a:cubicBezTo>
                    <a:pt x="448" y="31629"/>
                    <a:pt x="647" y="32650"/>
                    <a:pt x="647" y="32698"/>
                  </a:cubicBezTo>
                  <a:cubicBezTo>
                    <a:pt x="2119" y="39763"/>
                    <a:pt x="5411" y="46022"/>
                    <a:pt x="8238" y="51408"/>
                  </a:cubicBezTo>
                  <a:cubicBezTo>
                    <a:pt x="18652" y="72846"/>
                    <a:pt x="28188" y="90811"/>
                    <a:pt x="37383" y="106277"/>
                  </a:cubicBezTo>
                  <a:cubicBezTo>
                    <a:pt x="40320" y="111208"/>
                    <a:pt x="43315" y="116052"/>
                    <a:pt x="46366" y="120794"/>
                  </a:cubicBezTo>
                  <a:cubicBezTo>
                    <a:pt x="47743" y="122902"/>
                    <a:pt x="50336" y="123859"/>
                    <a:pt x="52762" y="123143"/>
                  </a:cubicBezTo>
                  <a:cubicBezTo>
                    <a:pt x="55173" y="122431"/>
                    <a:pt x="56840" y="120215"/>
                    <a:pt x="56834" y="117724"/>
                  </a:cubicBezTo>
                  <a:cubicBezTo>
                    <a:pt x="56817" y="107751"/>
                    <a:pt x="58515" y="97654"/>
                    <a:pt x="60315" y="86977"/>
                  </a:cubicBezTo>
                  <a:cubicBezTo>
                    <a:pt x="63017" y="70935"/>
                    <a:pt x="65820" y="54337"/>
                    <a:pt x="62381" y="37840"/>
                  </a:cubicBezTo>
                  <a:cubicBezTo>
                    <a:pt x="61382" y="33045"/>
                    <a:pt x="59860" y="28395"/>
                    <a:pt x="57899" y="24026"/>
                  </a:cubicBezTo>
                  <a:cubicBezTo>
                    <a:pt x="53337" y="14008"/>
                    <a:pt x="41251" y="2242"/>
                    <a:pt x="27787" y="215"/>
                  </a:cubicBezTo>
                  <a:cubicBezTo>
                    <a:pt x="19346" y="-1065"/>
                    <a:pt x="11834" y="1678"/>
                    <a:pt x="6073" y="8144"/>
                  </a:cubicBezTo>
                  <a:cubicBezTo>
                    <a:pt x="882" y="13971"/>
                    <a:pt x="-1168" y="22512"/>
                    <a:pt x="437" y="3156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044B3F1-2B0F-E241-B4C5-01C1416D9D92}"/>
                </a:ext>
              </a:extLst>
            </p:cNvPr>
            <p:cNvSpPr/>
            <p:nvPr/>
          </p:nvSpPr>
          <p:spPr>
            <a:xfrm>
              <a:off x="6269488" y="2922538"/>
              <a:ext cx="91459" cy="100502"/>
            </a:xfrm>
            <a:custGeom>
              <a:avLst/>
              <a:gdLst>
                <a:gd name="connsiteX0" fmla="*/ 19193 w 91459"/>
                <a:gd name="connsiteY0" fmla="*/ 72828 h 100502"/>
                <a:gd name="connsiteX1" fmla="*/ 62616 w 91459"/>
                <a:gd name="connsiteY1" fmla="*/ 12738 h 100502"/>
                <a:gd name="connsiteX2" fmla="*/ 72478 w 91459"/>
                <a:gd name="connsiteY2" fmla="*/ 11902 h 100502"/>
                <a:gd name="connsiteX3" fmla="*/ 79111 w 91459"/>
                <a:gd name="connsiteY3" fmla="*/ 21948 h 100502"/>
                <a:gd name="connsiteX4" fmla="*/ 78620 w 91459"/>
                <a:gd name="connsiteY4" fmla="*/ 35573 h 100502"/>
                <a:gd name="connsiteX5" fmla="*/ 50583 w 91459"/>
                <a:gd name="connsiteY5" fmla="*/ 61672 h 100502"/>
                <a:gd name="connsiteX6" fmla="*/ 35917 w 91459"/>
                <a:gd name="connsiteY6" fmla="*/ 70685 h 100502"/>
                <a:gd name="connsiteX7" fmla="*/ 15479 w 91459"/>
                <a:gd name="connsiteY7" fmla="*/ 83077 h 100502"/>
                <a:gd name="connsiteX8" fmla="*/ 19178 w 91459"/>
                <a:gd name="connsiteY8" fmla="*/ 72823 h 100502"/>
                <a:gd name="connsiteX9" fmla="*/ 41975 w 91459"/>
                <a:gd name="connsiteY9" fmla="*/ 80236 h 100502"/>
                <a:gd name="connsiteX10" fmla="*/ 56433 w 91459"/>
                <a:gd name="connsiteY10" fmla="*/ 71346 h 100502"/>
                <a:gd name="connsiteX11" fmla="*/ 89257 w 91459"/>
                <a:gd name="connsiteY11" fmla="*/ 39554 h 100502"/>
                <a:gd name="connsiteX12" fmla="*/ 90071 w 91459"/>
                <a:gd name="connsiteY12" fmla="*/ 18926 h 100502"/>
                <a:gd name="connsiteX13" fmla="*/ 77365 w 91459"/>
                <a:gd name="connsiteY13" fmla="*/ 1707 h 100502"/>
                <a:gd name="connsiteX14" fmla="*/ 58047 w 91459"/>
                <a:gd name="connsiteY14" fmla="*/ 2414 h 100502"/>
                <a:gd name="connsiteX15" fmla="*/ 8558 w 91459"/>
                <a:gd name="connsiteY15" fmla="*/ 68849 h 100502"/>
                <a:gd name="connsiteX16" fmla="*/ 179 w 91459"/>
                <a:gd name="connsiteY16" fmla="*/ 93024 h 100502"/>
                <a:gd name="connsiteX17" fmla="*/ 1868 w 91459"/>
                <a:gd name="connsiteY17" fmla="*/ 99035 h 100502"/>
                <a:gd name="connsiteX18" fmla="*/ 8106 w 91459"/>
                <a:gd name="connsiteY18" fmla="*/ 99837 h 100502"/>
                <a:gd name="connsiteX19" fmla="*/ 41977 w 91459"/>
                <a:gd name="connsiteY19" fmla="*/ 80235 h 1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59" h="100502">
                  <a:moveTo>
                    <a:pt x="19193" y="72828"/>
                  </a:moveTo>
                  <a:cubicBezTo>
                    <a:pt x="31776" y="39653"/>
                    <a:pt x="45974" y="19999"/>
                    <a:pt x="62616" y="12738"/>
                  </a:cubicBezTo>
                  <a:cubicBezTo>
                    <a:pt x="66631" y="10991"/>
                    <a:pt x="69940" y="10712"/>
                    <a:pt x="72478" y="11902"/>
                  </a:cubicBezTo>
                  <a:cubicBezTo>
                    <a:pt x="76133" y="13647"/>
                    <a:pt x="78105" y="18309"/>
                    <a:pt x="79111" y="21948"/>
                  </a:cubicBezTo>
                  <a:cubicBezTo>
                    <a:pt x="80448" y="26723"/>
                    <a:pt x="80284" y="31188"/>
                    <a:pt x="78620" y="35573"/>
                  </a:cubicBezTo>
                  <a:cubicBezTo>
                    <a:pt x="74573" y="46242"/>
                    <a:pt x="62178" y="54746"/>
                    <a:pt x="50583" y="61672"/>
                  </a:cubicBezTo>
                  <a:cubicBezTo>
                    <a:pt x="45693" y="64596"/>
                    <a:pt x="40816" y="67631"/>
                    <a:pt x="35917" y="70685"/>
                  </a:cubicBezTo>
                  <a:cubicBezTo>
                    <a:pt x="29224" y="74865"/>
                    <a:pt x="22389" y="79137"/>
                    <a:pt x="15479" y="83077"/>
                  </a:cubicBezTo>
                  <a:cubicBezTo>
                    <a:pt x="16627" y="79750"/>
                    <a:pt x="17854" y="76309"/>
                    <a:pt x="19178" y="72823"/>
                  </a:cubicBezTo>
                  <a:close/>
                  <a:moveTo>
                    <a:pt x="41975" y="80236"/>
                  </a:moveTo>
                  <a:cubicBezTo>
                    <a:pt x="46794" y="77219"/>
                    <a:pt x="51613" y="74229"/>
                    <a:pt x="56433" y="71346"/>
                  </a:cubicBezTo>
                  <a:cubicBezTo>
                    <a:pt x="70365" y="63030"/>
                    <a:pt x="83998" y="53418"/>
                    <a:pt x="89257" y="39554"/>
                  </a:cubicBezTo>
                  <a:cubicBezTo>
                    <a:pt x="91764" y="32942"/>
                    <a:pt x="92027" y="25997"/>
                    <a:pt x="90071" y="18926"/>
                  </a:cubicBezTo>
                  <a:cubicBezTo>
                    <a:pt x="87095" y="8252"/>
                    <a:pt x="81512" y="3672"/>
                    <a:pt x="77365" y="1707"/>
                  </a:cubicBezTo>
                  <a:cubicBezTo>
                    <a:pt x="73476" y="-126"/>
                    <a:pt x="66976" y="-1475"/>
                    <a:pt x="58047" y="2414"/>
                  </a:cubicBezTo>
                  <a:cubicBezTo>
                    <a:pt x="31964" y="13785"/>
                    <a:pt x="17311" y="45772"/>
                    <a:pt x="8558" y="68849"/>
                  </a:cubicBezTo>
                  <a:cubicBezTo>
                    <a:pt x="5280" y="77489"/>
                    <a:pt x="2529" y="85807"/>
                    <a:pt x="179" y="93024"/>
                  </a:cubicBezTo>
                  <a:cubicBezTo>
                    <a:pt x="-525" y="95183"/>
                    <a:pt x="144" y="97549"/>
                    <a:pt x="1868" y="99035"/>
                  </a:cubicBezTo>
                  <a:cubicBezTo>
                    <a:pt x="3597" y="100520"/>
                    <a:pt x="6055" y="100828"/>
                    <a:pt x="8106" y="99837"/>
                  </a:cubicBezTo>
                  <a:cubicBezTo>
                    <a:pt x="19770" y="94108"/>
                    <a:pt x="31065" y="87057"/>
                    <a:pt x="41977" y="8023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3814112" y="583080"/>
            <a:ext cx="5206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b="1" spc="300" dirty="0">
                <a:solidFill>
                  <a:schemeClr val="bg1"/>
                </a:solidFill>
                <a:latin typeface="Montserrat" pitchFamily="2" charset="77"/>
              </a:rPr>
              <a:t>NUESTRO OBJETIVO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D36D8FF-C2E0-AE48-8156-B757195DAA22}"/>
              </a:ext>
            </a:extLst>
          </p:cNvPr>
          <p:cNvSpPr txBox="1"/>
          <p:nvPr/>
        </p:nvSpPr>
        <p:spPr>
          <a:xfrm>
            <a:off x="8948035" y="4119931"/>
            <a:ext cx="3178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Desarrollar un </a:t>
            </a:r>
            <a:r>
              <a:rPr lang="es-AR" sz="1400" dirty="0">
                <a:solidFill>
                  <a:schemeClr val="bg1"/>
                </a:solidFill>
                <a:latin typeface="Montserrat" pitchFamily="2" charset="77"/>
              </a:rPr>
              <a:t>modelo de ML que permita a los usuarios identificar sus prioridades y recibir recomendaciones personalizadas sobre el destino de emigración más adecuado para ellos.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165" name="Graphic 43">
            <a:extLst>
              <a:ext uri="{FF2B5EF4-FFF2-40B4-BE49-F238E27FC236}">
                <a16:creationId xmlns:a16="http://schemas.microsoft.com/office/drawing/2014/main" id="{5AF1ED20-C042-CB43-996D-F4E2EB1B0AF5}"/>
              </a:ext>
            </a:extLst>
          </p:cNvPr>
          <p:cNvGrpSpPr/>
          <p:nvPr/>
        </p:nvGrpSpPr>
        <p:grpSpPr>
          <a:xfrm rot="18917932">
            <a:off x="6934427" y="1565756"/>
            <a:ext cx="1458826" cy="878825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6DC12E29-3F99-444D-B25B-D1BE709E74B5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2E0F5D2-1568-B54D-8E20-0E1763E93AC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68" name="Graphic 43">
            <a:extLst>
              <a:ext uri="{FF2B5EF4-FFF2-40B4-BE49-F238E27FC236}">
                <a16:creationId xmlns:a16="http://schemas.microsoft.com/office/drawing/2014/main" id="{53541371-A904-944A-ADFD-DF2C36B1C13E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8586AEDF-7F5F-414F-9436-8265F51C249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687A6450-AD09-6F45-BA55-0B61B89F9ADF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71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2133924" flipH="1">
            <a:off x="4218612" y="1899626"/>
            <a:ext cx="1396237" cy="61898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74" name="Graphic 43">
            <a:extLst>
              <a:ext uri="{FF2B5EF4-FFF2-40B4-BE49-F238E27FC236}">
                <a16:creationId xmlns:a16="http://schemas.microsoft.com/office/drawing/2014/main" id="{C2250C8B-BBFC-E74B-8D1E-70CD422D5CF0}"/>
              </a:ext>
            </a:extLst>
          </p:cNvPr>
          <p:cNvGrpSpPr/>
          <p:nvPr/>
        </p:nvGrpSpPr>
        <p:grpSpPr>
          <a:xfrm rot="19028394" flipH="1" flipV="1">
            <a:off x="4124964" y="4442064"/>
            <a:ext cx="1620710" cy="922478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64401C97-C717-0C47-BF8D-2914B63A028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399C4DB2-1459-A940-9071-20138B4D151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3968529" y="1093779"/>
            <a:ext cx="4932000" cy="177647"/>
          </a:xfrm>
          <a:prstGeom prst="rect">
            <a:avLst/>
          </a:prstGeom>
        </p:spPr>
      </p:pic>
      <p:sp>
        <p:nvSpPr>
          <p:cNvPr id="2" name="TextBox 99">
            <a:extLst>
              <a:ext uri="{FF2B5EF4-FFF2-40B4-BE49-F238E27FC236}">
                <a16:creationId xmlns:a16="http://schemas.microsoft.com/office/drawing/2014/main" id="{68FBD8D3-569D-D3C7-B1FB-575C6D962FBD}"/>
              </a:ext>
            </a:extLst>
          </p:cNvPr>
          <p:cNvSpPr txBox="1"/>
          <p:nvPr/>
        </p:nvSpPr>
        <p:spPr>
          <a:xfrm>
            <a:off x="8710694" y="1777138"/>
            <a:ext cx="31782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Creación de </a:t>
            </a:r>
            <a:r>
              <a:rPr lang="es-AR" dirty="0" err="1">
                <a:solidFill>
                  <a:schemeClr val="bg1"/>
                </a:solidFill>
                <a:latin typeface="Montserrat" pitchFamily="2" charset="77"/>
              </a:rPr>
              <a:t>Dashboards</a:t>
            </a:r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, </a:t>
            </a:r>
            <a:r>
              <a:rPr lang="es-AR" dirty="0" err="1">
                <a:solidFill>
                  <a:schemeClr val="bg1"/>
                </a:solidFill>
                <a:latin typeface="Montserrat" pitchFamily="2" charset="77"/>
              </a:rPr>
              <a:t>KPIs</a:t>
            </a:r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 y métricas que  enseñen  los principales resultados sobre los factores que influyen en las migraciones.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TextBox 99">
            <a:extLst>
              <a:ext uri="{FF2B5EF4-FFF2-40B4-BE49-F238E27FC236}">
                <a16:creationId xmlns:a16="http://schemas.microsoft.com/office/drawing/2014/main" id="{A935674C-4774-B4F6-E471-9DB2C33177E3}"/>
              </a:ext>
            </a:extLst>
          </p:cNvPr>
          <p:cNvSpPr txBox="1"/>
          <p:nvPr/>
        </p:nvSpPr>
        <p:spPr>
          <a:xfrm>
            <a:off x="1849605" y="4583681"/>
            <a:ext cx="20758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Realizar Data Pipeline, para poder implementar una base de datos, para montarlo en un servicio de </a:t>
            </a:r>
            <a:r>
              <a:rPr lang="es-AR" dirty="0" err="1">
                <a:solidFill>
                  <a:schemeClr val="bg1"/>
                </a:solidFill>
                <a:latin typeface="Montserrat" pitchFamily="2" charset="77"/>
              </a:rPr>
              <a:t>cloud</a:t>
            </a:r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Montserrat" pitchFamily="2" charset="77"/>
              </a:rPr>
              <a:t>google</a:t>
            </a:r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Montserrat" pitchFamily="2" charset="77"/>
              </a:rPr>
              <a:t>cloud</a:t>
            </a:r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).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" name="TextBox 99">
            <a:extLst>
              <a:ext uri="{FF2B5EF4-FFF2-40B4-BE49-F238E27FC236}">
                <a16:creationId xmlns:a16="http://schemas.microsoft.com/office/drawing/2014/main" id="{9177DBAB-4EF4-964A-949C-97ADA8167B9C}"/>
              </a:ext>
            </a:extLst>
          </p:cNvPr>
          <p:cNvSpPr txBox="1"/>
          <p:nvPr/>
        </p:nvSpPr>
        <p:spPr>
          <a:xfrm>
            <a:off x="1498746" y="1635529"/>
            <a:ext cx="2509337" cy="251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Recopilar y analizar datos relevantes sobre diferentes destinos de emigración para calificar y comparar sus fortalezas y debilidades en términos de seguridad, economía, calidad de vida, cultura, accesibilidad a servicios públicos y oportunidades de trabajo y educación.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4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Calendario con relleno sólido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786643" y="43504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Plano con relleno sólido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89596" y="5602847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Llave inglesa con relleno sólido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47159" y="3114452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Llave inglesa con relleno sólido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10890" y="3114451"/>
            <a:ext cx="620915" cy="620915"/>
          </a:xfrm>
          <a:prstGeom prst="rect">
            <a:avLst/>
          </a:prstGeom>
        </p:spPr>
      </p:pic>
      <p:pic>
        <p:nvPicPr>
          <p:cNvPr id="65" name="Graphic 64" descr="Calendario con relleno sólido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71406" y="4350484"/>
            <a:ext cx="724649" cy="724649"/>
          </a:xfrm>
          <a:prstGeom prst="rect">
            <a:avLst/>
          </a:prstGeom>
        </p:spPr>
      </p:pic>
      <p:pic>
        <p:nvPicPr>
          <p:cNvPr id="66" name="Graphic 65" descr="Plano con relleno sólido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68453" y="5602846"/>
            <a:ext cx="721920" cy="72192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D5DE251-DB27-9746-BA43-61451A0548D9}"/>
              </a:ext>
            </a:extLst>
          </p:cNvPr>
          <p:cNvSpPr txBox="1"/>
          <p:nvPr/>
        </p:nvSpPr>
        <p:spPr>
          <a:xfrm>
            <a:off x="1646815" y="1396335"/>
            <a:ext cx="282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spc="300" dirty="0">
                <a:solidFill>
                  <a:schemeClr val="bg1"/>
                </a:solidFill>
                <a:latin typeface="Montserrat" pitchFamily="2" charset="77"/>
              </a:rPr>
              <a:t>TASA DE INMIGRACIÓN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DB21F-B006-B64F-ACA9-A4CF2EF7D731}"/>
              </a:ext>
            </a:extLst>
          </p:cNvPr>
          <p:cNvSpPr txBox="1"/>
          <p:nvPr/>
        </p:nvSpPr>
        <p:spPr>
          <a:xfrm>
            <a:off x="1785346" y="2033102"/>
            <a:ext cx="2418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solidFill>
                  <a:schemeClr val="bg1"/>
                </a:solidFill>
                <a:latin typeface="Montserrat" pitchFamily="2" charset="77"/>
              </a:rPr>
              <a:t>Mide la cantidad de personas que entran en un país en un período determinado.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A27438-81C6-E043-907F-29E2BE9F45F3}"/>
              </a:ext>
            </a:extLst>
          </p:cNvPr>
          <p:cNvSpPr txBox="1"/>
          <p:nvPr/>
        </p:nvSpPr>
        <p:spPr>
          <a:xfrm>
            <a:off x="1258548" y="4101651"/>
            <a:ext cx="2973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spc="300" dirty="0">
                <a:solidFill>
                  <a:schemeClr val="bg1"/>
                </a:solidFill>
                <a:latin typeface="Montserrat" pitchFamily="2" charset="77"/>
              </a:rPr>
              <a:t>NIVEL DE DESARROLLO ECONÓMICO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BAE55B-7B2D-3A48-A12E-D508868275FA}"/>
              </a:ext>
            </a:extLst>
          </p:cNvPr>
          <p:cNvSpPr txBox="1"/>
          <p:nvPr/>
        </p:nvSpPr>
        <p:spPr>
          <a:xfrm>
            <a:off x="1378221" y="5144932"/>
            <a:ext cx="2691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solidFill>
                  <a:schemeClr val="bg1"/>
                </a:solidFill>
                <a:latin typeface="Montserrat" pitchFamily="2" charset="77"/>
              </a:rPr>
              <a:t>Mide el impacto de la migración en el desarrollo económico de los países de origen y destino.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DA5579-1635-5648-B41F-72BF6F1E0AA3}"/>
              </a:ext>
            </a:extLst>
          </p:cNvPr>
          <p:cNvSpPr txBox="1"/>
          <p:nvPr/>
        </p:nvSpPr>
        <p:spPr>
          <a:xfrm>
            <a:off x="8915789" y="2019803"/>
            <a:ext cx="2825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solidFill>
                  <a:schemeClr val="bg1"/>
                </a:solidFill>
                <a:latin typeface="Montserrat" pitchFamily="2" charset="77"/>
              </a:rPr>
              <a:t>Mide la cantidad de personas que abandonan un país en un período determinado.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4F576C-F05C-B346-86C5-1075DA0ED589}"/>
              </a:ext>
            </a:extLst>
          </p:cNvPr>
          <p:cNvSpPr txBox="1"/>
          <p:nvPr/>
        </p:nvSpPr>
        <p:spPr>
          <a:xfrm>
            <a:off x="8885513" y="4585806"/>
            <a:ext cx="2620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solidFill>
                  <a:schemeClr val="bg1"/>
                </a:solidFill>
                <a:latin typeface="Montserrat" pitchFamily="2" charset="77"/>
              </a:rPr>
              <a:t>Mide la capacidad de las personas migrantes para integrarse a la sociedad y cultura de su nuevo país de residencia.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76" name="Graphic 43">
            <a:extLst>
              <a:ext uri="{FF2B5EF4-FFF2-40B4-BE49-F238E27FC236}">
                <a16:creationId xmlns:a16="http://schemas.microsoft.com/office/drawing/2014/main" id="{C3745894-A0A8-5944-83DB-330185419DB6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91DF5C9-B946-224F-B4B5-7B534D82A08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EB2B74C-89FA-C448-B55A-66217C72D444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aphic 43">
            <a:extLst>
              <a:ext uri="{FF2B5EF4-FFF2-40B4-BE49-F238E27FC236}">
                <a16:creationId xmlns:a16="http://schemas.microsoft.com/office/drawing/2014/main" id="{A3DB475D-4F98-A94E-8152-1005F71EA4B3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CFEA317-BC9D-124C-A378-53A293646A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96BE648-DD63-A843-AC92-29E27385B43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aphic 43">
            <a:extLst>
              <a:ext uri="{FF2B5EF4-FFF2-40B4-BE49-F238E27FC236}">
                <a16:creationId xmlns:a16="http://schemas.microsoft.com/office/drawing/2014/main" id="{22774113-23C2-E64F-A389-8FF456199A0A}"/>
              </a:ext>
            </a:extLst>
          </p:cNvPr>
          <p:cNvGrpSpPr/>
          <p:nvPr/>
        </p:nvGrpSpPr>
        <p:grpSpPr>
          <a:xfrm rot="417027" flipH="1" flipV="1">
            <a:off x="4103676" y="2442439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0A33F9F-A460-1744-8E9C-B350A5D79CF8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4476EBC-BB00-2D41-A28A-D5D5C4931DF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aphic 43">
            <a:extLst>
              <a:ext uri="{FF2B5EF4-FFF2-40B4-BE49-F238E27FC236}">
                <a16:creationId xmlns:a16="http://schemas.microsoft.com/office/drawing/2014/main" id="{AF7509F0-3625-1749-9DC1-3D01E8F92683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2CDDCE9-181F-1843-92D3-51D1043CE8C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78B5C94-4923-1A42-B430-6D2F7F7AFA1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0A15E92-AC8D-2D16-6D8E-E9F4FD67A79E}"/>
              </a:ext>
            </a:extLst>
          </p:cNvPr>
          <p:cNvGrpSpPr/>
          <p:nvPr/>
        </p:nvGrpSpPr>
        <p:grpSpPr>
          <a:xfrm>
            <a:off x="5753830" y="583080"/>
            <a:ext cx="1293945" cy="584775"/>
            <a:chOff x="5569757" y="583080"/>
            <a:chExt cx="1293945" cy="5847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A6B27D8-8436-0A4F-A9FE-C445BB25553E}"/>
                </a:ext>
              </a:extLst>
            </p:cNvPr>
            <p:cNvSpPr txBox="1"/>
            <p:nvPr/>
          </p:nvSpPr>
          <p:spPr>
            <a:xfrm>
              <a:off x="5569757" y="583080"/>
              <a:ext cx="1293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3200" b="1" spc="300" dirty="0">
                  <a:solidFill>
                    <a:schemeClr val="bg1"/>
                  </a:solidFill>
                  <a:latin typeface="Montserrat" pitchFamily="2" charset="77"/>
                </a:rPr>
                <a:t>KPIs</a:t>
              </a:r>
              <a:endParaRPr lang="en-LT" sz="32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2311393A-87B0-4C47-BB25-5F2D4009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 rot="21432676">
              <a:off x="5700907" y="1095780"/>
              <a:ext cx="1044000" cy="68365"/>
            </a:xfrm>
            <a:prstGeom prst="rect">
              <a:avLst/>
            </a:prstGeom>
          </p:spPr>
        </p:pic>
      </p:grpSp>
      <p:grpSp>
        <p:nvGrpSpPr>
          <p:cNvPr id="89" name="!!lamp">
            <a:extLst>
              <a:ext uri="{FF2B5EF4-FFF2-40B4-BE49-F238E27FC236}">
                <a16:creationId xmlns:a16="http://schemas.microsoft.com/office/drawing/2014/main" id="{2AEF9D56-0ACC-1248-A58F-759D7921C1D8}"/>
              </a:ext>
            </a:extLst>
          </p:cNvPr>
          <p:cNvGrpSpPr/>
          <p:nvPr/>
        </p:nvGrpSpPr>
        <p:grpSpPr>
          <a:xfrm>
            <a:off x="5280602" y="1997068"/>
            <a:ext cx="2224912" cy="3839904"/>
            <a:chOff x="5009734" y="1528902"/>
            <a:chExt cx="2224912" cy="3839904"/>
          </a:xfrm>
          <a:solidFill>
            <a:schemeClr val="bg1"/>
          </a:solidFill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C035A1D9-900D-9E47-B835-16C71ADF22DE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4FE7E47-391D-534A-9292-A4206360C72D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2045E73-5F4A-1044-98DA-72F4A41DB079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59E6785-5B07-7745-A21C-E07FBA9800BF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07ECCCC9-B82D-1542-B567-803A20B769DC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5946B8-AD27-8A47-A4DD-28942A46F148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9EFC3149-2635-574A-BAA0-EFDEE3C9ABA2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F9D26DD-15BE-BC40-8BC9-F7A55D6E9206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601831B-D5D8-AD46-8CAB-3FAE558114BB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D5C2B3E-11A5-6E43-A32D-B86C6A47E862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4A99C4A1-E266-4440-8E71-AAAB641F2302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92418A3-A5F5-5140-BAF2-3C7B1C514F8B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C612FEE-D838-1C44-845D-CB3BEFCE9858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47D23C2-BC08-DE43-96B4-4AD4A0A593D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0DF16F1-323D-864B-9E43-B4BA9CC8CEB8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AD744BC-2940-694E-B3F7-AF45A05AC5DB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6B14613-55B4-B14F-BBE4-9BAFC777980C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67">
            <a:extLst>
              <a:ext uri="{FF2B5EF4-FFF2-40B4-BE49-F238E27FC236}">
                <a16:creationId xmlns:a16="http://schemas.microsoft.com/office/drawing/2014/main" id="{D5FEE504-9B98-217F-F40B-3509DE27C7D9}"/>
              </a:ext>
            </a:extLst>
          </p:cNvPr>
          <p:cNvSpPr txBox="1"/>
          <p:nvPr/>
        </p:nvSpPr>
        <p:spPr>
          <a:xfrm>
            <a:off x="8948035" y="1344992"/>
            <a:ext cx="282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spc="300" dirty="0">
                <a:solidFill>
                  <a:schemeClr val="bg1"/>
                </a:solidFill>
                <a:latin typeface="Montserrat" pitchFamily="2" charset="77"/>
              </a:rPr>
              <a:t>TASA DE EMIGRACIÓN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" name="TextBox 67">
            <a:extLst>
              <a:ext uri="{FF2B5EF4-FFF2-40B4-BE49-F238E27FC236}">
                <a16:creationId xmlns:a16="http://schemas.microsoft.com/office/drawing/2014/main" id="{1398896D-C92A-59ED-4154-E6E75BED87FB}"/>
              </a:ext>
            </a:extLst>
          </p:cNvPr>
          <p:cNvSpPr txBox="1"/>
          <p:nvPr/>
        </p:nvSpPr>
        <p:spPr>
          <a:xfrm>
            <a:off x="8783189" y="3950233"/>
            <a:ext cx="282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spc="300" dirty="0">
                <a:solidFill>
                  <a:schemeClr val="bg1"/>
                </a:solidFill>
                <a:latin typeface="Montserrat" pitchFamily="2" charset="77"/>
              </a:rPr>
              <a:t>TASA DE INTEGRACIÓN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>
            <a:extLst>
              <a:ext uri="{FF2B5EF4-FFF2-40B4-BE49-F238E27FC236}">
                <a16:creationId xmlns:a16="http://schemas.microsoft.com/office/drawing/2014/main" id="{50D84FD4-B825-8A18-8F47-1493F333FCDE}"/>
              </a:ext>
            </a:extLst>
          </p:cNvPr>
          <p:cNvGrpSpPr/>
          <p:nvPr/>
        </p:nvGrpSpPr>
        <p:grpSpPr>
          <a:xfrm>
            <a:off x="-840694" y="4286190"/>
            <a:ext cx="827568" cy="828000"/>
            <a:chOff x="-842559" y="4288420"/>
            <a:chExt cx="827568" cy="828000"/>
          </a:xfrm>
        </p:grpSpPr>
        <p:sp>
          <p:nvSpPr>
            <p:cNvPr id="17" name="Oval 31">
              <a:extLst>
                <a:ext uri="{FF2B5EF4-FFF2-40B4-BE49-F238E27FC236}">
                  <a16:creationId xmlns:a16="http://schemas.microsoft.com/office/drawing/2014/main" id="{4D51D8CC-40EC-FD28-14C5-5A808FB03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8" name="Graphic 32" descr="Calendario con relleno sólido">
              <a:extLst>
                <a:ext uri="{FF2B5EF4-FFF2-40B4-BE49-F238E27FC236}">
                  <a16:creationId xmlns:a16="http://schemas.microsoft.com/office/drawing/2014/main" id="{E46AC874-88F0-68E8-41DB-287C72FD6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-796622" y="4330527"/>
              <a:ext cx="724649" cy="72464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Plano con relleno sólido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89596" y="5602847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Llave inglesa con relleno sólido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47159" y="3114452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Calendario con relleno sólido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71406" y="4350484"/>
            <a:ext cx="724649" cy="724649"/>
          </a:xfrm>
          <a:prstGeom prst="rect">
            <a:avLst/>
          </a:prstGeom>
        </p:spPr>
      </p:pic>
      <p:pic>
        <p:nvPicPr>
          <p:cNvPr id="50" name="Graphic 49" descr="Plano con relleno sólido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68453" y="5602846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3623354" y="583080"/>
            <a:ext cx="5588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b="1" spc="300" dirty="0">
                <a:solidFill>
                  <a:schemeClr val="bg1"/>
                </a:solidFill>
                <a:latin typeface="Montserrat" pitchFamily="2" charset="77"/>
              </a:rPr>
              <a:t>STACK TECNOLÓGICO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480000">
            <a:off x="3821484" y="1060032"/>
            <a:ext cx="5148000" cy="219822"/>
          </a:xfrm>
          <a:prstGeom prst="rect">
            <a:avLst/>
          </a:prstGeom>
        </p:spPr>
      </p:pic>
      <p:grpSp>
        <p:nvGrpSpPr>
          <p:cNvPr id="82" name="Graphic 2">
            <a:extLst>
              <a:ext uri="{FF2B5EF4-FFF2-40B4-BE49-F238E27FC236}">
                <a16:creationId xmlns:a16="http://schemas.microsoft.com/office/drawing/2014/main" id="{5FF2F2B6-AC37-E040-AF2B-91F1AECBBCF5}"/>
              </a:ext>
            </a:extLst>
          </p:cNvPr>
          <p:cNvGrpSpPr/>
          <p:nvPr/>
        </p:nvGrpSpPr>
        <p:grpSpPr>
          <a:xfrm>
            <a:off x="2917145" y="1226661"/>
            <a:ext cx="738468" cy="1314379"/>
            <a:chOff x="5429256" y="2247889"/>
            <a:chExt cx="1325619" cy="2359432"/>
          </a:xfrm>
          <a:noFill/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28E997D-2DDA-4841-8B08-9BA0901ED35E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D835DE91-2CB5-AD4B-A1F8-8B991FCA2199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2D49A77-BA00-6B40-88A1-28187E1B64A3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8DE282F-714F-D647-8314-12D5BE833F67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5248DE3-864C-4E4A-A389-74365B3AB855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aphic 2">
            <a:extLst>
              <a:ext uri="{FF2B5EF4-FFF2-40B4-BE49-F238E27FC236}">
                <a16:creationId xmlns:a16="http://schemas.microsoft.com/office/drawing/2014/main" id="{33FE85DD-E22A-C647-84B5-6FC7CC056278}"/>
              </a:ext>
            </a:extLst>
          </p:cNvPr>
          <p:cNvGrpSpPr/>
          <p:nvPr/>
        </p:nvGrpSpPr>
        <p:grpSpPr>
          <a:xfrm>
            <a:off x="9208217" y="1226661"/>
            <a:ext cx="738468" cy="1314379"/>
            <a:chOff x="5429256" y="2247889"/>
            <a:chExt cx="1325619" cy="2359432"/>
          </a:xfrm>
          <a:noFill/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60BF6B1A-5FBF-4245-9641-B4F6AD9C539F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DC3434D-51EC-0341-8739-5E451B5E3304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D140652-0B9C-964A-A516-42C96BCDBC6E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FCC586CE-FFBE-A94E-A71D-1F561E727469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92FF35A-16E9-C647-90F2-3C78FD85FF10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85CEBAC7-E615-E4F4-D2E7-C41297EF97FC}"/>
              </a:ext>
            </a:extLst>
          </p:cNvPr>
          <p:cNvGrpSpPr/>
          <p:nvPr/>
        </p:nvGrpSpPr>
        <p:grpSpPr>
          <a:xfrm>
            <a:off x="2546177" y="1594863"/>
            <a:ext cx="9424211" cy="1080000"/>
            <a:chOff x="2560484" y="2654019"/>
            <a:chExt cx="9424211" cy="1080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D2E0AA86-14D3-9B15-7D2D-7F4CDC7AAE07}"/>
                </a:ext>
              </a:extLst>
            </p:cNvPr>
            <p:cNvSpPr/>
            <p:nvPr/>
          </p:nvSpPr>
          <p:spPr>
            <a:xfrm>
              <a:off x="2560484" y="2654019"/>
              <a:ext cx="9271639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4" name="Imagen 3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2724E2AB-629E-CE73-7F0E-499C20299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424924" y="2834019"/>
              <a:ext cx="621135" cy="720000"/>
            </a:xfrm>
            <a:prstGeom prst="rect">
              <a:avLst/>
            </a:prstGeom>
          </p:spPr>
        </p:pic>
        <p:pic>
          <p:nvPicPr>
            <p:cNvPr id="5" name="Imagen 4" descr="Logotipo&#10;&#10;Descripción generada automáticamente con confianza media">
              <a:extLst>
                <a:ext uri="{FF2B5EF4-FFF2-40B4-BE49-F238E27FC236}">
                  <a16:creationId xmlns:a16="http://schemas.microsoft.com/office/drawing/2014/main" id="{8F45B286-DCE0-0827-D083-20B6105AE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9518695" y="2834019"/>
              <a:ext cx="2466000" cy="720000"/>
            </a:xfrm>
            <a:prstGeom prst="rect">
              <a:avLst/>
            </a:prstGeom>
          </p:spPr>
        </p:pic>
        <p:pic>
          <p:nvPicPr>
            <p:cNvPr id="6" name="Imagen 5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F4345D08-D6E9-A262-F564-12DB30045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6314814" y="2834019"/>
              <a:ext cx="1780870" cy="720000"/>
            </a:xfrm>
            <a:prstGeom prst="rect">
              <a:avLst/>
            </a:prstGeom>
          </p:spPr>
        </p:pic>
        <p:pic>
          <p:nvPicPr>
            <p:cNvPr id="7" name="Imagen 6" descr="Icono&#10;&#10;Descripción generada automáticamente">
              <a:extLst>
                <a:ext uri="{FF2B5EF4-FFF2-40B4-BE49-F238E27FC236}">
                  <a16:creationId xmlns:a16="http://schemas.microsoft.com/office/drawing/2014/main" id="{F0323D13-AF85-A603-2685-89601B5F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4533730" y="2834019"/>
              <a:ext cx="720000" cy="720000"/>
            </a:xfrm>
            <a:prstGeom prst="rect">
              <a:avLst/>
            </a:prstGeom>
          </p:spPr>
        </p:pic>
        <p:pic>
          <p:nvPicPr>
            <p:cNvPr id="8" name="Imagen 7" descr="Logotipo&#10;&#10;Descripción generada automáticamente">
              <a:extLst>
                <a:ext uri="{FF2B5EF4-FFF2-40B4-BE49-F238E27FC236}">
                  <a16:creationId xmlns:a16="http://schemas.microsoft.com/office/drawing/2014/main" id="{4D0C534B-6B1C-CA50-C74A-6E934ACA1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318462" y="2834019"/>
              <a:ext cx="1337590" cy="7200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533B24F-A0B5-C004-021E-2D148D19D923}"/>
                </a:ext>
              </a:extLst>
            </p:cNvPr>
            <p:cNvSpPr txBox="1"/>
            <p:nvPr/>
          </p:nvSpPr>
          <p:spPr>
            <a:xfrm>
              <a:off x="2894259" y="3061740"/>
              <a:ext cx="1706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PROGRAMACIÓN</a:t>
              </a:r>
            </a:p>
          </p:txBody>
        </p:sp>
      </p:grp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F6C7495-34A8-5813-2F5D-12A86F7C41DA}"/>
              </a:ext>
            </a:extLst>
          </p:cNvPr>
          <p:cNvSpPr/>
          <p:nvPr/>
        </p:nvSpPr>
        <p:spPr>
          <a:xfrm>
            <a:off x="2546177" y="2812633"/>
            <a:ext cx="5535200" cy="108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D86C63FB-6749-3BA3-D8C7-6371471493FF}"/>
              </a:ext>
            </a:extLst>
          </p:cNvPr>
          <p:cNvGrpSpPr/>
          <p:nvPr/>
        </p:nvGrpSpPr>
        <p:grpSpPr>
          <a:xfrm>
            <a:off x="2678603" y="2992633"/>
            <a:ext cx="5376822" cy="720000"/>
            <a:chOff x="2678603" y="2992633"/>
            <a:chExt cx="5376822" cy="720000"/>
          </a:xfrm>
        </p:grpSpPr>
        <p:pic>
          <p:nvPicPr>
            <p:cNvPr id="12" name="Imagen 11" descr="Logotipo, Icono&#10;&#10;Descripción generada automáticamente">
              <a:extLst>
                <a:ext uri="{FF2B5EF4-FFF2-40B4-BE49-F238E27FC236}">
                  <a16:creationId xmlns:a16="http://schemas.microsoft.com/office/drawing/2014/main" id="{522166BA-0B86-729C-67E4-F9EC0BF45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3872272" y="2992633"/>
              <a:ext cx="634362" cy="720000"/>
            </a:xfrm>
            <a:prstGeom prst="rect">
              <a:avLst/>
            </a:prstGeom>
          </p:spPr>
        </p:pic>
        <p:pic>
          <p:nvPicPr>
            <p:cNvPr id="13" name="Imagen 12" descr="Logotipo&#10;&#10;Descripción generada automáticamente">
              <a:extLst>
                <a:ext uri="{FF2B5EF4-FFF2-40B4-BE49-F238E27FC236}">
                  <a16:creationId xmlns:a16="http://schemas.microsoft.com/office/drawing/2014/main" id="{1F6FDF1D-D777-E251-305F-D60B11E30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5443895" y="2992633"/>
              <a:ext cx="720000" cy="720000"/>
            </a:xfrm>
            <a:prstGeom prst="rect">
              <a:avLst/>
            </a:prstGeom>
          </p:spPr>
        </p:pic>
        <p:pic>
          <p:nvPicPr>
            <p:cNvPr id="14" name="Imagen 13" descr="Logotipo, Icono, nombre de la empresa&#10;&#10;Descripción generada automáticamente">
              <a:extLst>
                <a:ext uri="{FF2B5EF4-FFF2-40B4-BE49-F238E27FC236}">
                  <a16:creationId xmlns:a16="http://schemas.microsoft.com/office/drawing/2014/main" id="{EC7B358D-F604-1488-F31E-01ECA77A7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6"/>
            <a:srcRect t="13744" b="13174"/>
            <a:stretch/>
          </p:blipFill>
          <p:spPr>
            <a:xfrm>
              <a:off x="4477201" y="2992633"/>
              <a:ext cx="985175" cy="720000"/>
            </a:xfrm>
            <a:prstGeom prst="rect">
              <a:avLst/>
            </a:prstGeom>
          </p:spPr>
        </p:pic>
        <p:pic>
          <p:nvPicPr>
            <p:cNvPr id="15" name="Imagen 14" descr="Logotipo&#10;&#10;Descripción generada automáticamente">
              <a:extLst>
                <a:ext uri="{FF2B5EF4-FFF2-40B4-BE49-F238E27FC236}">
                  <a16:creationId xmlns:a16="http://schemas.microsoft.com/office/drawing/2014/main" id="{CDB88E14-0472-208F-F203-F00EA5BF8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059328" y="2992633"/>
              <a:ext cx="1996097" cy="720000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D095C2B-AE7B-95CD-71E6-CA706E9AC4F2}"/>
                </a:ext>
              </a:extLst>
            </p:cNvPr>
            <p:cNvSpPr txBox="1"/>
            <p:nvPr/>
          </p:nvSpPr>
          <p:spPr>
            <a:xfrm>
              <a:off x="2678603" y="3088391"/>
              <a:ext cx="1187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WEB FRONT-END Y BACK-END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42F0E51-0282-A94B-8D4E-CC7888E39144}"/>
              </a:ext>
            </a:extLst>
          </p:cNvPr>
          <p:cNvGrpSpPr/>
          <p:nvPr/>
        </p:nvGrpSpPr>
        <p:grpSpPr>
          <a:xfrm>
            <a:off x="8200401" y="2799986"/>
            <a:ext cx="3617415" cy="1080000"/>
            <a:chOff x="5253730" y="5309839"/>
            <a:chExt cx="3617415" cy="10800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B66BA0B2-97CE-0AA4-8DA7-E2C24A3F1753}"/>
                </a:ext>
              </a:extLst>
            </p:cNvPr>
            <p:cNvSpPr/>
            <p:nvPr/>
          </p:nvSpPr>
          <p:spPr>
            <a:xfrm>
              <a:off x="5253730" y="5309839"/>
              <a:ext cx="3617415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C75FD819-9CFC-07AE-0A8D-62E48535D692}"/>
                </a:ext>
              </a:extLst>
            </p:cNvPr>
            <p:cNvSpPr txBox="1"/>
            <p:nvPr/>
          </p:nvSpPr>
          <p:spPr>
            <a:xfrm>
              <a:off x="5386156" y="5585597"/>
              <a:ext cx="964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CLOUD COMPUTING</a:t>
              </a:r>
            </a:p>
          </p:txBody>
        </p:sp>
        <p:pic>
          <p:nvPicPr>
            <p:cNvPr id="25" name="Imagen 24" descr="Logotipo&#10;&#10;Descripción generada automáticamente">
              <a:extLst>
                <a:ext uri="{FF2B5EF4-FFF2-40B4-BE49-F238E27FC236}">
                  <a16:creationId xmlns:a16="http://schemas.microsoft.com/office/drawing/2014/main" id="{5FB60A89-13BF-3D81-3C74-1E790D6FC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6049920" y="5489839"/>
              <a:ext cx="2821225" cy="720000"/>
            </a:xfrm>
            <a:prstGeom prst="rect">
              <a:avLst/>
            </a:prstGeom>
          </p:spPr>
        </p:pic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4A375AF5-CDEE-8E9A-7933-47E089B449CB}"/>
              </a:ext>
            </a:extLst>
          </p:cNvPr>
          <p:cNvGrpSpPr/>
          <p:nvPr/>
        </p:nvGrpSpPr>
        <p:grpSpPr>
          <a:xfrm>
            <a:off x="2549462" y="4034190"/>
            <a:ext cx="4153607" cy="1080000"/>
            <a:chOff x="2642002" y="5499366"/>
            <a:chExt cx="4153607" cy="1080000"/>
          </a:xfrm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16823315-5410-ADB2-3C19-FAAAA0A90AB2}"/>
                </a:ext>
              </a:extLst>
            </p:cNvPr>
            <p:cNvSpPr/>
            <p:nvPr/>
          </p:nvSpPr>
          <p:spPr>
            <a:xfrm>
              <a:off x="2642002" y="5499366"/>
              <a:ext cx="4153607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CFA7AA3F-E87B-7004-C0A3-F65BA4D23813}"/>
                </a:ext>
              </a:extLst>
            </p:cNvPr>
            <p:cNvSpPr txBox="1"/>
            <p:nvPr/>
          </p:nvSpPr>
          <p:spPr>
            <a:xfrm>
              <a:off x="2981086" y="5777756"/>
              <a:ext cx="964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FLUJO DE TRABAJO</a:t>
              </a:r>
            </a:p>
          </p:txBody>
        </p:sp>
        <p:pic>
          <p:nvPicPr>
            <p:cNvPr id="108" name="Imagen 107" descr="Logotipo&#10;&#10;Descripción generada automáticamente con confianza baja">
              <a:extLst>
                <a:ext uri="{FF2B5EF4-FFF2-40B4-BE49-F238E27FC236}">
                  <a16:creationId xmlns:a16="http://schemas.microsoft.com/office/drawing/2014/main" id="{5508A7E2-2836-B38D-12A8-AC8F5ED81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4153675" y="5679366"/>
              <a:ext cx="1863770" cy="720000"/>
            </a:xfrm>
            <a:prstGeom prst="rect">
              <a:avLst/>
            </a:prstGeom>
          </p:spPr>
        </p:pic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A3BFD10F-6096-7D33-928E-C80F20838C4C}"/>
              </a:ext>
            </a:extLst>
          </p:cNvPr>
          <p:cNvGrpSpPr/>
          <p:nvPr/>
        </p:nvGrpSpPr>
        <p:grpSpPr>
          <a:xfrm>
            <a:off x="2573332" y="5251175"/>
            <a:ext cx="2945218" cy="1080000"/>
            <a:chOff x="6581916" y="5499366"/>
            <a:chExt cx="2945218" cy="1080000"/>
          </a:xfrm>
        </p:grpSpPr>
        <p:sp>
          <p:nvSpPr>
            <p:cNvPr id="111" name="Rectángulo: esquinas redondeadas 110">
              <a:extLst>
                <a:ext uri="{FF2B5EF4-FFF2-40B4-BE49-F238E27FC236}">
                  <a16:creationId xmlns:a16="http://schemas.microsoft.com/office/drawing/2014/main" id="{B1E6C8DE-87BC-4871-7072-1648AB4236FF}"/>
                </a:ext>
              </a:extLst>
            </p:cNvPr>
            <p:cNvSpPr/>
            <p:nvPr/>
          </p:nvSpPr>
          <p:spPr>
            <a:xfrm>
              <a:off x="6581916" y="5499366"/>
              <a:ext cx="2945218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B929F1FC-5814-2AD8-DE37-94B6C022BDB0}"/>
                </a:ext>
              </a:extLst>
            </p:cNvPr>
            <p:cNvSpPr txBox="1"/>
            <p:nvPr/>
          </p:nvSpPr>
          <p:spPr>
            <a:xfrm>
              <a:off x="6714341" y="5885478"/>
              <a:ext cx="964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DATABASE</a:t>
              </a:r>
            </a:p>
          </p:txBody>
        </p:sp>
        <p:pic>
          <p:nvPicPr>
            <p:cNvPr id="114" name="Imagen 113" descr="Logotipo&#10;&#10;Descripción generada automáticamente">
              <a:extLst>
                <a:ext uri="{FF2B5EF4-FFF2-40B4-BE49-F238E27FC236}">
                  <a16:creationId xmlns:a16="http://schemas.microsoft.com/office/drawing/2014/main" id="{67FC4175-5F0F-F5C3-101E-AD75A76A3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7682972" y="5679366"/>
              <a:ext cx="1392147" cy="720000"/>
            </a:xfrm>
            <a:prstGeom prst="rect">
              <a:avLst/>
            </a:prstGeom>
          </p:spPr>
        </p:pic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C41D17CB-D239-D9AE-B613-EF4857B1C5C5}"/>
              </a:ext>
            </a:extLst>
          </p:cNvPr>
          <p:cNvGrpSpPr/>
          <p:nvPr/>
        </p:nvGrpSpPr>
        <p:grpSpPr>
          <a:xfrm>
            <a:off x="7614266" y="5214575"/>
            <a:ext cx="4203550" cy="1080000"/>
            <a:chOff x="2969768" y="1443613"/>
            <a:chExt cx="4203550" cy="1080000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0FC12A49-CFEB-A7C2-913D-99262BC43A88}"/>
                </a:ext>
              </a:extLst>
            </p:cNvPr>
            <p:cNvSpPr/>
            <p:nvPr/>
          </p:nvSpPr>
          <p:spPr>
            <a:xfrm>
              <a:off x="2969768" y="1443613"/>
              <a:ext cx="4203550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8CCE895A-AD44-7DD9-6DA8-EE171A2387F4}"/>
                </a:ext>
              </a:extLst>
            </p:cNvPr>
            <p:cNvSpPr txBox="1"/>
            <p:nvPr/>
          </p:nvSpPr>
          <p:spPr>
            <a:xfrm>
              <a:off x="3102194" y="1719371"/>
              <a:ext cx="1093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DATA  VISUALIZATION</a:t>
              </a:r>
            </a:p>
          </p:txBody>
        </p:sp>
        <p:pic>
          <p:nvPicPr>
            <p:cNvPr id="117" name="Imagen 116" descr="Texto&#10;&#10;Descripción generada automáticamente">
              <a:extLst>
                <a:ext uri="{FF2B5EF4-FFF2-40B4-BE49-F238E27FC236}">
                  <a16:creationId xmlns:a16="http://schemas.microsoft.com/office/drawing/2014/main" id="{62838BFA-1BEF-1477-3A3D-DE0CF4C3A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4010820" y="1623204"/>
              <a:ext cx="2880001" cy="720000"/>
            </a:xfrm>
            <a:prstGeom prst="rect">
              <a:avLst/>
            </a:prstGeom>
          </p:spPr>
        </p:pic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F4065F11-5DDF-0771-FEF9-74A35FD2166C}"/>
              </a:ext>
            </a:extLst>
          </p:cNvPr>
          <p:cNvGrpSpPr/>
          <p:nvPr/>
        </p:nvGrpSpPr>
        <p:grpSpPr>
          <a:xfrm>
            <a:off x="5668622" y="5234823"/>
            <a:ext cx="1795573" cy="1080000"/>
            <a:chOff x="7130147" y="1295339"/>
            <a:chExt cx="1795573" cy="1080000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2152E17D-16FF-781E-A5AC-1318388251B7}"/>
                </a:ext>
              </a:extLst>
            </p:cNvPr>
            <p:cNvSpPr/>
            <p:nvPr/>
          </p:nvSpPr>
          <p:spPr>
            <a:xfrm>
              <a:off x="7130147" y="1295339"/>
              <a:ext cx="1795573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4E926A01-52D4-8233-B15D-5BA64096F055}"/>
                </a:ext>
              </a:extLst>
            </p:cNvPr>
            <p:cNvSpPr txBox="1"/>
            <p:nvPr/>
          </p:nvSpPr>
          <p:spPr>
            <a:xfrm>
              <a:off x="7262572" y="1466007"/>
              <a:ext cx="9647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VERSION CONTROL SISTEM</a:t>
              </a:r>
            </a:p>
          </p:txBody>
        </p:sp>
        <p:pic>
          <p:nvPicPr>
            <p:cNvPr id="116" name="Imagen 115" descr="Icono&#10;&#10;Descripción generada automáticamente">
              <a:extLst>
                <a:ext uri="{FF2B5EF4-FFF2-40B4-BE49-F238E27FC236}">
                  <a16:creationId xmlns:a16="http://schemas.microsoft.com/office/drawing/2014/main" id="{1BF0B4EB-66E5-FA69-8991-E667AC320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7985303" y="1475339"/>
              <a:ext cx="720000" cy="720000"/>
            </a:xfrm>
            <a:prstGeom prst="rect">
              <a:avLst/>
            </a:prstGeom>
          </p:spPr>
        </p:pic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C36AD20C-21F6-76D2-325D-33F1CD959926}"/>
              </a:ext>
            </a:extLst>
          </p:cNvPr>
          <p:cNvGrpSpPr/>
          <p:nvPr/>
        </p:nvGrpSpPr>
        <p:grpSpPr>
          <a:xfrm>
            <a:off x="6911452" y="4017756"/>
            <a:ext cx="4929705" cy="1080000"/>
            <a:chOff x="6939188" y="1290449"/>
            <a:chExt cx="4929705" cy="1080000"/>
          </a:xfrm>
        </p:grpSpPr>
        <p:sp>
          <p:nvSpPr>
            <p:cNvPr id="128" name="Rectángulo: esquinas redondeadas 127">
              <a:extLst>
                <a:ext uri="{FF2B5EF4-FFF2-40B4-BE49-F238E27FC236}">
                  <a16:creationId xmlns:a16="http://schemas.microsoft.com/office/drawing/2014/main" id="{2A980D32-9CA9-7EF7-0ACB-7781F40472A3}"/>
                </a:ext>
              </a:extLst>
            </p:cNvPr>
            <p:cNvSpPr/>
            <p:nvPr/>
          </p:nvSpPr>
          <p:spPr>
            <a:xfrm>
              <a:off x="6939188" y="1290449"/>
              <a:ext cx="4929705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130DEF70-598E-C8CE-839D-880530439769}"/>
                </a:ext>
              </a:extLst>
            </p:cNvPr>
            <p:cNvSpPr txBox="1"/>
            <p:nvPr/>
          </p:nvSpPr>
          <p:spPr>
            <a:xfrm>
              <a:off x="7071614" y="1568839"/>
              <a:ext cx="1299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CONTAINARIZATION TECHNOLOGY</a:t>
              </a:r>
            </a:p>
          </p:txBody>
        </p:sp>
        <p:pic>
          <p:nvPicPr>
            <p:cNvPr id="132" name="Imagen 131" descr="Logotipo&#10;&#10;Descripción generada automáticamente">
              <a:extLst>
                <a:ext uri="{FF2B5EF4-FFF2-40B4-BE49-F238E27FC236}">
                  <a16:creationId xmlns:a16="http://schemas.microsoft.com/office/drawing/2014/main" id="{4064DE8E-77E3-4977-9504-82843B80A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8440427" y="1470449"/>
              <a:ext cx="3012515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302068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Calendario con relleno sólido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796622" y="4330527"/>
              <a:ext cx="724649" cy="724649"/>
            </a:xfrm>
            <a:prstGeom prst="rect">
              <a:avLst/>
            </a:prstGeom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F71B18D-C730-B6BB-978D-8C9043AEEA83}"/>
              </a:ext>
            </a:extLst>
          </p:cNvPr>
          <p:cNvGrpSpPr/>
          <p:nvPr/>
        </p:nvGrpSpPr>
        <p:grpSpPr>
          <a:xfrm>
            <a:off x="-883675" y="5561838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Plano con relleno sólido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801767" y="5602847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Llave inglesa con relleno sólido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47159" y="3114452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-56107" y="-7248948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Llave inglesa con relleno sólido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10890" y="3114451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Plano con relleno sólido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68453" y="5602846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3629776" y="583080"/>
            <a:ext cx="5575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b="1" spc="300" dirty="0">
                <a:solidFill>
                  <a:schemeClr val="bg1"/>
                </a:solidFill>
                <a:latin typeface="Montserrat" pitchFamily="2" charset="77"/>
              </a:rPr>
              <a:t>DIAGRAMA DE GANTT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3861344" y="1117747"/>
            <a:ext cx="5040000" cy="181543"/>
          </a:xfrm>
          <a:prstGeom prst="rect">
            <a:avLst/>
          </a:prstGeom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717C6DB4-4C66-9185-DDF8-0781F83916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864359"/>
              </p:ext>
            </p:extLst>
          </p:nvPr>
        </p:nvGraphicFramePr>
        <p:xfrm>
          <a:off x="1693944" y="1366603"/>
          <a:ext cx="7867543" cy="4970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pSp>
        <p:nvGrpSpPr>
          <p:cNvPr id="20" name="Grupo 19">
            <a:extLst>
              <a:ext uri="{FF2B5EF4-FFF2-40B4-BE49-F238E27FC236}">
                <a16:creationId xmlns:a16="http://schemas.microsoft.com/office/drawing/2014/main" id="{2AE91732-7A2E-232C-A610-022699B1EC2F}"/>
              </a:ext>
            </a:extLst>
          </p:cNvPr>
          <p:cNvGrpSpPr/>
          <p:nvPr/>
        </p:nvGrpSpPr>
        <p:grpSpPr>
          <a:xfrm>
            <a:off x="9839325" y="1866850"/>
            <a:ext cx="2257425" cy="4142064"/>
            <a:chOff x="10248898" y="2605617"/>
            <a:chExt cx="1340193" cy="2388128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B6BA4D49-39A5-FE6A-B636-21AFA27EBFF4}"/>
                </a:ext>
              </a:extLst>
            </p:cNvPr>
            <p:cNvSpPr/>
            <p:nvPr/>
          </p:nvSpPr>
          <p:spPr>
            <a:xfrm>
              <a:off x="10248903" y="2605617"/>
              <a:ext cx="351367" cy="220133"/>
            </a:xfrm>
            <a:prstGeom prst="roundRect">
              <a:avLst/>
            </a:prstGeom>
            <a:gradFill>
              <a:gsLst>
                <a:gs pos="0">
                  <a:srgbClr val="F89A34"/>
                </a:gs>
                <a:gs pos="97279">
                  <a:srgbClr val="FEC331"/>
                </a:gs>
              </a:gsLst>
              <a:lin ang="600000" scaled="0"/>
            </a:gradFill>
            <a:ln>
              <a:noFill/>
            </a:ln>
            <a:effectLst>
              <a:outerShdw blurRad="139700" dist="63500" dir="2700000" algn="tl" rotWithShape="0">
                <a:srgbClr val="F89D3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9805E173-448C-D685-ED1B-857F5F7512B8}"/>
                </a:ext>
              </a:extLst>
            </p:cNvPr>
            <p:cNvSpPr/>
            <p:nvPr/>
          </p:nvSpPr>
          <p:spPr>
            <a:xfrm>
              <a:off x="10248898" y="3039216"/>
              <a:ext cx="351367" cy="220133"/>
            </a:xfrm>
            <a:prstGeom prst="roundRect">
              <a:avLst/>
            </a:prstGeom>
            <a:gradFill>
              <a:gsLst>
                <a:gs pos="0">
                  <a:srgbClr val="F72C9B"/>
                </a:gs>
                <a:gs pos="97279">
                  <a:srgbClr val="FF7A9E"/>
                </a:gs>
              </a:gsLst>
              <a:lin ang="600000" scaled="0"/>
            </a:gradFill>
            <a:ln>
              <a:noFill/>
            </a:ln>
            <a:effectLst>
              <a:outerShdw blurRad="139700" dist="88900" dir="2700000" algn="tl" rotWithShape="0">
                <a:srgbClr val="F72C9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245A1785-C6C4-3CAF-4866-D4346AF929E0}"/>
                </a:ext>
              </a:extLst>
            </p:cNvPr>
            <p:cNvSpPr/>
            <p:nvPr/>
          </p:nvSpPr>
          <p:spPr>
            <a:xfrm>
              <a:off x="10248899" y="3472815"/>
              <a:ext cx="351367" cy="220133"/>
            </a:xfrm>
            <a:prstGeom prst="roundRect">
              <a:avLst/>
            </a:prstGeom>
            <a:gradFill>
              <a:gsLst>
                <a:gs pos="0">
                  <a:srgbClr val="C632E3"/>
                </a:gs>
                <a:gs pos="97279">
                  <a:srgbClr val="FF7A9E"/>
                </a:gs>
              </a:gsLst>
              <a:lin ang="600000" scaled="0"/>
            </a:gradFill>
            <a:ln>
              <a:noFill/>
            </a:ln>
            <a:effectLst>
              <a:outerShdw blurRad="139700" dist="88900" dir="2700000" algn="tl" rotWithShape="0">
                <a:srgbClr val="C632E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860D1622-8A59-AA2A-EF89-69C63C93A2A7}"/>
                </a:ext>
              </a:extLst>
            </p:cNvPr>
            <p:cNvSpPr/>
            <p:nvPr/>
          </p:nvSpPr>
          <p:spPr>
            <a:xfrm>
              <a:off x="10248898" y="3906414"/>
              <a:ext cx="351367" cy="220133"/>
            </a:xfrm>
            <a:prstGeom prst="roundRect">
              <a:avLst/>
            </a:prstGeom>
            <a:gradFill>
              <a:gsLst>
                <a:gs pos="0">
                  <a:srgbClr val="5D0EE1"/>
                </a:gs>
                <a:gs pos="97279">
                  <a:srgbClr val="8528E4"/>
                </a:gs>
              </a:gsLst>
              <a:lin ang="600000" scaled="0"/>
            </a:gradFill>
            <a:ln>
              <a:noFill/>
            </a:ln>
            <a:effectLst>
              <a:outerShdw blurRad="139700" dist="88900" dir="2700000" algn="tl" rotWithShape="0">
                <a:srgbClr val="5D0EE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: esquinas redondeadas 141">
              <a:extLst>
                <a:ext uri="{FF2B5EF4-FFF2-40B4-BE49-F238E27FC236}">
                  <a16:creationId xmlns:a16="http://schemas.microsoft.com/office/drawing/2014/main" id="{CB5F698D-F0CF-6E7A-A2AF-8B84A694A67C}"/>
                </a:ext>
              </a:extLst>
            </p:cNvPr>
            <p:cNvSpPr/>
            <p:nvPr/>
          </p:nvSpPr>
          <p:spPr>
            <a:xfrm>
              <a:off x="10248898" y="4340013"/>
              <a:ext cx="351367" cy="220133"/>
            </a:xfrm>
            <a:prstGeom prst="roundRect">
              <a:avLst/>
            </a:prstGeom>
            <a:gradFill>
              <a:gsLst>
                <a:gs pos="0">
                  <a:srgbClr val="5F1997"/>
                </a:gs>
                <a:gs pos="97279">
                  <a:srgbClr val="9326AE"/>
                </a:gs>
              </a:gsLst>
              <a:lin ang="600000" scaled="0"/>
            </a:gradFill>
            <a:ln>
              <a:noFill/>
            </a:ln>
            <a:effectLst>
              <a:outerShdw blurRad="139700" dist="88900" dir="2700000" algn="tl" rotWithShape="0">
                <a:srgbClr val="5F199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A521CB6C-9322-8DB7-75E9-DB990CB8566B}"/>
                </a:ext>
              </a:extLst>
            </p:cNvPr>
            <p:cNvSpPr/>
            <p:nvPr/>
          </p:nvSpPr>
          <p:spPr>
            <a:xfrm>
              <a:off x="10248898" y="4773612"/>
              <a:ext cx="351367" cy="220133"/>
            </a:xfrm>
            <a:prstGeom prst="roundRect">
              <a:avLst/>
            </a:prstGeom>
            <a:gradFill>
              <a:gsLst>
                <a:gs pos="0">
                  <a:srgbClr val="34149C"/>
                </a:gs>
                <a:gs pos="97279">
                  <a:srgbClr val="582EDF"/>
                </a:gs>
              </a:gsLst>
              <a:lin ang="600000" scaled="0"/>
            </a:gradFill>
            <a:ln>
              <a:noFill/>
            </a:ln>
            <a:effectLst>
              <a:outerShdw blurRad="139700" dist="88900" dir="2700000" algn="tl" rotWithShape="0">
                <a:srgbClr val="34149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CuadroTexto 143">
              <a:extLst>
                <a:ext uri="{FF2B5EF4-FFF2-40B4-BE49-F238E27FC236}">
                  <a16:creationId xmlns:a16="http://schemas.microsoft.com/office/drawing/2014/main" id="{0EDB0F96-3CA6-D740-485A-063EEE29CD2F}"/>
                </a:ext>
              </a:extLst>
            </p:cNvPr>
            <p:cNvSpPr txBox="1"/>
            <p:nvPr/>
          </p:nvSpPr>
          <p:spPr>
            <a:xfrm>
              <a:off x="10622160" y="4754863"/>
              <a:ext cx="966931" cy="182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DEMO</a:t>
              </a:r>
              <a:endPara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5" name="CuadroTexto 144">
              <a:extLst>
                <a:ext uri="{FF2B5EF4-FFF2-40B4-BE49-F238E27FC236}">
                  <a16:creationId xmlns:a16="http://schemas.microsoft.com/office/drawing/2014/main" id="{F181E856-7738-152C-F25E-2D0270904101}"/>
                </a:ext>
              </a:extLst>
            </p:cNvPr>
            <p:cNvSpPr txBox="1"/>
            <p:nvPr/>
          </p:nvSpPr>
          <p:spPr>
            <a:xfrm>
              <a:off x="10622158" y="2996903"/>
              <a:ext cx="966931" cy="30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>
                  <a:solidFill>
                    <a:schemeClr val="bg1"/>
                  </a:solidFill>
                </a:rPr>
                <a:t>Análisis preliminar de data-sets</a:t>
              </a:r>
              <a:endPara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6" name="CuadroTexto 145">
              <a:extLst>
                <a:ext uri="{FF2B5EF4-FFF2-40B4-BE49-F238E27FC236}">
                  <a16:creationId xmlns:a16="http://schemas.microsoft.com/office/drawing/2014/main" id="{40152824-6D73-F86C-2329-140E60BA2858}"/>
                </a:ext>
              </a:extLst>
            </p:cNvPr>
            <p:cNvSpPr txBox="1"/>
            <p:nvPr/>
          </p:nvSpPr>
          <p:spPr>
            <a:xfrm>
              <a:off x="10622158" y="3432383"/>
              <a:ext cx="966931" cy="30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Creación documento propuesta del proyecto</a:t>
              </a:r>
              <a:endPara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5A010AEB-25E8-3877-7A88-A32510E0EE54}"/>
                </a:ext>
              </a:extLst>
            </p:cNvPr>
            <p:cNvSpPr txBox="1"/>
            <p:nvPr/>
          </p:nvSpPr>
          <p:spPr>
            <a:xfrm>
              <a:off x="10622160" y="3873210"/>
              <a:ext cx="966931" cy="42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>
                  <a:solidFill>
                    <a:schemeClr val="bg1"/>
                  </a:solidFill>
                </a:rPr>
                <a:t>Diseño de la estructura del proyecto y stack tecnológico</a:t>
              </a:r>
              <a:endPara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8" name="CuadroTexto 147">
              <a:extLst>
                <a:ext uri="{FF2B5EF4-FFF2-40B4-BE49-F238E27FC236}">
                  <a16:creationId xmlns:a16="http://schemas.microsoft.com/office/drawing/2014/main" id="{9499BBC4-92B0-9F0F-21BF-93C4AD5476E2}"/>
                </a:ext>
              </a:extLst>
            </p:cNvPr>
            <p:cNvSpPr txBox="1"/>
            <p:nvPr/>
          </p:nvSpPr>
          <p:spPr>
            <a:xfrm>
              <a:off x="10622160" y="4314037"/>
              <a:ext cx="966931" cy="42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>
                  <a:solidFill>
                    <a:schemeClr val="bg1"/>
                  </a:solidFill>
                </a:rPr>
                <a:t>Creación diagrama Gantt- colaboración en el entregable</a:t>
              </a:r>
              <a:endPara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9" name="CuadroTexto 148">
              <a:extLst>
                <a:ext uri="{FF2B5EF4-FFF2-40B4-BE49-F238E27FC236}">
                  <a16:creationId xmlns:a16="http://schemas.microsoft.com/office/drawing/2014/main" id="{A181C22F-EABB-1E84-0FDB-F8CDCDB7CFA9}"/>
                </a:ext>
              </a:extLst>
            </p:cNvPr>
            <p:cNvSpPr txBox="1"/>
            <p:nvPr/>
          </p:nvSpPr>
          <p:spPr>
            <a:xfrm>
              <a:off x="10622158" y="2605617"/>
              <a:ext cx="966931" cy="30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>
                  <a:solidFill>
                    <a:schemeClr val="bg1"/>
                  </a:solidFill>
                </a:rPr>
                <a:t>Búsqueda data-sets complementarios</a:t>
              </a:r>
              <a:endPara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0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rupo 449">
            <a:extLst>
              <a:ext uri="{FF2B5EF4-FFF2-40B4-BE49-F238E27FC236}">
                <a16:creationId xmlns:a16="http://schemas.microsoft.com/office/drawing/2014/main" id="{80948680-5A4F-A4D2-F5F0-87DEF562F204}"/>
              </a:ext>
            </a:extLst>
          </p:cNvPr>
          <p:cNvGrpSpPr/>
          <p:nvPr/>
        </p:nvGrpSpPr>
        <p:grpSpPr>
          <a:xfrm>
            <a:off x="5753106" y="3555025"/>
            <a:ext cx="1414366" cy="1219281"/>
            <a:chOff x="5575102" y="3291952"/>
            <a:chExt cx="1814363" cy="1564106"/>
          </a:xfrm>
        </p:grpSpPr>
        <p:sp>
          <p:nvSpPr>
            <p:cNvPr id="444" name="Hexágono 443">
              <a:extLst>
                <a:ext uri="{FF2B5EF4-FFF2-40B4-BE49-F238E27FC236}">
                  <a16:creationId xmlns:a16="http://schemas.microsoft.com/office/drawing/2014/main" id="{22F20877-71B8-BA6E-D5F4-B24E6839D8DF}"/>
                </a:ext>
              </a:extLst>
            </p:cNvPr>
            <p:cNvSpPr/>
            <p:nvPr/>
          </p:nvSpPr>
          <p:spPr>
            <a:xfrm rot="19737457">
              <a:off x="5575102" y="3291952"/>
              <a:ext cx="1814363" cy="1564106"/>
            </a:xfrm>
            <a:prstGeom prst="hexagon">
              <a:avLst>
                <a:gd name="adj" fmla="val 29045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5" name="Hexágono 444">
              <a:extLst>
                <a:ext uri="{FF2B5EF4-FFF2-40B4-BE49-F238E27FC236}">
                  <a16:creationId xmlns:a16="http://schemas.microsoft.com/office/drawing/2014/main" id="{E3C396B5-1AAC-DE7A-ACF9-B69A5386A894}"/>
                </a:ext>
              </a:extLst>
            </p:cNvPr>
            <p:cNvSpPr/>
            <p:nvPr/>
          </p:nvSpPr>
          <p:spPr>
            <a:xfrm>
              <a:off x="5741462" y="4169117"/>
              <a:ext cx="467936" cy="403393"/>
            </a:xfrm>
            <a:prstGeom prst="hexagon">
              <a:avLst>
                <a:gd name="adj" fmla="val 29045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6" name="Hexágono 445">
              <a:extLst>
                <a:ext uri="{FF2B5EF4-FFF2-40B4-BE49-F238E27FC236}">
                  <a16:creationId xmlns:a16="http://schemas.microsoft.com/office/drawing/2014/main" id="{3F130578-73BA-218D-0D81-5056E7987409}"/>
                </a:ext>
              </a:extLst>
            </p:cNvPr>
            <p:cNvSpPr/>
            <p:nvPr/>
          </p:nvSpPr>
          <p:spPr>
            <a:xfrm>
              <a:off x="6718399" y="4163583"/>
              <a:ext cx="467936" cy="403393"/>
            </a:xfrm>
            <a:prstGeom prst="hexagon">
              <a:avLst>
                <a:gd name="adj" fmla="val 29045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7" name="Hexágono 446">
              <a:extLst>
                <a:ext uri="{FF2B5EF4-FFF2-40B4-BE49-F238E27FC236}">
                  <a16:creationId xmlns:a16="http://schemas.microsoft.com/office/drawing/2014/main" id="{792B1932-AE40-AE9D-8F5A-6DFA8053A48C}"/>
                </a:ext>
              </a:extLst>
            </p:cNvPr>
            <p:cNvSpPr/>
            <p:nvPr/>
          </p:nvSpPr>
          <p:spPr>
            <a:xfrm>
              <a:off x="5742411" y="3669436"/>
              <a:ext cx="467936" cy="403393"/>
            </a:xfrm>
            <a:prstGeom prst="hexagon">
              <a:avLst>
                <a:gd name="adj" fmla="val 29045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8" name="Hexágono 447">
              <a:extLst>
                <a:ext uri="{FF2B5EF4-FFF2-40B4-BE49-F238E27FC236}">
                  <a16:creationId xmlns:a16="http://schemas.microsoft.com/office/drawing/2014/main" id="{A073ADDF-0D4D-82A1-C07D-5F73A4BE2100}"/>
                </a:ext>
              </a:extLst>
            </p:cNvPr>
            <p:cNvSpPr/>
            <p:nvPr/>
          </p:nvSpPr>
          <p:spPr>
            <a:xfrm rot="20140709">
              <a:off x="6291924" y="3909902"/>
              <a:ext cx="380719" cy="328206"/>
            </a:xfrm>
            <a:prstGeom prst="hexagon">
              <a:avLst>
                <a:gd name="adj" fmla="val 29045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Calendario con relleno sólido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796622" y="4330527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Plano con relleno sólido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89596" y="5602847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Llave inglesa con relleno sólido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47159" y="3114452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Llave inglesa con relleno sólido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10890" y="3114451"/>
            <a:ext cx="620915" cy="620915"/>
          </a:xfrm>
          <a:prstGeom prst="rect">
            <a:avLst/>
          </a:prstGeom>
        </p:spPr>
      </p:pic>
      <p:pic>
        <p:nvPicPr>
          <p:cNvPr id="44" name="Graphic 43" descr="Calendario con relleno sólido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61427" y="4330526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4372760" y="583080"/>
            <a:ext cx="4089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b="1" spc="300" dirty="0">
                <a:solidFill>
                  <a:schemeClr val="bg1"/>
                </a:solidFill>
                <a:latin typeface="Montserrat" pitchFamily="2" charset="77"/>
              </a:rPr>
              <a:t>ARQUITECTURA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9902A311-F44C-D641-A96E-FB81AF4E2E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483327" y="1093067"/>
            <a:ext cx="3816000" cy="200537"/>
          </a:xfrm>
          <a:prstGeom prst="rect">
            <a:avLst/>
          </a:prstGeom>
        </p:spPr>
      </p:pic>
      <p:sp>
        <p:nvSpPr>
          <p:cNvPr id="403" name="Diagrama de flujo: multidocumento 402">
            <a:extLst>
              <a:ext uri="{FF2B5EF4-FFF2-40B4-BE49-F238E27FC236}">
                <a16:creationId xmlns:a16="http://schemas.microsoft.com/office/drawing/2014/main" id="{F7EA0641-3030-8F4B-1A38-C798DEE92D08}"/>
              </a:ext>
            </a:extLst>
          </p:cNvPr>
          <p:cNvSpPr/>
          <p:nvPr/>
        </p:nvSpPr>
        <p:spPr>
          <a:xfrm>
            <a:off x="1760726" y="2998037"/>
            <a:ext cx="1034716" cy="1075737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FILES</a:t>
            </a:r>
          </a:p>
        </p:txBody>
      </p:sp>
      <p:pic>
        <p:nvPicPr>
          <p:cNvPr id="405" name="Imagen 404" descr="Icono&#10;&#10;Descripción generada automáticamente">
            <a:extLst>
              <a:ext uri="{FF2B5EF4-FFF2-40B4-BE49-F238E27FC236}">
                <a16:creationId xmlns:a16="http://schemas.microsoft.com/office/drawing/2014/main" id="{831449B0-6D77-D104-26F3-600395BB53C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760726" y="4235829"/>
            <a:ext cx="1034716" cy="1095881"/>
          </a:xfrm>
          <a:prstGeom prst="rect">
            <a:avLst/>
          </a:prstGeom>
        </p:spPr>
      </p:pic>
      <p:grpSp>
        <p:nvGrpSpPr>
          <p:cNvPr id="418" name="Grupo 417">
            <a:extLst>
              <a:ext uri="{FF2B5EF4-FFF2-40B4-BE49-F238E27FC236}">
                <a16:creationId xmlns:a16="http://schemas.microsoft.com/office/drawing/2014/main" id="{C34EA7DE-392C-314D-D02F-50606770E466}"/>
              </a:ext>
            </a:extLst>
          </p:cNvPr>
          <p:cNvGrpSpPr/>
          <p:nvPr/>
        </p:nvGrpSpPr>
        <p:grpSpPr>
          <a:xfrm>
            <a:off x="4546903" y="5502727"/>
            <a:ext cx="3818920" cy="1003609"/>
            <a:chOff x="3946358" y="5271310"/>
            <a:chExt cx="3818920" cy="1003609"/>
          </a:xfrm>
        </p:grpSpPr>
        <p:sp>
          <p:nvSpPr>
            <p:cNvPr id="412" name="Rectángulo: esquinas redondeadas 411">
              <a:extLst>
                <a:ext uri="{FF2B5EF4-FFF2-40B4-BE49-F238E27FC236}">
                  <a16:creationId xmlns:a16="http://schemas.microsoft.com/office/drawing/2014/main" id="{C890E06F-8FB2-380F-B1C9-85D7BCFC3ED9}"/>
                </a:ext>
              </a:extLst>
            </p:cNvPr>
            <p:cNvSpPr/>
            <p:nvPr/>
          </p:nvSpPr>
          <p:spPr>
            <a:xfrm>
              <a:off x="3946358" y="5271310"/>
              <a:ext cx="3818920" cy="10036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" name="CuadroTexto 412">
              <a:extLst>
                <a:ext uri="{FF2B5EF4-FFF2-40B4-BE49-F238E27FC236}">
                  <a16:creationId xmlns:a16="http://schemas.microsoft.com/office/drawing/2014/main" id="{03499B0A-0EC3-CDE9-4534-E1A525B5989D}"/>
                </a:ext>
              </a:extLst>
            </p:cNvPr>
            <p:cNvSpPr txBox="1"/>
            <p:nvPr/>
          </p:nvSpPr>
          <p:spPr>
            <a:xfrm>
              <a:off x="3946358" y="5281070"/>
              <a:ext cx="3818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latin typeface="Bahnschrift SemiBold Condensed" panose="020B0502040204020203" pitchFamily="34" charset="0"/>
                </a:rPr>
                <a:t>ORQUESTADORES DE TAREAS</a:t>
              </a:r>
            </a:p>
          </p:txBody>
        </p:sp>
        <p:pic>
          <p:nvPicPr>
            <p:cNvPr id="415" name="Imagen 414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8D436982-A340-AC0C-FE34-34CA37CC6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t="18719" b="19685"/>
            <a:stretch/>
          </p:blipFill>
          <p:spPr>
            <a:xfrm>
              <a:off x="4080711" y="5518632"/>
              <a:ext cx="1870240" cy="720000"/>
            </a:xfrm>
            <a:prstGeom prst="rect">
              <a:avLst/>
            </a:prstGeom>
          </p:spPr>
        </p:pic>
        <p:pic>
          <p:nvPicPr>
            <p:cNvPr id="417" name="Imagen 416" descr="Logotipo&#10;&#10;Descripción generada automáticamente con confianza baja">
              <a:extLst>
                <a:ext uri="{FF2B5EF4-FFF2-40B4-BE49-F238E27FC236}">
                  <a16:creationId xmlns:a16="http://schemas.microsoft.com/office/drawing/2014/main" id="{E142A791-183D-1A63-0957-84931C523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6096000" y="5614878"/>
              <a:ext cx="1584205" cy="612000"/>
            </a:xfrm>
            <a:prstGeom prst="rect">
              <a:avLst/>
            </a:prstGeom>
          </p:spPr>
        </p:pic>
      </p:grpSp>
      <p:grpSp>
        <p:nvGrpSpPr>
          <p:cNvPr id="431" name="Grupo 430">
            <a:extLst>
              <a:ext uri="{FF2B5EF4-FFF2-40B4-BE49-F238E27FC236}">
                <a16:creationId xmlns:a16="http://schemas.microsoft.com/office/drawing/2014/main" id="{44B6F75B-CCE8-FC70-6BD4-B57177B98EFD}"/>
              </a:ext>
            </a:extLst>
          </p:cNvPr>
          <p:cNvGrpSpPr/>
          <p:nvPr/>
        </p:nvGrpSpPr>
        <p:grpSpPr>
          <a:xfrm>
            <a:off x="10503562" y="1534970"/>
            <a:ext cx="1340872" cy="4781366"/>
            <a:chOff x="10323095" y="1378802"/>
            <a:chExt cx="1340872" cy="4781366"/>
          </a:xfrm>
        </p:grpSpPr>
        <p:sp>
          <p:nvSpPr>
            <p:cNvPr id="419" name="Rectángulo: esquinas redondeadas 418">
              <a:extLst>
                <a:ext uri="{FF2B5EF4-FFF2-40B4-BE49-F238E27FC236}">
                  <a16:creationId xmlns:a16="http://schemas.microsoft.com/office/drawing/2014/main" id="{BF216011-4336-1085-1DCC-EA5894730380}"/>
                </a:ext>
              </a:extLst>
            </p:cNvPr>
            <p:cNvSpPr/>
            <p:nvPr/>
          </p:nvSpPr>
          <p:spPr>
            <a:xfrm>
              <a:off x="10323095" y="1378802"/>
              <a:ext cx="1340872" cy="47813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" name="CuadroTexto 419">
              <a:extLst>
                <a:ext uri="{FF2B5EF4-FFF2-40B4-BE49-F238E27FC236}">
                  <a16:creationId xmlns:a16="http://schemas.microsoft.com/office/drawing/2014/main" id="{6078E300-36AA-FD01-E4F6-24410FBBA190}"/>
                </a:ext>
              </a:extLst>
            </p:cNvPr>
            <p:cNvSpPr txBox="1"/>
            <p:nvPr/>
          </p:nvSpPr>
          <p:spPr>
            <a:xfrm>
              <a:off x="10323095" y="1440353"/>
              <a:ext cx="134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latin typeface="Bahnschrift SemiBold Condensed" panose="020B0502040204020203" pitchFamily="34" charset="0"/>
                </a:rPr>
                <a:t>EDA</a:t>
              </a:r>
            </a:p>
          </p:txBody>
        </p:sp>
        <p:sp>
          <p:nvSpPr>
            <p:cNvPr id="421" name="CuadroTexto 420">
              <a:extLst>
                <a:ext uri="{FF2B5EF4-FFF2-40B4-BE49-F238E27FC236}">
                  <a16:creationId xmlns:a16="http://schemas.microsoft.com/office/drawing/2014/main" id="{C6C2E63D-3066-49B0-152E-235D5465E7F4}"/>
                </a:ext>
              </a:extLst>
            </p:cNvPr>
            <p:cNvSpPr txBox="1"/>
            <p:nvPr/>
          </p:nvSpPr>
          <p:spPr>
            <a:xfrm>
              <a:off x="10323095" y="3431190"/>
              <a:ext cx="134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latin typeface="Bahnschrift SemiBold Condensed" panose="020B0502040204020203" pitchFamily="34" charset="0"/>
                </a:rPr>
                <a:t>MACHINE LEARNING</a:t>
              </a:r>
            </a:p>
          </p:txBody>
        </p:sp>
        <p:sp>
          <p:nvSpPr>
            <p:cNvPr id="422" name="CuadroTexto 421">
              <a:extLst>
                <a:ext uri="{FF2B5EF4-FFF2-40B4-BE49-F238E27FC236}">
                  <a16:creationId xmlns:a16="http://schemas.microsoft.com/office/drawing/2014/main" id="{46FC0AAC-1CA9-B4CF-8AA3-5232F95678FB}"/>
                </a:ext>
              </a:extLst>
            </p:cNvPr>
            <p:cNvSpPr txBox="1"/>
            <p:nvPr/>
          </p:nvSpPr>
          <p:spPr>
            <a:xfrm>
              <a:off x="10323095" y="4629641"/>
              <a:ext cx="1340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latin typeface="Bahnschrift SemiBold Condensed" panose="020B0502040204020203" pitchFamily="34" charset="0"/>
                </a:rPr>
                <a:t>ANÁLISIS Y DASHBOARDS</a:t>
              </a:r>
            </a:p>
          </p:txBody>
        </p:sp>
        <p:pic>
          <p:nvPicPr>
            <p:cNvPr id="424" name="Imagen 423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63B529C6-AC0C-7C05-63E7-903B84DB2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10682963" y="2607832"/>
              <a:ext cx="621136" cy="720000"/>
            </a:xfrm>
            <a:prstGeom prst="rect">
              <a:avLst/>
            </a:prstGeom>
          </p:spPr>
        </p:pic>
        <p:pic>
          <p:nvPicPr>
            <p:cNvPr id="426" name="Imagen 425" descr="Icono&#10;&#10;Descripción generada automáticamente">
              <a:extLst>
                <a:ext uri="{FF2B5EF4-FFF2-40B4-BE49-F238E27FC236}">
                  <a16:creationId xmlns:a16="http://schemas.microsoft.com/office/drawing/2014/main" id="{B15D654D-4859-5941-37B2-2D1D53349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0633531" y="5279980"/>
              <a:ext cx="720000" cy="720000"/>
            </a:xfrm>
            <a:prstGeom prst="rect">
              <a:avLst/>
            </a:prstGeom>
          </p:spPr>
        </p:pic>
        <p:pic>
          <p:nvPicPr>
            <p:cNvPr id="428" name="Imagen 427" descr="Icono&#10;&#10;Descripción generada automáticamente">
              <a:extLst>
                <a:ext uri="{FF2B5EF4-FFF2-40B4-BE49-F238E27FC236}">
                  <a16:creationId xmlns:a16="http://schemas.microsoft.com/office/drawing/2014/main" id="{690BAFC5-B515-A830-7318-07E889E57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0633531" y="1809681"/>
              <a:ext cx="720000" cy="720000"/>
            </a:xfrm>
            <a:prstGeom prst="rect">
              <a:avLst/>
            </a:prstGeom>
          </p:spPr>
        </p:pic>
        <p:pic>
          <p:nvPicPr>
            <p:cNvPr id="430" name="Imagen 429" descr="Forma&#10;&#10;Descripción generada automáticamente">
              <a:extLst>
                <a:ext uri="{FF2B5EF4-FFF2-40B4-BE49-F238E27FC236}">
                  <a16:creationId xmlns:a16="http://schemas.microsoft.com/office/drawing/2014/main" id="{7AD9AA61-786B-0043-C343-D393FE2E4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10656820" y="3827776"/>
              <a:ext cx="673422" cy="720000"/>
            </a:xfrm>
            <a:prstGeom prst="rect">
              <a:avLst/>
            </a:prstGeom>
          </p:spPr>
        </p:pic>
      </p:grpSp>
      <p:grpSp>
        <p:nvGrpSpPr>
          <p:cNvPr id="439" name="Grupo 438">
            <a:extLst>
              <a:ext uri="{FF2B5EF4-FFF2-40B4-BE49-F238E27FC236}">
                <a16:creationId xmlns:a16="http://schemas.microsoft.com/office/drawing/2014/main" id="{28FE4B63-3E74-CD21-6F6A-1BBF6FE95424}"/>
              </a:ext>
            </a:extLst>
          </p:cNvPr>
          <p:cNvGrpSpPr/>
          <p:nvPr/>
        </p:nvGrpSpPr>
        <p:grpSpPr>
          <a:xfrm>
            <a:off x="5211358" y="1819492"/>
            <a:ext cx="2491304" cy="576918"/>
            <a:chOff x="3958388" y="1809681"/>
            <a:chExt cx="3446657" cy="798151"/>
          </a:xfrm>
        </p:grpSpPr>
        <p:sp>
          <p:nvSpPr>
            <p:cNvPr id="436" name="Rectángulo: esquinas redondeadas 435">
              <a:extLst>
                <a:ext uri="{FF2B5EF4-FFF2-40B4-BE49-F238E27FC236}">
                  <a16:creationId xmlns:a16="http://schemas.microsoft.com/office/drawing/2014/main" id="{5817431E-9EA6-12B5-75FA-EDF539193494}"/>
                </a:ext>
              </a:extLst>
            </p:cNvPr>
            <p:cNvSpPr/>
            <p:nvPr/>
          </p:nvSpPr>
          <p:spPr>
            <a:xfrm>
              <a:off x="3958388" y="1809681"/>
              <a:ext cx="3446657" cy="7981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438" name="Imagen 437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3B2AF50D-8516-8234-35C6-3EBAAA58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4155890" y="1938756"/>
              <a:ext cx="3051653" cy="540000"/>
            </a:xfrm>
            <a:prstGeom prst="rect">
              <a:avLst/>
            </a:prstGeom>
          </p:spPr>
        </p:pic>
      </p:grpSp>
      <p:sp>
        <p:nvSpPr>
          <p:cNvPr id="441" name="Cerrar llave 440">
            <a:extLst>
              <a:ext uri="{FF2B5EF4-FFF2-40B4-BE49-F238E27FC236}">
                <a16:creationId xmlns:a16="http://schemas.microsoft.com/office/drawing/2014/main" id="{CB0A1A7A-5248-0CF3-31A7-A65C41830387}"/>
              </a:ext>
            </a:extLst>
          </p:cNvPr>
          <p:cNvSpPr/>
          <p:nvPr/>
        </p:nvSpPr>
        <p:spPr>
          <a:xfrm rot="5400000">
            <a:off x="6298733" y="1963340"/>
            <a:ext cx="324450" cy="6497052"/>
          </a:xfrm>
          <a:prstGeom prst="rightBrace">
            <a:avLst>
              <a:gd name="adj1" fmla="val 112165"/>
              <a:gd name="adj2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42" name="Cerrar llave 441">
            <a:extLst>
              <a:ext uri="{FF2B5EF4-FFF2-40B4-BE49-F238E27FC236}">
                <a16:creationId xmlns:a16="http://schemas.microsoft.com/office/drawing/2014/main" id="{9C6CFB2D-5D65-9106-7730-FBBDFDCC552F}"/>
              </a:ext>
            </a:extLst>
          </p:cNvPr>
          <p:cNvSpPr/>
          <p:nvPr/>
        </p:nvSpPr>
        <p:spPr>
          <a:xfrm rot="10800000">
            <a:off x="10034887" y="1610076"/>
            <a:ext cx="324450" cy="4706260"/>
          </a:xfrm>
          <a:prstGeom prst="rightBrace">
            <a:avLst>
              <a:gd name="adj1" fmla="val 112165"/>
              <a:gd name="adj2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43" name="Cerrar llave 442">
            <a:extLst>
              <a:ext uri="{FF2B5EF4-FFF2-40B4-BE49-F238E27FC236}">
                <a16:creationId xmlns:a16="http://schemas.microsoft.com/office/drawing/2014/main" id="{1E84635C-3321-EEEF-E292-F62914DE1628}"/>
              </a:ext>
            </a:extLst>
          </p:cNvPr>
          <p:cNvSpPr/>
          <p:nvPr/>
        </p:nvSpPr>
        <p:spPr>
          <a:xfrm rot="10800000" flipH="1">
            <a:off x="2894989" y="2998037"/>
            <a:ext cx="324450" cy="2353130"/>
          </a:xfrm>
          <a:prstGeom prst="rightBrace">
            <a:avLst>
              <a:gd name="adj1" fmla="val 112165"/>
              <a:gd name="adj2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411" name="Grupo 410">
            <a:extLst>
              <a:ext uri="{FF2B5EF4-FFF2-40B4-BE49-F238E27FC236}">
                <a16:creationId xmlns:a16="http://schemas.microsoft.com/office/drawing/2014/main" id="{44836BCF-D989-7843-06C8-85DAF7A419AE}"/>
              </a:ext>
            </a:extLst>
          </p:cNvPr>
          <p:cNvGrpSpPr/>
          <p:nvPr/>
        </p:nvGrpSpPr>
        <p:grpSpPr>
          <a:xfrm>
            <a:off x="3361624" y="3716328"/>
            <a:ext cx="1491274" cy="997998"/>
            <a:chOff x="5139489" y="2788880"/>
            <a:chExt cx="1913022" cy="1280242"/>
          </a:xfrm>
        </p:grpSpPr>
        <p:grpSp>
          <p:nvGrpSpPr>
            <p:cNvPr id="410" name="Grupo 409">
              <a:extLst>
                <a:ext uri="{FF2B5EF4-FFF2-40B4-BE49-F238E27FC236}">
                  <a16:creationId xmlns:a16="http://schemas.microsoft.com/office/drawing/2014/main" id="{537810E0-3A0D-2191-2788-42B83BF2B006}"/>
                </a:ext>
              </a:extLst>
            </p:cNvPr>
            <p:cNvGrpSpPr/>
            <p:nvPr/>
          </p:nvGrpSpPr>
          <p:grpSpPr>
            <a:xfrm>
              <a:off x="5139489" y="2788880"/>
              <a:ext cx="1913022" cy="1280242"/>
              <a:chOff x="4182978" y="2788880"/>
              <a:chExt cx="1913022" cy="1280242"/>
            </a:xfrm>
          </p:grpSpPr>
          <p:sp>
            <p:nvSpPr>
              <p:cNvPr id="406" name="Diagrama de flujo: retraso 405">
                <a:extLst>
                  <a:ext uri="{FF2B5EF4-FFF2-40B4-BE49-F238E27FC236}">
                    <a16:creationId xmlns:a16="http://schemas.microsoft.com/office/drawing/2014/main" id="{B8A2F903-23DB-99D0-ECF0-E473BE2007B3}"/>
                  </a:ext>
                </a:extLst>
              </p:cNvPr>
              <p:cNvSpPr/>
              <p:nvPr/>
            </p:nvSpPr>
            <p:spPr>
              <a:xfrm rot="5400000">
                <a:off x="4499368" y="2472490"/>
                <a:ext cx="1280242" cy="1913021"/>
              </a:xfrm>
              <a:prstGeom prst="flowChartDelay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09" name="CuadroTexto 408">
                <a:extLst>
                  <a:ext uri="{FF2B5EF4-FFF2-40B4-BE49-F238E27FC236}">
                    <a16:creationId xmlns:a16="http://schemas.microsoft.com/office/drawing/2014/main" id="{0E9D8850-EE06-58F0-ED7A-47570762769E}"/>
                  </a:ext>
                </a:extLst>
              </p:cNvPr>
              <p:cNvSpPr txBox="1"/>
              <p:nvPr/>
            </p:nvSpPr>
            <p:spPr>
              <a:xfrm>
                <a:off x="4182978" y="2794023"/>
                <a:ext cx="19130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>
                    <a:latin typeface="Bahnschrift SemiBold Condensed" panose="020B0502040204020203" pitchFamily="34" charset="0"/>
                  </a:rPr>
                  <a:t>DATA LAKE</a:t>
                </a:r>
              </a:p>
            </p:txBody>
          </p:sp>
        </p:grpSp>
        <p:pic>
          <p:nvPicPr>
            <p:cNvPr id="408" name="Imagen 407">
              <a:extLst>
                <a:ext uri="{FF2B5EF4-FFF2-40B4-BE49-F238E27FC236}">
                  <a16:creationId xmlns:a16="http://schemas.microsoft.com/office/drawing/2014/main" id="{A322DCB6-6C3C-2FAB-CB29-6D77F7230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rcRect/>
            <a:stretch/>
          </p:blipFill>
          <p:spPr>
            <a:xfrm>
              <a:off x="5376001" y="3069001"/>
              <a:ext cx="1439999" cy="720000"/>
            </a:xfrm>
            <a:prstGeom prst="rect">
              <a:avLst/>
            </a:prstGeom>
          </p:spPr>
        </p:pic>
      </p:grpSp>
      <p:grpSp>
        <p:nvGrpSpPr>
          <p:cNvPr id="440" name="Grupo 439">
            <a:extLst>
              <a:ext uri="{FF2B5EF4-FFF2-40B4-BE49-F238E27FC236}">
                <a16:creationId xmlns:a16="http://schemas.microsoft.com/office/drawing/2014/main" id="{5060A725-4069-5148-8CCB-3751C18885E2}"/>
              </a:ext>
            </a:extLst>
          </p:cNvPr>
          <p:cNvGrpSpPr/>
          <p:nvPr/>
        </p:nvGrpSpPr>
        <p:grpSpPr>
          <a:xfrm>
            <a:off x="8225521" y="3506952"/>
            <a:ext cx="1491276" cy="997999"/>
            <a:chOff x="7765842" y="2327710"/>
            <a:chExt cx="1913024" cy="1280243"/>
          </a:xfrm>
        </p:grpSpPr>
        <p:sp>
          <p:nvSpPr>
            <p:cNvPr id="432" name="Cilindro 431">
              <a:extLst>
                <a:ext uri="{FF2B5EF4-FFF2-40B4-BE49-F238E27FC236}">
                  <a16:creationId xmlns:a16="http://schemas.microsoft.com/office/drawing/2014/main" id="{AD2E07C2-3A49-E72C-BCE2-A92789232DF4}"/>
                </a:ext>
              </a:extLst>
            </p:cNvPr>
            <p:cNvSpPr/>
            <p:nvPr/>
          </p:nvSpPr>
          <p:spPr>
            <a:xfrm>
              <a:off x="7765844" y="2327710"/>
              <a:ext cx="1913022" cy="1280243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33" name="CuadroTexto 432">
              <a:extLst>
                <a:ext uri="{FF2B5EF4-FFF2-40B4-BE49-F238E27FC236}">
                  <a16:creationId xmlns:a16="http://schemas.microsoft.com/office/drawing/2014/main" id="{3009FFED-C346-8B27-C018-8C1C94910CC7}"/>
                </a:ext>
              </a:extLst>
            </p:cNvPr>
            <p:cNvSpPr txBox="1"/>
            <p:nvPr/>
          </p:nvSpPr>
          <p:spPr>
            <a:xfrm>
              <a:off x="7765842" y="2637565"/>
              <a:ext cx="1913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latin typeface="Bahnschrift SemiBold Condensed" panose="020B0502040204020203" pitchFamily="34" charset="0"/>
                </a:rPr>
                <a:t>DATA WAREHOUSE</a:t>
              </a:r>
            </a:p>
          </p:txBody>
        </p:sp>
        <p:pic>
          <p:nvPicPr>
            <p:cNvPr id="435" name="Imagen 434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F606E38D-DC8C-AE4A-3369-57684B37C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8"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backgroundRemoval t="10000" b="90000" l="10000" r="90000">
                          <a14:foregroundMark x1="53667" y1="31724" x2="53667" y2="31724"/>
                          <a14:foregroundMark x1="60000" y1="29310" x2="60000" y2="29310"/>
                          <a14:foregroundMark x1="63000" y1="31379" x2="63000" y2="31379"/>
                          <a14:foregroundMark x1="74222" y1="30345" x2="74222" y2="30345"/>
                          <a14:foregroundMark x1="76556" y1="31379" x2="76556" y2="31379"/>
                          <a14:foregroundMark x1="79444" y1="27931" x2="79444" y2="27931"/>
                          <a14:foregroundMark x1="68444" y1="70000" x2="68444" y2="70000"/>
                          <a14:foregroundMark x1="70222" y1="71724" x2="70222" y2="71724"/>
                          <a14:foregroundMark x1="74667" y1="71724" x2="74667" y2="71724"/>
                          <a14:foregroundMark x1="78667" y1="74828" x2="78667" y2="74828"/>
                          <a14:foregroundMark x1="58889" y1="74483" x2="58889" y2="74483"/>
                          <a14:foregroundMark x1="55444" y1="74828" x2="55444" y2="74828"/>
                          <a14:foregroundMark x1="50444" y1="71724" x2="50444" y2="71724"/>
                          <a14:foregroundMark x1="48333" y1="73103" x2="48333" y2="73103"/>
                          <a14:foregroundMark x1="50333" y1="63103" x2="50333" y2="63103"/>
                          <a14:foregroundMark x1="23778" y1="42759" x2="23778" y2="42759"/>
                          <a14:backgroundMark x1="3000" y1="15862" x2="3000" y2="15862"/>
                          <a14:backgroundMark x1="4222" y1="18276" x2="4222" y2="18276"/>
                        </a14:backgroundRemoval>
                      </a14:imgEffect>
                    </a14:imgLayer>
                  </a14:imgProps>
                </a:ext>
              </a:extLst>
            </a:blip>
            <a:srcRect l="16332" r="16112"/>
            <a:stretch/>
          </p:blipFill>
          <p:spPr>
            <a:xfrm>
              <a:off x="8106393" y="2936242"/>
              <a:ext cx="1258677" cy="600355"/>
            </a:xfrm>
            <a:prstGeom prst="rect">
              <a:avLst/>
            </a:prstGeom>
          </p:spPr>
        </p:pic>
      </p:grpSp>
      <p:grpSp>
        <p:nvGrpSpPr>
          <p:cNvPr id="456" name="Grupo 455">
            <a:extLst>
              <a:ext uri="{FF2B5EF4-FFF2-40B4-BE49-F238E27FC236}">
                <a16:creationId xmlns:a16="http://schemas.microsoft.com/office/drawing/2014/main" id="{16C66252-FF6A-5F3A-5EEA-5D03AA04A0BF}"/>
              </a:ext>
            </a:extLst>
          </p:cNvPr>
          <p:cNvGrpSpPr/>
          <p:nvPr/>
        </p:nvGrpSpPr>
        <p:grpSpPr>
          <a:xfrm>
            <a:off x="5882790" y="3401554"/>
            <a:ext cx="1151193" cy="316675"/>
            <a:chOff x="5882790" y="3401554"/>
            <a:chExt cx="1151193" cy="316675"/>
          </a:xfrm>
        </p:grpSpPr>
        <p:sp>
          <p:nvSpPr>
            <p:cNvPr id="452" name="Rectángulo: esquinas redondeadas 451">
              <a:extLst>
                <a:ext uri="{FF2B5EF4-FFF2-40B4-BE49-F238E27FC236}">
                  <a16:creationId xmlns:a16="http://schemas.microsoft.com/office/drawing/2014/main" id="{BF112176-0D9E-8FA0-D2BF-5B28005E896B}"/>
                </a:ext>
              </a:extLst>
            </p:cNvPr>
            <p:cNvSpPr/>
            <p:nvPr/>
          </p:nvSpPr>
          <p:spPr>
            <a:xfrm>
              <a:off x="5887293" y="3410452"/>
              <a:ext cx="1146690" cy="307777"/>
            </a:xfrm>
            <a:prstGeom prst="roundRect">
              <a:avLst>
                <a:gd name="adj" fmla="val 228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51" name="CuadroTexto 450">
              <a:extLst>
                <a:ext uri="{FF2B5EF4-FFF2-40B4-BE49-F238E27FC236}">
                  <a16:creationId xmlns:a16="http://schemas.microsoft.com/office/drawing/2014/main" id="{E479B041-C804-6036-D77E-184AA081D6C2}"/>
                </a:ext>
              </a:extLst>
            </p:cNvPr>
            <p:cNvSpPr txBox="1"/>
            <p:nvPr/>
          </p:nvSpPr>
          <p:spPr>
            <a:xfrm>
              <a:off x="5882790" y="3401554"/>
              <a:ext cx="114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TRANSFORM</a:t>
              </a:r>
              <a:endParaRPr lang="es-AR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457" name="Grupo 456">
            <a:extLst>
              <a:ext uri="{FF2B5EF4-FFF2-40B4-BE49-F238E27FC236}">
                <a16:creationId xmlns:a16="http://schemas.microsoft.com/office/drawing/2014/main" id="{8DEC6129-ADDE-9F36-8BAA-185B269F559E}"/>
              </a:ext>
            </a:extLst>
          </p:cNvPr>
          <p:cNvGrpSpPr/>
          <p:nvPr/>
        </p:nvGrpSpPr>
        <p:grpSpPr>
          <a:xfrm>
            <a:off x="7147058" y="3004301"/>
            <a:ext cx="516306" cy="239336"/>
            <a:chOff x="5882790" y="3401554"/>
            <a:chExt cx="1151193" cy="316675"/>
          </a:xfrm>
        </p:grpSpPr>
        <p:sp>
          <p:nvSpPr>
            <p:cNvPr id="458" name="Rectángulo: esquinas redondeadas 457">
              <a:extLst>
                <a:ext uri="{FF2B5EF4-FFF2-40B4-BE49-F238E27FC236}">
                  <a16:creationId xmlns:a16="http://schemas.microsoft.com/office/drawing/2014/main" id="{949887BB-8A30-0028-5007-528477AF50C6}"/>
                </a:ext>
              </a:extLst>
            </p:cNvPr>
            <p:cNvSpPr/>
            <p:nvPr/>
          </p:nvSpPr>
          <p:spPr>
            <a:xfrm>
              <a:off x="5887293" y="3410452"/>
              <a:ext cx="1146690" cy="307777"/>
            </a:xfrm>
            <a:prstGeom prst="roundRect">
              <a:avLst>
                <a:gd name="adj" fmla="val 228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59" name="CuadroTexto 458">
              <a:extLst>
                <a:ext uri="{FF2B5EF4-FFF2-40B4-BE49-F238E27FC236}">
                  <a16:creationId xmlns:a16="http://schemas.microsoft.com/office/drawing/2014/main" id="{231CE5A3-2111-9799-E14D-93C3AF16E605}"/>
                </a:ext>
              </a:extLst>
            </p:cNvPr>
            <p:cNvSpPr txBox="1"/>
            <p:nvPr/>
          </p:nvSpPr>
          <p:spPr>
            <a:xfrm>
              <a:off x="5882790" y="3401554"/>
              <a:ext cx="11466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Master</a:t>
              </a:r>
              <a:endParaRPr lang="es-AR" sz="1000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466" name="Grupo 465">
            <a:extLst>
              <a:ext uri="{FF2B5EF4-FFF2-40B4-BE49-F238E27FC236}">
                <a16:creationId xmlns:a16="http://schemas.microsoft.com/office/drawing/2014/main" id="{B8ECEB43-0692-1565-8C41-AD5E175C0E81}"/>
              </a:ext>
            </a:extLst>
          </p:cNvPr>
          <p:cNvGrpSpPr/>
          <p:nvPr/>
        </p:nvGrpSpPr>
        <p:grpSpPr>
          <a:xfrm>
            <a:off x="7489697" y="3284665"/>
            <a:ext cx="864650" cy="219974"/>
            <a:chOff x="7154122" y="3859416"/>
            <a:chExt cx="982259" cy="219974"/>
          </a:xfrm>
        </p:grpSpPr>
        <p:sp>
          <p:nvSpPr>
            <p:cNvPr id="461" name="Rectángulo: esquinas redondeadas 460">
              <a:extLst>
                <a:ext uri="{FF2B5EF4-FFF2-40B4-BE49-F238E27FC236}">
                  <a16:creationId xmlns:a16="http://schemas.microsoft.com/office/drawing/2014/main" id="{8BB2D534-6D93-659E-D54F-415AEBE51252}"/>
                </a:ext>
              </a:extLst>
            </p:cNvPr>
            <p:cNvSpPr/>
            <p:nvPr/>
          </p:nvSpPr>
          <p:spPr>
            <a:xfrm>
              <a:off x="7154122" y="3884363"/>
              <a:ext cx="982259" cy="195027"/>
            </a:xfrm>
            <a:prstGeom prst="roundRect">
              <a:avLst>
                <a:gd name="adj" fmla="val 228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62" name="CuadroTexto 461">
              <a:extLst>
                <a:ext uri="{FF2B5EF4-FFF2-40B4-BE49-F238E27FC236}">
                  <a16:creationId xmlns:a16="http://schemas.microsoft.com/office/drawing/2014/main" id="{01C9D871-71FB-2072-E66B-117EA0F0765A}"/>
                </a:ext>
              </a:extLst>
            </p:cNvPr>
            <p:cNvSpPr txBox="1"/>
            <p:nvPr/>
          </p:nvSpPr>
          <p:spPr>
            <a:xfrm>
              <a:off x="7154122" y="3859416"/>
              <a:ext cx="982258" cy="156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Node Processes</a:t>
              </a:r>
              <a:endParaRPr lang="es-AR" sz="1000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463" name="Grupo 462">
            <a:extLst>
              <a:ext uri="{FF2B5EF4-FFF2-40B4-BE49-F238E27FC236}">
                <a16:creationId xmlns:a16="http://schemas.microsoft.com/office/drawing/2014/main" id="{8DB0FCDF-2298-CF88-9C18-1FB67A86762D}"/>
              </a:ext>
            </a:extLst>
          </p:cNvPr>
          <p:cNvGrpSpPr/>
          <p:nvPr/>
        </p:nvGrpSpPr>
        <p:grpSpPr>
          <a:xfrm>
            <a:off x="5051972" y="3052836"/>
            <a:ext cx="488037" cy="300472"/>
            <a:chOff x="5882790" y="3616950"/>
            <a:chExt cx="1151193" cy="307777"/>
          </a:xfrm>
        </p:grpSpPr>
        <p:sp>
          <p:nvSpPr>
            <p:cNvPr id="464" name="Rectángulo: esquinas redondeadas 463">
              <a:extLst>
                <a:ext uri="{FF2B5EF4-FFF2-40B4-BE49-F238E27FC236}">
                  <a16:creationId xmlns:a16="http://schemas.microsoft.com/office/drawing/2014/main" id="{5A09731A-AE77-9B6E-02C5-F00DDA057E2F}"/>
                </a:ext>
              </a:extLst>
            </p:cNvPr>
            <p:cNvSpPr/>
            <p:nvPr/>
          </p:nvSpPr>
          <p:spPr>
            <a:xfrm>
              <a:off x="5887293" y="3616950"/>
              <a:ext cx="1146690" cy="307777"/>
            </a:xfrm>
            <a:prstGeom prst="roundRect">
              <a:avLst>
                <a:gd name="adj" fmla="val 228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65" name="CuadroTexto 464">
              <a:extLst>
                <a:ext uri="{FF2B5EF4-FFF2-40B4-BE49-F238E27FC236}">
                  <a16:creationId xmlns:a16="http://schemas.microsoft.com/office/drawing/2014/main" id="{A644ACA4-E28F-DCF6-9EEF-4DD4CF0FEBC7}"/>
                </a:ext>
              </a:extLst>
            </p:cNvPr>
            <p:cNvSpPr txBox="1"/>
            <p:nvPr/>
          </p:nvSpPr>
          <p:spPr>
            <a:xfrm>
              <a:off x="5882790" y="3647728"/>
              <a:ext cx="11466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Node</a:t>
              </a:r>
              <a:endParaRPr lang="es-AR" sz="1100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</p:txBody>
        </p:sp>
      </p:grpSp>
      <p:cxnSp>
        <p:nvCxnSpPr>
          <p:cNvPr id="468" name="Conector recto de flecha 467">
            <a:extLst>
              <a:ext uri="{FF2B5EF4-FFF2-40B4-BE49-F238E27FC236}">
                <a16:creationId xmlns:a16="http://schemas.microsoft.com/office/drawing/2014/main" id="{F30C1B03-760F-7D8E-99CA-7A3C87472BF9}"/>
              </a:ext>
            </a:extLst>
          </p:cNvPr>
          <p:cNvCxnSpPr>
            <a:cxnSpLocks/>
            <a:stCxn id="448" idx="0"/>
            <a:endCxn id="458" idx="2"/>
          </p:cNvCxnSpPr>
          <p:nvPr/>
        </p:nvCxnSpPr>
        <p:spPr>
          <a:xfrm flipV="1">
            <a:off x="6595511" y="3243637"/>
            <a:ext cx="810710" cy="85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ector recto de flecha 470">
            <a:extLst>
              <a:ext uri="{FF2B5EF4-FFF2-40B4-BE49-F238E27FC236}">
                <a16:creationId xmlns:a16="http://schemas.microsoft.com/office/drawing/2014/main" id="{B362E9D9-208A-73BF-4722-D96E6BDC5106}"/>
              </a:ext>
            </a:extLst>
          </p:cNvPr>
          <p:cNvCxnSpPr>
            <a:cxnSpLocks/>
            <a:stCxn id="446" idx="5"/>
            <a:endCxn id="461" idx="2"/>
          </p:cNvCxnSpPr>
          <p:nvPr/>
        </p:nvCxnSpPr>
        <p:spPr>
          <a:xfrm flipV="1">
            <a:off x="6917789" y="3504639"/>
            <a:ext cx="1004233" cy="72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ector recto de flecha 474">
            <a:extLst>
              <a:ext uri="{FF2B5EF4-FFF2-40B4-BE49-F238E27FC236}">
                <a16:creationId xmlns:a16="http://schemas.microsoft.com/office/drawing/2014/main" id="{32DFC55D-D91F-EB05-12CA-98D6680E2FE8}"/>
              </a:ext>
            </a:extLst>
          </p:cNvPr>
          <p:cNvCxnSpPr>
            <a:cxnSpLocks/>
            <a:stCxn id="447" idx="4"/>
            <a:endCxn id="464" idx="2"/>
          </p:cNvCxnSpPr>
          <p:nvPr/>
        </p:nvCxnSpPr>
        <p:spPr>
          <a:xfrm flipH="1" flipV="1">
            <a:off x="5296945" y="3353308"/>
            <a:ext cx="677920" cy="49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ector recto de flecha 477">
            <a:extLst>
              <a:ext uri="{FF2B5EF4-FFF2-40B4-BE49-F238E27FC236}">
                <a16:creationId xmlns:a16="http://schemas.microsoft.com/office/drawing/2014/main" id="{68FDEDD3-C018-7858-95EC-C97F3AB9DF20}"/>
              </a:ext>
            </a:extLst>
          </p:cNvPr>
          <p:cNvCxnSpPr>
            <a:cxnSpLocks/>
            <a:stCxn id="436" idx="2"/>
          </p:cNvCxnSpPr>
          <p:nvPr/>
        </p:nvCxnSpPr>
        <p:spPr>
          <a:xfrm>
            <a:off x="6457010" y="2396410"/>
            <a:ext cx="0" cy="656426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ector recto de flecha 480">
            <a:extLst>
              <a:ext uri="{FF2B5EF4-FFF2-40B4-BE49-F238E27FC236}">
                <a16:creationId xmlns:a16="http://schemas.microsoft.com/office/drawing/2014/main" id="{594D995C-9620-F080-D426-8A475D821094}"/>
              </a:ext>
            </a:extLst>
          </p:cNvPr>
          <p:cNvCxnSpPr>
            <a:cxnSpLocks/>
          </p:cNvCxnSpPr>
          <p:nvPr/>
        </p:nvCxnSpPr>
        <p:spPr>
          <a:xfrm>
            <a:off x="4843356" y="3986978"/>
            <a:ext cx="989728" cy="7305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ctor recto de flecha 481">
            <a:extLst>
              <a:ext uri="{FF2B5EF4-FFF2-40B4-BE49-F238E27FC236}">
                <a16:creationId xmlns:a16="http://schemas.microsoft.com/office/drawing/2014/main" id="{A9113671-CD96-27CC-9F91-C87477B92E13}"/>
              </a:ext>
            </a:extLst>
          </p:cNvPr>
          <p:cNvCxnSpPr>
            <a:cxnSpLocks/>
            <a:endCxn id="432" idx="2"/>
          </p:cNvCxnSpPr>
          <p:nvPr/>
        </p:nvCxnSpPr>
        <p:spPr>
          <a:xfrm>
            <a:off x="7070104" y="3999445"/>
            <a:ext cx="1155419" cy="650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uadroTexto 488">
            <a:extLst>
              <a:ext uri="{FF2B5EF4-FFF2-40B4-BE49-F238E27FC236}">
                <a16:creationId xmlns:a16="http://schemas.microsoft.com/office/drawing/2014/main" id="{38A405E2-4D2F-1926-BA56-282407BD980B}"/>
              </a:ext>
            </a:extLst>
          </p:cNvPr>
          <p:cNvSpPr txBox="1"/>
          <p:nvPr/>
        </p:nvSpPr>
        <p:spPr>
          <a:xfrm>
            <a:off x="7341481" y="3988274"/>
            <a:ext cx="582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LOADER</a:t>
            </a:r>
            <a:endParaRPr lang="es-AR" sz="1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91" name="CuadroTexto 490">
            <a:extLst>
              <a:ext uri="{FF2B5EF4-FFF2-40B4-BE49-F238E27FC236}">
                <a16:creationId xmlns:a16="http://schemas.microsoft.com/office/drawing/2014/main" id="{6CBEB873-08EF-EA57-7455-26BE9F004EEA}"/>
              </a:ext>
            </a:extLst>
          </p:cNvPr>
          <p:cNvSpPr txBox="1"/>
          <p:nvPr/>
        </p:nvSpPr>
        <p:spPr>
          <a:xfrm>
            <a:off x="4813637" y="3982789"/>
            <a:ext cx="93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EXTRACTION</a:t>
            </a:r>
            <a:endParaRPr lang="es-AR" sz="1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426</Words>
  <Application>Microsoft Office PowerPoint</Application>
  <PresentationFormat>Panorámica</PresentationFormat>
  <Paragraphs>88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</vt:lpstr>
      <vt:lpstr>Open Sans</vt:lpstr>
      <vt:lpstr>Impact</vt:lpstr>
      <vt:lpstr>Bahnschrift SemiBold Condensed</vt:lpstr>
      <vt:lpstr>Eras Medium ITC</vt:lpstr>
      <vt:lpstr>Rage Italic</vt:lpstr>
      <vt:lpstr>Bodoni MT</vt:lpstr>
      <vt:lpstr>Montserrat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Fabricio Royer Ciocca Huamancayo</dc:creator>
  <cp:lastModifiedBy>Matias Garro</cp:lastModifiedBy>
  <cp:revision>9</cp:revision>
  <dcterms:created xsi:type="dcterms:W3CDTF">2022-08-05T05:30:50Z</dcterms:created>
  <dcterms:modified xsi:type="dcterms:W3CDTF">2023-02-10T13:43:51Z</dcterms:modified>
</cp:coreProperties>
</file>