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87BE0-F563-AF7E-189F-209138E30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199210-750B-00E6-224F-3D087D9D5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9DDEE-F00A-2A65-29BC-644EA1D1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9819E-C5DC-CF28-4DA2-F21DB3E3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4E6DD-6CE8-9038-39F1-C045A2E1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2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121F-3AAE-6764-2BF1-B9A50025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DA32C-B1F7-A11D-E96F-526347447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AD4CB-D27F-41F7-6B8E-2FCC92C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BD278-8949-C699-EB0F-7F662CDF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7FBFC-0AC4-BB49-FFC5-5F0202F9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9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EEB97B-EE5D-5469-1B90-D591EBB17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391402-F128-8546-0D58-C9BF9B93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EB835-40FE-9FDB-0A89-AEBABA29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E9815-49BD-26E5-C825-A582D40D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078E8-05D6-6C39-ACF5-A2EEF804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6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47D51-C584-9552-DF94-965B4E4D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E49E8-B1C1-E838-5FC3-42BD0D94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48498-2546-509E-EC1B-248FFC7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DE138-905D-88E3-BEF5-9E604768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80D09-326B-EBB2-47EE-056616B0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58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3EFDB-ACDE-9EDA-DB3F-835AEB3B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3C1726-AEC2-DFEA-7B9D-3DA271B5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8B368-D15E-EB06-68CC-04FC9758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5C1AE-848E-D69F-9017-B287C7B7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1A377-1E27-F5B2-F51A-DEB469E1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7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17E93-64E4-ECD9-6D5D-3B30B3D3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8C40B-617C-6476-D987-9E3697ECE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365767-ABD5-6AF3-9EC7-8422C4EB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82A3F-1934-9367-17C4-B040497D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2B345D-5DC8-3D32-2847-A92FAF5F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F05F0C-B76E-5378-CA4D-228EE39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3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E0696-5370-6C25-082B-BF883787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D4EB9-E0AF-E2AD-772D-3C1C3340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97BA28-9B93-C687-7269-572804645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BCCDA2-41BD-8B20-D9A0-B3560341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8FB3E6-C93F-0543-01F7-D586E33AE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136BA6-49E0-1404-EDDA-32BB4B54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5B5DBC-8A79-D263-E9AF-55E12B84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0ED843-CD80-2BFC-2052-589AE3E0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77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87839-0232-1B19-926F-AEFE855A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48F733-A91A-69E2-72B5-7CA535EC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183D9F-B07A-AC16-F6CC-3866279D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1FDA7A-DA6B-0D82-8CDE-12543142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58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7D4E60-2ACF-B4E9-6EA1-2696BFA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D3D7EC-924A-B7F2-9E32-E41523F7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D44F3-2A32-277B-238C-E1749FC7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2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6828C-4589-EDC0-EEE4-DE6B7D61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E864C-3248-EF36-1A17-11FCCD10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2DB95A-9ECE-9FB1-013F-C7BF98B1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631A7-6986-5124-1520-C3695DE3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A841F4-2EA2-1712-0AE9-0946E079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5BA69D-104C-86F1-F73A-2AD787DB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32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CC526-FD2B-FE00-FC27-6FEC84C8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5F565C-C5CE-C1F0-A90A-578D23229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0D8C6D-2CA9-DF2D-119D-E1BE2E90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39A428-1747-08F0-5FEC-1BAD566E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19EAA-6804-EA4D-CA52-ED0C16A6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0DAB76-B961-20A3-8B7E-16185504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67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668C96-F545-4323-2916-C0F4B4C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7441E-B058-B273-CDE6-FC77FCF3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91658-A4C9-19F8-3D45-636F904D0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44AD-F65A-4A8A-A242-68372A2F535F}" type="datetimeFigureOut">
              <a:rPr lang="es-CO" smtClean="0"/>
              <a:t>28/02/2023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23D22-EC1C-6449-4040-80619EC6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BC32D-A16A-0324-147A-F58740A91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CF74-342E-4224-8E9E-AB182C0830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12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B01644E-9777-F46C-3497-E7399E54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025" y="1274762"/>
            <a:ext cx="3789145" cy="523557"/>
          </a:xfrm>
        </p:spPr>
        <p:txBody>
          <a:bodyPr>
            <a:normAutofit/>
          </a:bodyPr>
          <a:lstStyle/>
          <a:p>
            <a:r>
              <a:rPr lang="es-CO" sz="2400" dirty="0"/>
              <a:t>Donde procesamos los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B1A7F9-316B-6AEA-AEF8-166DCD722965}"/>
              </a:ext>
            </a:extLst>
          </p:cNvPr>
          <p:cNvSpPr txBox="1"/>
          <p:nvPr/>
        </p:nvSpPr>
        <p:spPr>
          <a:xfrm>
            <a:off x="1868905" y="1850533"/>
            <a:ext cx="378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Importancia de obtener datos fiables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0F7AE3-9774-B351-B284-089D742CC5F0}"/>
              </a:ext>
            </a:extLst>
          </p:cNvPr>
          <p:cNvSpPr txBox="1"/>
          <p:nvPr/>
        </p:nvSpPr>
        <p:spPr>
          <a:xfrm>
            <a:off x="1886552" y="2505670"/>
            <a:ext cx="342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Banco Mundial</a:t>
            </a:r>
          </a:p>
          <a:p>
            <a:endParaRPr lang="es-CO" b="0" dirty="0">
              <a:effectLst/>
            </a:endParaRPr>
          </a:p>
          <a:p>
            <a:r>
              <a:rPr lang="es-CO" b="0" dirty="0" err="1">
                <a:effectLst/>
              </a:rPr>
              <a:t>Wbdata</a:t>
            </a:r>
            <a:r>
              <a:rPr lang="es-CO" b="0" dirty="0">
                <a:effectLst/>
              </a:rPr>
              <a:t>, interfaz de Python de </a:t>
            </a:r>
            <a:r>
              <a:rPr lang="es-CO" b="0" dirty="0" err="1">
                <a:effectLst/>
              </a:rPr>
              <a:t>datasets</a:t>
            </a:r>
            <a:r>
              <a:rPr lang="es-CO" b="0" dirty="0">
                <a:effectLst/>
              </a:rPr>
              <a:t> del banco mundial (API)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C209FB-FFAC-9810-06DC-A54BC19FA081}"/>
              </a:ext>
            </a:extLst>
          </p:cNvPr>
          <p:cNvSpPr txBox="1"/>
          <p:nvPr/>
        </p:nvSpPr>
        <p:spPr>
          <a:xfrm>
            <a:off x="1886552" y="3917483"/>
            <a:ext cx="4081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effectLst/>
              </a:rPr>
              <a:t>Organización para la Cooperación </a:t>
            </a:r>
            <a:r>
              <a:rPr lang="es-ES" b="0" i="0" dirty="0">
                <a:solidFill>
                  <a:srgbClr val="494444"/>
                </a:solidFill>
                <a:effectLst/>
                <a:latin typeface="Bernini"/>
              </a:rPr>
              <a:t> </a:t>
            </a:r>
          </a:p>
          <a:p>
            <a:endParaRPr lang="es-ES" b="0" i="0" dirty="0">
              <a:solidFill>
                <a:srgbClr val="494444"/>
              </a:solidFill>
              <a:effectLst/>
              <a:latin typeface="Bernini"/>
            </a:endParaRPr>
          </a:p>
          <a:p>
            <a:r>
              <a:rPr lang="es-ES" b="0" i="0" dirty="0">
                <a:solidFill>
                  <a:srgbClr val="494444"/>
                </a:solidFill>
                <a:effectLst/>
              </a:rPr>
              <a:t>(</a:t>
            </a:r>
            <a:r>
              <a:rPr lang="es-ES" b="0" i="0" dirty="0">
                <a:effectLst/>
              </a:rPr>
              <a:t>API) </a:t>
            </a:r>
            <a:r>
              <a:rPr lang="es-ES" b="0" i="0" dirty="0" err="1">
                <a:effectLst/>
              </a:rPr>
              <a:t>RESTful</a:t>
            </a:r>
            <a:r>
              <a:rPr lang="es-ES" b="0" i="0" dirty="0">
                <a:effectLst/>
              </a:rPr>
              <a:t>, interfaz de programación de aplicaciones basada en el estándar SDMX-ML. </a:t>
            </a:r>
            <a:endParaRPr lang="es-CO" dirty="0"/>
          </a:p>
        </p:txBody>
      </p:sp>
      <p:sp>
        <p:nvSpPr>
          <p:cNvPr id="11" name="Título 5">
            <a:extLst>
              <a:ext uri="{FF2B5EF4-FFF2-40B4-BE49-F238E27FC236}">
                <a16:creationId xmlns:a16="http://schemas.microsoft.com/office/drawing/2014/main" id="{414B3C28-89DD-E025-EF28-6A3D65BC655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3789145" cy="523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/>
              <a:t>Búsqueda de información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9097078-449F-DB3D-0EE3-056A460DF6AC}"/>
              </a:ext>
            </a:extLst>
          </p:cNvPr>
          <p:cNvSpPr txBox="1"/>
          <p:nvPr/>
        </p:nvSpPr>
        <p:spPr>
          <a:xfrm>
            <a:off x="7469204" y="2300438"/>
            <a:ext cx="283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Azure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C9E11D-4D48-6021-569A-E31D426607E1}"/>
              </a:ext>
            </a:extLst>
          </p:cNvPr>
          <p:cNvSpPr txBox="1"/>
          <p:nvPr/>
        </p:nvSpPr>
        <p:spPr>
          <a:xfrm>
            <a:off x="7342472" y="2921168"/>
            <a:ext cx="283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Google </a:t>
            </a:r>
            <a:r>
              <a:rPr lang="es-CO" dirty="0" err="1"/>
              <a:t>cloud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262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660B-DA7E-33AB-E818-E92EBF69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machine </a:t>
            </a:r>
            <a:r>
              <a:rPr lang="es-CO" dirty="0" err="1"/>
              <a:t>learning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551A9C-E0E2-372F-86CB-D26D2F65A191}"/>
              </a:ext>
            </a:extLst>
          </p:cNvPr>
          <p:cNvSpPr txBox="1"/>
          <p:nvPr/>
        </p:nvSpPr>
        <p:spPr>
          <a:xfrm>
            <a:off x="1597794" y="1973179"/>
            <a:ext cx="404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Que tenemos:</a:t>
            </a:r>
          </a:p>
          <a:p>
            <a:r>
              <a:rPr lang="es-CO" dirty="0"/>
              <a:t>Datos de varios indicadores a lo largos de los años (1962-2020)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F4968-83F8-FDBA-1274-DD38A4F66BD7}"/>
              </a:ext>
            </a:extLst>
          </p:cNvPr>
          <p:cNvSpPr txBox="1"/>
          <p:nvPr/>
        </p:nvSpPr>
        <p:spPr>
          <a:xfrm>
            <a:off x="7661709" y="1690688"/>
            <a:ext cx="314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 se escogió algún modelo que implemento Deep </a:t>
            </a:r>
            <a:r>
              <a:rPr lang="es-CO" dirty="0" err="1"/>
              <a:t>learning</a:t>
            </a:r>
            <a:r>
              <a:rPr lang="es-CO" dirty="0"/>
              <a:t>, por la falta de datos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687BB5-0DE5-D59A-C32B-62B3C5D4A0BE}"/>
              </a:ext>
            </a:extLst>
          </p:cNvPr>
          <p:cNvSpPr txBox="1"/>
          <p:nvPr/>
        </p:nvSpPr>
        <p:spPr>
          <a:xfrm>
            <a:off x="7661709" y="321483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opto por un modelo de aprendizaje supervisado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C4D4A0-2DA4-8A2E-31BC-774E177B254C}"/>
              </a:ext>
            </a:extLst>
          </p:cNvPr>
          <p:cNvSpPr txBox="1"/>
          <p:nvPr/>
        </p:nvSpPr>
        <p:spPr>
          <a:xfrm>
            <a:off x="1597794" y="4620127"/>
            <a:ext cx="312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 que regresión lineal y no regresión 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F5C8B3-B816-1135-8DD3-4F0F77E71FE0}"/>
              </a:ext>
            </a:extLst>
          </p:cNvPr>
          <p:cNvSpPr txBox="1"/>
          <p:nvPr/>
        </p:nvSpPr>
        <p:spPr>
          <a:xfrm>
            <a:off x="1479083" y="3296653"/>
            <a:ext cx="3051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árbol de decisión no se tuvo en cuenta por se utiliza en caso de categorización</a:t>
            </a:r>
          </a:p>
        </p:txBody>
      </p:sp>
    </p:spTree>
    <p:extLst>
      <p:ext uri="{BB962C8B-B14F-4D97-AF65-F5344CB8AC3E}">
        <p14:creationId xmlns:p14="http://schemas.microsoft.com/office/powerpoint/2010/main" val="3635734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Bernini</vt:lpstr>
      <vt:lpstr>Calibri</vt:lpstr>
      <vt:lpstr>Calibri Light</vt:lpstr>
      <vt:lpstr>Tema de Office</vt:lpstr>
      <vt:lpstr>Donde procesamos los datos</vt:lpstr>
      <vt:lpstr>machine 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Donde procesamos los datos</dc:title>
  <dc:creator>Soporte Técnico</dc:creator>
  <cp:lastModifiedBy>Soporte Técnico</cp:lastModifiedBy>
  <cp:revision>1</cp:revision>
  <dcterms:created xsi:type="dcterms:W3CDTF">2023-03-01T02:58:54Z</dcterms:created>
  <dcterms:modified xsi:type="dcterms:W3CDTF">2023-03-01T02:58:55Z</dcterms:modified>
</cp:coreProperties>
</file>