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s-ES&amp;assetid=WA200003233&amp;isWac=True&amp;ui=es-ES&amp;ad=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Vuelve a tu explorador de Internet o copia este vínculo en tu explorador: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https://pages.store.office.com/addinsinstallpage.aspx?rs=es-ES&amp;assetid=WA200003233&amp;isWac=True&amp;ui=es-ES&amp;ad=ES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¿Necesita más ayuda?</a:t>
            </a:r>
          </a:p>
        </p:txBody>
      </p:sp>
      <p:pic>
        <p:nvPicPr>
          <p:cNvPr id="17" name="LaunchHelpImage" descr="Cinta de opciones de Office abierta en la pestaña Inserta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Mis complementos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Insertar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En la pestaña Insertar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Después de instalar el complemento, puede iniciarlo seleccionando el botón del complemento en la ficha Insertar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Volver a ejecutar el complemento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o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2161fef-d4fe-42f4-a026-2a072e8a8b93}">
  <we:reference id="WA200003233" version="2.0.0.3" store="es-ES" storeType="OMEX"/>
  <we:alternateReferences/>
  <we:properties>
    <we:property name="Microsoft.Office.CampaignId" value="&quot;none&quot;"/>
    <we:property name="creatorTenantId" value="&quot;c6e20e43-cfcd-489e-a266-418f56df124c&quot;"/>
    <we:property name="reportUrl" value="&quot;/groups/5f211ca1-a98c-4aac-8bf7-74694ef54721/reports/e05b2f6e-4da4-42ae-95c0-a8beb3aa317f/ReportSection?bookmarkGuid=510482a8-5629-4acf-9dae-f4fca990047c&amp;bookmarkUsage=1&amp;ctid=c6e20e43-cfcd-489e-a266-418f56df124c&amp;fromEntryPoint=export&quot;"/>
    <we:property name="reportState" value="&quot;CONNECTED&quot;"/>
    <we:property name="reportEmbeddedTime" value="&quot;2023-02-28T23:23:12.359Z&quot;"/>
    <we:property name="creatorSessionId" value="&quot;beeaec6a-1607-48b5-b4ef-a83b5cb22a10&quot;"/>
    <we:property name="creatorUserId" value="&quot;100320006324B8A5&quot;"/>
    <we:property name="reportName" value="&quot;migrations_dashboard&quot;"/>
    <we:property name="isFiltersActionButtonVisible" value="true"/>
    <we:property name="initialStateBookmark" value="&quot;H4sIAAAAAAAAA+VYX0/jOBD/Kigv+1Kt8r8Jb20p0mkPFrF33MMJoUk8aY1cO+skhS7qR7qn+wj7xW7sNFwpEFjBwkn3Zo/HM/P7eWbs5MZhvCoFrI5hgc6+cwQ6B6b0nucMHNnKxp8/fzoanX66OB4dTUmsyporWTn7N04Neob1Ga8aEMYCCf88HzggxAnMzKwAUeHAKVFXSoLg37BVpqVaN7geOHhdCqXBmPxSQ43G7JLUaU6+vY8BeYS85kv8gnndSk+xVLru5gOnakc2pLtrJCi4qMmeGWar6XWpKcabDtuhXUyjwIsDNwzcKEG/gJhlBZmtV6XRmVBUM6V5DsKx8Wqsqo3xiRLNwo6md+RfVKNzPMXCLsma1yuyNMd8ripnTbBPtCJSrFRa8EQOzczSXF1NNJJT5uxH63OSLC1nEyVr4HKDxUvBhdB1kbEwygo/8xh7HO4bQckV4zN1ISFvETFg9yC568Fbx1MCr3rjGLElyJyku0GMZjONM+hyafrqES6Bst8KDxu5yVn3fqgmCyouZ2JTP7ZK7Oi3FkEh1NUCysCdHB4cROPUP0zCZJIkfuiPvWniTZJJEEyGpnyzSyoOkyBkU2mGeryyOXLAdVc1/mAH0nvxQMBJlGcYYBghQlB4UUQdatiT63dKG6MoTPIC3CRHr8hZwDJ4rLRbc8baWdeAiIhDrRbW7qZFctK8BcMl47ZhUrMbOO1Z0GkNnD/m5Ntuo7JlvCPulx2aqo3KMwhsJzaAHe7aIGqlLyz0tfF/BqKx7ZjM/8oJVpszVkxbPozY14ZXPOff/5Z7DPe2S3aPOuheCd//qu6tgCRTXOkP1ssjtokdDQzs7lJlAloveE1ieUnq1sG2XWvu3B73y9rA9nk8xdIP11gleE75sV1CzgLpBjQDBjXYwyxblxzbdcXsMtrsfJivMdBBGAq6fG/vO4r9cutiuz3Rn8nJhn+QVXcftx61EnbURUEZJnCJol392qBekVurseXu44592sUrCl5AWRnOzRPAiE64lN3cJK9WqjYQOEMLooMuGyE2FGUp81wXgigdxoWbF5gW/pPX36Nt/jU6GEiu/lNZhfUVovx5edVLgynmgeMO/SRKPYwTeluFmEZeGj+zcYdB7IUYox+mjA2TIApy/2WNe77duDfBv1XPnvc/+p7RsKd5Y4qqt/GONXzjoleFwlaLjEOv0oiyj4iS/VqTORfYq3GCuulV+F03swZW/UZAw63Sa9wRP/4Kf2kVE5strHuF/G/m/h9y+G5etWe5tjtf0OcOaAdTV2/e6HbQ235XDDHwhskwjiANCpdBkdiHam/q1PQwytT13ae5sRZk9NZ1U0wgzLzYDdJhlD1praQP72NY8pm5du/bTEMWRTEbRm6Y+64bh8Ps/T8bH/k+e7er871SasODLQqz9BAs1dRVCTmegMQH4NnHG0P2BET7X8axTohRnomnODFPs1s21ut/AJv1neo4EgAA&quot;"/>
    <we:property name="bookmark" value="&quot;H4sIAAAAAAAAA4VSy07DMBD8FeRzhZyH44RjuQJCFHFBHDbOthjcOLI3VaHqv7NOKiHBIZfYOx7PzDp7Ep2Ng4OvB9ijuBH3EAx0PlxlYiX6GVt7/7mH8Lk1RaWbDFuoSylLo5UqmeUHsr6P4uYkCMIO6cXGEVwSZPD1bSXAuUfYpWoLLuJKDBii78HZb5zJfERhxPNK4HFwPkCS3BAQJtkD07nmKNl1wY5gyB5wg4Zm9AkHH+hSS21a2DbSaJkXqgRUmHqJ8+kUc5mfTKdgt74nsD0HSJium6oplJKNrJuykKWeudH2O3dp5ffu89eQng8mm/VIxGH5udoPNk5y5zP3azKFdZVLzHRryryQplqWJDxS64//1bTWqut0rlCrOm9lVWC1qBbfgdd/WtiV26yDrJV1LaXWptDNopbd84/+qzXJ/SJijzwmaeNHigMYfISe69eTGILn2SCLE49nAfoOu8s+pPXOEobZ+AXcmDynoRKTCWexrcOFC2nUxBTrLX1+ABzEhwUEAwAA&quot;"/>
    <we:property name="embedUrl" value="&quot;/reportEmbed?reportId=e05b2f6e-4da4-42ae-95c0-a8beb3aa317f&amp;config=eyJjbHVzdGVyVXJsIjoiaHR0cHM6Ly9XQUJJLVNPVVRILUNFTlRSQUwtVVMtcmVkaXJlY3QuYW5hbHlzaXMud2luZG93cy5uZXQiLCJlbWJlZEZlYXR1cmVzIjp7Im1vZGVybkVtYmVkIjp0cnVlLCJ1c2FnZU1ldHJpY3NWTmV4dCI6dHJ1ZX19&amp;disableSensitivityBanner=true&quot;"/>
    <we:property name="datasetId" value="&quot;ef550102-f2b9-4e8b-8593-275bcce1dffb&quot;"/>
    <we:property name="pageName" value="&quot;ReportSection&quot;"/>
    <we:property name="pageDisplayName" value="&quot;mapa&quot;"/>
    <we:property name="backgroundColor" value="&quot;#E8E7D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87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Volver a ejecutar el complemento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CAMILO PEDREROS</cp:lastModifiedBy>
  <cp:revision>3</cp:revision>
  <dcterms:created xsi:type="dcterms:W3CDTF">2018-06-07T21:39:02Z</dcterms:created>
  <dcterms:modified xsi:type="dcterms:W3CDTF">2023-02-28T23:27:19Z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