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</p:sldMasterIdLst>
  <p:sldIdLst>
    <p:sldId id="269" r:id="rId5"/>
    <p:sldId id="270" r:id="rId6"/>
    <p:sldId id="268" r:id="rId7"/>
    <p:sldId id="271" r:id="rId8"/>
    <p:sldId id="267" r:id="rId9"/>
  </p:sldIdLst>
  <p:sldSz cx="12192000" cy="6858000"/>
  <p:notesSz cx="6858000" cy="9144000"/>
  <p:custDataLst>
    <p:tags r:id="rId10"/>
  </p:custData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BDBC-01E9-5F59-DB39-25BD7A898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C40CF-C497-31D3-78D3-AC59DB907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E8423-1E8A-E106-851A-6A975C22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6658F-40B1-9649-C027-905EF4D0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AEE9-C449-E363-24CA-7AB3D3E8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3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E949-FDB4-4E49-BC49-94A7D190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E5595-6C00-E7A9-8F2B-9C56B7969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D4D3-07FF-986A-CAD6-01824E3C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ED949-137D-E8DA-1FA7-A80B8E19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C364-0183-1CBC-7192-81670228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5883A-166B-FFF9-CD5D-5037BAB08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EBD02-AFEA-1784-8F2B-F7D89A035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A5D48-F72D-EE7C-D1E7-9DD4F52D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811B-7D73-EFE6-9769-2E670E0B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5FE24-9D1B-555E-D898-64778FB9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6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D109-493A-C41C-95FA-2414189B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3C2F-48E5-1863-B0AD-3D8F5F1F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6594-2002-0CC6-5373-B2BFB0F7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26590-BB0C-C0A6-83BA-65ECEF85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67347-D3D8-AB6B-A2E6-FFB43223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C45A-BE7C-1F19-381A-F9988BF4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8F0CE-4B2B-05FC-7927-57C2846D9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DA26-E525-A948-5ACF-E7A52092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DF469-34BE-0517-66C7-697A832E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DC2BE-4828-227F-97CE-7A45EA1A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0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4BDD-05D7-ED35-9F9B-4542D6C6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FA252-D49F-499F-CA05-E3BB33684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05359-861A-8D74-00D9-4D018BA91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EEEDC-0E80-340F-92C0-BE2FBE05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F6A25-9500-4A00-BFE6-96CEB8DB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202D6-6CBA-FC6B-048B-A5901A63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4A99-0B4B-3929-40BF-026FE429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06976-B748-1E06-3F0E-B99217A7A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FAC93-0CC2-678D-1459-F1B5BCE42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3218D-3576-1F8C-AC70-04BE0D06F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A0390-A4D0-174E-FEEB-BF15DEC98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B4707-31D0-B3AF-0F6F-13F4883C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B99E2-FEA7-1D22-E2F2-35235553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3AB28-EA1B-70D8-EC8A-86E8DF48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4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7BF6-70FF-5099-2ABB-193ACC8F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900A3-88CF-3D88-6F8F-0AB8209D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94D62-4078-3CBC-CC72-D0794F9A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B635C-086A-33C1-A051-40F12C6F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4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FBC0A-6353-CCD0-24C6-16C40F5F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B4A9A-A787-DA7A-C053-8890DCFD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34CFD-95A3-C350-8A26-0FD4D369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E1ED-F3E2-EAB7-2515-0ACDBAF5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410C-1DEE-FCE9-BEAA-462E9549C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8979E-D55D-9233-8823-FEB65F030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10FE5-51C1-AF51-5C6A-30BC296A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C0313-2532-1522-D89D-56ED50C5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4F8C2-0199-401A-5534-D46C3EE4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8517-EDF8-5D60-D01E-D6413C2C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7DB13-9141-B9AC-1887-FD39015FB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E0A74-5046-5E62-F6F0-10DE0C80B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8782-0D0F-6EBD-8128-BF4EB62E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EE304-7F70-032A-DEC7-4F1B12CF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F2095-6949-4484-74E2-FDF851BA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9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8846C-5E26-4838-FAA7-0A463AED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C3502-DEAF-376D-29B5-312E24BF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4A51-AAEB-AA29-8BB4-878E3AACA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5E2E2-17C5-397B-9950-26AC1EDFA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0A68-A73E-F63F-C919-7BE3117F7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1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7D26FBC-9F00-07F1-17EA-8F8C0C92C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10047" r="38044" b="14783"/>
          <a:stretch/>
        </p:blipFill>
        <p:spPr bwMode="auto">
          <a:xfrm>
            <a:off x="7667304" y="78112"/>
            <a:ext cx="4339166" cy="677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7695E-9685-F84E-D7F7-5DCF82E70A0B}"/>
              </a:ext>
            </a:extLst>
          </p:cNvPr>
          <p:cNvSpPr txBox="1"/>
          <p:nvPr/>
        </p:nvSpPr>
        <p:spPr>
          <a:xfrm>
            <a:off x="313259" y="476366"/>
            <a:ext cx="73540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INGENIERÍA DE DATOS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E7224CB-F40E-94C4-646A-8D37F0832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46" y="3113790"/>
            <a:ext cx="3119967" cy="31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06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774666-325D-ECA8-FF0D-D967498E0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84" y="251453"/>
            <a:ext cx="11875032" cy="63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9A7A44-28A4-E942-74C5-7B892511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754692"/>
            <a:ext cx="3762375" cy="3571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6D901-FB80-AE63-F762-00CD70A87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738" y="2866470"/>
            <a:ext cx="2533650" cy="88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93ECD4-AFB0-8D71-2C9D-79B17A064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662" y="2803955"/>
            <a:ext cx="3009900" cy="1609725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1CEE7C3D-52AA-3FEE-7B29-07ADE2EE5DF2}"/>
              </a:ext>
            </a:extLst>
          </p:cNvPr>
          <p:cNvSpPr/>
          <p:nvPr/>
        </p:nvSpPr>
        <p:spPr>
          <a:xfrm rot="16200000">
            <a:off x="5276707" y="-2971368"/>
            <a:ext cx="1325217" cy="11184837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106A7-C649-70FC-FEC2-416ED4B2A7F6}"/>
              </a:ext>
            </a:extLst>
          </p:cNvPr>
          <p:cNvSpPr txBox="1"/>
          <p:nvPr/>
        </p:nvSpPr>
        <p:spPr>
          <a:xfrm>
            <a:off x="845795" y="1013542"/>
            <a:ext cx="1068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ESTRUCTURA DE LOS DATOS DE ORIGEN</a:t>
            </a:r>
          </a:p>
        </p:txBody>
      </p:sp>
    </p:spTree>
    <p:extLst>
      <p:ext uri="{BB962C8B-B14F-4D97-AF65-F5344CB8AC3E}">
        <p14:creationId xmlns:p14="http://schemas.microsoft.com/office/powerpoint/2010/main" val="41852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D23226-3817-409D-58EC-D428EB4CC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13" y="2198619"/>
            <a:ext cx="8890173" cy="3812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3EB673-70AF-1391-98FB-9B47A3EFC96C}"/>
              </a:ext>
            </a:extLst>
          </p:cNvPr>
          <p:cNvSpPr txBox="1"/>
          <p:nvPr/>
        </p:nvSpPr>
        <p:spPr>
          <a:xfrm>
            <a:off x="2862469" y="555751"/>
            <a:ext cx="6950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DEL MODELO ESTRELLA</a:t>
            </a:r>
          </a:p>
        </p:txBody>
      </p:sp>
    </p:spTree>
    <p:extLst>
      <p:ext uri="{BB962C8B-B14F-4D97-AF65-F5344CB8AC3E}">
        <p14:creationId xmlns:p14="http://schemas.microsoft.com/office/powerpoint/2010/main" val="211274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570DEF-65AB-3A6B-CB12-62C5ACF7E70E}"/>
              </a:ext>
            </a:extLst>
          </p:cNvPr>
          <p:cNvSpPr txBox="1"/>
          <p:nvPr/>
        </p:nvSpPr>
        <p:spPr>
          <a:xfrm>
            <a:off x="3538330" y="358050"/>
            <a:ext cx="5115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/>
              <a:t>DICCIONARIO DE DATOS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92FDC6-D267-BC20-C02E-40329681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70" y="1336398"/>
            <a:ext cx="9958458" cy="44813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8140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</TotalTime>
  <Words>16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Gian RIVAS CHAVEZ GIAN</cp:lastModifiedBy>
  <cp:revision>12</cp:revision>
  <dcterms:created xsi:type="dcterms:W3CDTF">2018-06-07T21:39:02Z</dcterms:created>
  <dcterms:modified xsi:type="dcterms:W3CDTF">2023-03-01T12:21:36Z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