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61" r:id="rId2"/>
    <p:sldId id="257" r:id="rId3"/>
    <p:sldId id="267" r:id="rId4"/>
    <p:sldId id="263" r:id="rId5"/>
    <p:sldId id="264" r:id="rId6"/>
    <p:sldId id="258" r:id="rId7"/>
    <p:sldId id="265" r:id="rId8"/>
    <p:sldId id="259" r:id="rId9"/>
    <p:sldId id="266" r:id="rId10"/>
    <p:sldId id="260" r:id="rId11"/>
    <p:sldId id="262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57" d="100"/>
          <a:sy n="57" d="100"/>
        </p:scale>
        <p:origin x="26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Hoja1!$A$2:$A$13</cx:f>
        <cx:lvl ptCount="12">
          <cx:pt idx="0">Uruguay</cx:pt>
          <cx:pt idx="1">Chile</cx:pt>
          <cx:pt idx="2">Brasil</cx:pt>
          <cx:pt idx="3">Argentina</cx:pt>
          <cx:pt idx="4">Paraguay</cx:pt>
          <cx:pt idx="5">Bolivia</cx:pt>
          <cx:pt idx="6">Colombia</cx:pt>
          <cx:pt idx="7">Ecuador</cx:pt>
          <cx:pt idx="8">Venezuela</cx:pt>
          <cx:pt idx="9">Perú</cx:pt>
        </cx:lvl>
      </cx:strDim>
      <cx:numDim type="colorVal">
        <cx:f>Hoja1!$B$2:$B$13</cx:f>
        <cx:lvl ptCount="12" formatCode="General">
          <cx:pt idx="0">100</cx:pt>
          <cx:pt idx="1">80</cx:pt>
          <cx:pt idx="2">65</cx:pt>
          <cx:pt idx="3">90</cx:pt>
          <cx:pt idx="4">65</cx:pt>
          <cx:pt idx="5">50</cx:pt>
          <cx:pt idx="6">50</cx:pt>
          <cx:pt idx="7">20</cx:pt>
          <cx:pt idx="8">0</cx:pt>
          <cx:pt idx="9">40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s-E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Puntaje </a:t>
            </a:r>
            <a:r>
              <a:rPr lang="es-ES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Indice</a:t>
            </a:r>
            <a:r>
              <a:rPr lang="es-E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 </a:t>
            </a:r>
            <a:r>
              <a:rPr lang="es-ES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AcciOn</a:t>
            </a:r>
            <a:r>
              <a:rPr lang="es-E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 </a:t>
            </a:r>
            <a:r>
              <a:rPr lang="es-ES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Sudamerica</a:t>
            </a:r>
            <a:endParaRPr lang="es-E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regionMap" uniqueId="{5777349C-26E1-44AC-8353-23A8DCDDD3EE}">
          <cx:tx>
            <cx:txData>
              <cx:f>Hoja1!$B$1</cx:f>
              <cx:v>Serie1</cx:v>
            </cx:txData>
          </cx:tx>
          <cx:spPr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cx:spPr>
          <cx:dataId val="0"/>
          <cx:layoutPr>
            <cx:regionLabelLayout val="showAll"/>
            <cx:geography viewedRegionType="dataOnly" cultureLanguage="es-ES" cultureRegion="AR" attribution="Con tecnología de Bing">
              <cx:geoCache provider="{E9337A44-BEBE-4D9F-B70C-5C5E7DAFC167}">
                <cx:binary>zHzZct1Gsu2vOPx8IdeAmjq6T8QpAJuDSJGiRE0vCJqiMc8zPu2+3h+7a1OWmwTZ3FaHI7rpQWGC
m1mZlePKBf/9dv7bbX530/40F3nZ/e12/sfPcd/Xf/vll+42vituuldFcttWXfVb/+q2Kn6pfvst
ub375Wt7MyVl9Asj1P3lNr5p+7v55//5O35bdFedVbc3fVKVb4e7drm664a871549uyjn26roez3
H4/wm/7x83U7RMPN8vNPd2Wf9Mv7pb77x8+Pfubnn37Z/qYnUn/KcbB++IrPOpy90koIwSn/+ae8
KqPvD4R8RaCX4MQ191/6u9Q3NwU++SeOcn+Qm69f27uu++n3Px988NG5H3w/6Srvm9petT/j9ed7
pX55bNb/+fvmG1Bz850Hlt/a5NCjreG9OMnvvhvgrzA7faUk5Vwx9c265rH1FX3FqVaKcvld6jez
HzzI80b//WMbk//+3a3BvbP/vMFte9Ml+Xfd/wKLU/KK338R9tjUgr9iZP+l5P0f++ffwuubxQ+f
5HmTf//cxubfv701ur36zxv9f9tor3l5890Cf4HdufvKGOkaTck3T1ePzS/xXCqmBf3d/MhDD83/
p870/A08+OjmEh482d7D//4X3INX5VXxa/IXXoP7am99Ks0myyv2yhCtKXf1N+ffpps/cZLnjf9P
HTa2/+eDrem9i/98CNgqT8a/0vIOVa+IkFoa8XsAbFL9PgAMZUxu887hkzxv+T9U2Bj+j+9v7W7/
C+x+edPe/MWtDeOooVIYTtU336aPM4/Qr/YB4Qq9cfo/c5bnTf/PT25s/88HW+Nf/hd0N8HtcPO1
ar8n3r8g66N94UZJaX5PK2Rje2VecYnHhn2rvfvnD7P+nzjR8zfwxwc3F/DH97f2D7z/fNL5cFfe
rcNd/hcmfP2KEDSQ9HvVNduyK1/tn6Ht/73/3LT3f+pIz1/Bg49uLuHBk+01fAj+89dwedf+v//7
3Q//giCQr5D1DWLA/ZZ/iPs4ASnxiiD7CIYkdf+F5w+D4OB5nrf/7x/b2P73727tfvmX2P1fD15/
DJ/+TX8T3E+tD2avl5/eq4dJevPR32307AV9M9/J13/8zFFO/xiF97/hkWm/d+GPf/7upusxEzPz
ihmtiSGCCkxgCr9qurt/pPgrozlhrjCKSoXL/fmnsmr7+B8/C4wR+3BSmhpBDXHRanXVsH/kcP5K
CYoPMKO45EzTP2CCyypfoqr8wxK///dP5VBcVknZd//4GeWp/vZTe8WEpEYpwTgRSkiXCIPQrW9v
roBE4Ifp/2l73SeqWWM76Lj5qGfa+mszi9PBNG6g1y79duff5uln5IlH8iTXhjAMqowpSqRh+wHp
obyBsapMyyW205zGzBrWycouShgvGrPMf3APzwjbH/6fyklXEiOl4lBQu1oZvlGudHhJp8KMdq3L
5HwII/XBzH18LrN+uWxdJz3Ks8691G5rvmX2P6vmvWRFKHOJ5MbVeqNmmzs9i9Y1t0k3yq/TEEUn
huZJZovIDAdkUdS3rZqKMw7/MmQvDX700KZ1u7S6jeLZLo0poe0wJZT7ST7G+ryu5jh5I8f1OjJ5
bF3ZfTBZn+ZWhePk+lnulPrkZatvrnjfJElBoDkTXAtXIRM9PE6UzcWaV31hk7qZj6eKrv4g19Zm
WibnL4uij933viGTUhuJ6GJCof96LIvmk86qhRTWmNapLQ1JGyxxbWLYwiHnkVhVkHZGXMYzmYSV
TdKnQWZCFsTOkn6VCEPnVKne/QAEoXndLoxfICCSQ3e01/mRJ1JGYRdhJIKNUo4K+tAmdSszZQZn
tNSR9CQdZn1mkkq9f9kcz0jhmrmaYkBWcIaNNUQ2OFlUxZN1nTr0l1515yMi/eplKXTvvI+VQRFC
5gGch2JD1EaZbuEdHYp8ss0yDWdaRqq3ugo7v1mluGJhVdom12PAO9Ls9FzRQOmhfJOUtfZWnVQH
/G3r/8IgEyqGcBeCIVWKjcM1icu11HVhp7aQth2a3CJMotOeR35XprvCcRJbKS+sy3mn3Xk5piSS
xy9b5Yknbg6xsX0a0TVTnE+emMx4kRCaB8UQNV7CVewRt+0OaL2JMldSZFCBPKpdg+vgG6WjKZzm
NQlHO0ZFY/OhGL1xdGXQ6HkKfki1e1GIZIEahYIBJR47byYLLRpJYpsoJ/S7tjKW06Y+7vF1VA5p
/fplec+otkcyNUXaB2xs9vnuQU2KRCeyIosmy8Zl/WLCUJ2kxul8Eo4HfWd/9ke+LJjCSG0kR28l
nyRq7Qx9W/YIzGkV3Y6ZdgmmNZZHsUuiXWHiIpBjFF421dzZVA/Sdwag3rachvB4qNrSM7Irdy/r
T8nmULC1lq5GFqUCjk02CT3RA1lNA4MDcn9bzcvntuqpX6v4rHJW5LNe2WINg5Emx33MDuTUbdGE
cKOEdqVRRCJ9b2+7YX1coGrYVXK6C8Ps/RwXt04Rn3Rh2fp9hmK55vrygM7bInYvVhuOIRqOrfQm
fprWVHk7urmlJjUn8dCT2pt7nQeiroWla1OfTyWTQS1JdOIy4ng9I8mJJvN4IJI3WRQ+R5HZUEtc
jrwh2cb6zepM2cxMZseyqC8awqe3Q7YYbg9ovLnlezmA0eDfQA4YBqjHbr5GWZovi+48soy137t6
PG0FyY907Q67oZrim2XshO3WsUfdhiHmlbx9+Qx7EQ+8f585BbAkIhVxJYrG/ogPIq02pBrSfBi9
UgrtjdXk+EXmxMHSs/z1QtvWj4uCvHUi3l0NXeIcEL8vFC+J33RJWUTNUjc9xDep09sx5VrZUVbt
526tyq9C9qU8mRxTLAdsv8kwe70lcZnmmrvoVLaNYZ222ix5OHhunyReyll7XKhRvZHSbX9clMLw
TKiSTKPN3vSgzUw6LAvGwvZV2p6SWhaFFWVbrXZyw/pAK/hcEUIeQzncTweIgsf32S9NmiTjvbCo
yixvuSS2rxmp/bSQxVUhXR4fkPnMJUIa5hgjUIHNNnBJ7laiCmlhddaZ87ZNTtN0Km+TUWXnTbG4
XzIj2uhHrYoe82HftzfEA8cN+TRJ7riFzeuEeQN0u0tdao7jOmy/baT+ZSv/xKbA/Cg0Q5eJtp6Z
jZP2CUmaRqSlRSQ7H4uszt8nRujuqE/b/os7YrY7kP+fJKC9RIyMLiYWl9/PhQ+VGxjPWk7QRaGL
ji8wXbpXbdqy65dj/0kMQAqDZ7rAkiUU2zQQTdHFrmR1aaOKRTueTHXQ9G7syzxPDyj0xEU2oja3
1U80balTljZb23f97EgbZ6TwmrYMg2Zqb0UzhO9e1m5Txe6R2ofabXrU2i1wZVkze7qd5d1a5Znf
r4qfuUWVcDul63LizIR6Y9jkBwLiSVLda4s6hrqNy0OH9tg341DofHbU7CW50E4SUDY7oSdFaaqv
uaw5xpLaCUt/EdU4Hy/L7MR+EddVcyBGnnMjhisERKCRDuQm82SlZG6UzLPX9JGT2SSZ2DvqOu3R
D1taM7EHIxij7pPCnZteNiHrSotGZrDxNEbWTcdTrsKzWBHmV1Xxsc+QH35cLAcygsFKuahhG5+C
A1RDobLK9rJVnmpYuUPMOAHX+V2uSXgVVY0TVDEGzx8X7ALvRDanyiCEHl9vo5PcySfEzRBSM1gj
Zpn4jduPlc2bbv4yx4OQdtJh/XFSnJYHxD8TS9qlrgtcwSBJbNNtUy0FraQ7e21b5bu4d86r9U1S
IZymdnKRlPLlQD/0jD9r1EqGpgwgMFrTxwqnmchMljWlBbjTByLJXa+TYXvEh2Lyym4gQTcX6TFp
pfZy4eRXP2pvBviG4y8mlYue7LH4sZZdmMRJacM+XKTNSE6O12XKd8nM6BFJCLO0Z5nvKJF+W079
y9RPn+ZIyEYx3U9YQlO6CWXZJhXyfVzadFhZ4w+RrF0/Hodl8tNcrGhT5+60j0i3eFMdhR/nOl/P
x3ioVj8rzXCFzmJObeMuy+kwFMXbMES7cyDdPHdG7F0VxTkxBm7TTTtmkqYdkmtp4uEka6chCM0U
vi2GIjowGjzNKKjzBvdAOPBCZjYdq4wrShPhYNBWg3zNUDeu6n50DvjbUw8HRLKPak1dzZjLHl94
Z6io6nWfUFShPB3P7i4tQ4Balg+lrq77IZprD+m3Ugf023vyo34UmAYEGyFcKjD7bPQr2eqWA4d+
Wb4w14LQFL0Jmzh5x/U6B7qX0q7UVmG0HMih95f0gmSxadxKU1dJWkIyG5PjVTauJ8f0LOPsfczj
0ap8TL3RpMTGJD7uxuprqIdPrKjP8xL4aa7pr3XXgm3GPtRmLeGiqYOEv/SeGYgIeBUqywqzeJg6
OzuulPqLI5m3LONFETsHOqYtQITc+8iOYpMi07nou6EeUO+dkXgF4+25cOPhMk+b1e8K5xOw6Cgw
3UJtuRLHH2gn/UWnbFc2evr8cv54zp0Y5jj4k0FZJpsY1iQt9Vgjhmc+zG2Q5zFg2CGql8amLp5Z
KqvC2LFb6kOl8ZnQ5ALwMyEGsBwYWI892ai8QZC0lY2meqWON/E+Gz+VMeoZ8wdN2uKArs8FqFQa
Ig3B8kBsdM3XWpGyqyrbJgPpL6uU55030oWQAw57n/m2DguIURKIEpqpTflVLgFKGierFyvVcasW
mYRWRk7KLHcBAXu0oG3nAS0B9jbFrcy9Kc2W1ItZtqxWhGxJAIsVPHudV0xHR7EzZJ9IPNTLmaMa
J/XCRv4ocnnvmOBPuLgMF4t8vaklNJ7mbNVs8eaV6iMRx6k3xXNyUjYF9ap2oEfGkfHrqHccn6wZ
uUgBdL0fR+mej6mQwcue+ext4SQCfZNgmJ4eu0cT4yxtOVdWmFyUQR2TYT4J3W6SB9zimbzmYoML
V+S4MvYEUFt5PwpV1hYrdsP9pc7n4igqwt69aPpE1wGq/1pdCtUsJrI8jIQ40LU8EwnomYCraDAV
GWP75w/mtTyd5nkkTQ00g6SWdUP5sTOZPouNO/wYeri/Y8Cie64AmjSK1vSxqDHkeZ/ke2XbWt/S
eh6sdPvquu6XQ8usfT14FARoAV3s9NAePNf6Vq5yyqLNexumPPOXshhOEnc1qRWTll7psvV4Ikt3
EfI1PK9LZ9y97EAbq0oAwMDpFAMYj/LP9aZqFLRc24lEn+OmTMcd2iF9RZFbitOuluOBpL53xge6
SjR+AKpceBFwWWTRTeisGLFnhdi1tSOL5rIxYqFHEzzLPV+cKI1uaVIk8kBvs60kEkQ+wDMuYpZi
ta327JqHfrPmZV5XgwBGg/SJRSuyQhPasp+uqwbFuFyv1iWNrUqXt7EUuywmjZVy/u1lO29KyDfd
QWyTOIcihu4D+YH3AtkRKgrzxeokzgPUGPKpWuPhSIsYGz4RdsczG+WhFLvvc7YWZwStCAoI9hVm
c7uidWNjsnKxysn8ksV3YshOw669bhJ6mqTDedKkH0fs2CxRY5DRuASc1TYHjvHEx3DvKGK4eq4A
z+6p3Q91D7M1ZFXY4BTDoj2HNSJwl9oJlGHrAXfe5EOYGXs8tfdlgj4EndhjUXVCMjms6WJnQJ4X
pu6L1+s8TD+skES5EshEHNAJtsOPpQDFAnDjzpNF0netW83t+zpR2paazwfy7jMKQRRIGWxPzsbO
/rGodE3WGel1saUqKAtcU6914EbRYg40rk8uSWJTAC9B2Qc78MlM6hrVz7MIE4/VkdsFSk5l6Km0
GRMblksynrwcD/tzP/RMAAqISYgjIPQDhtuYUNVVyZK5wxygO/o5SnN6jGPpd6wa419DMuYHqsfW
jsxgCwRQk8v9FMrlJv6GKutHnAIY6rSIXdmG4YmpwvHTy1ptjQgpQOFdVA/0a1Lt6RgPPV0lYzNG
UhR2rQZ0A8Oc7YZmzrxwHvIfG3FQgvei4BoKDBBB3W1os8TJ2sHAgO5KE891wuRzXCwZBT9grLU1
XSVjb0Wi6Q6Ycrtbuhftwh+x41GgUu9JvA+1pHFV1MtQAL7Qpv08ktH1mTNSfyRojsO2pHYuaXfi
hFiYqmW+TrNkOn3Z0Nux+tsZ0KQCxwDQic3D4zOwBU0qjUKo7zjjNSF5fSzRGh8pWuijVbSTZ1ga
+ayd+5NSTG5mZ7lE2BLk0gsnV2JTMYZYKmNFx6feBC8f7xlvAyeHgkaO0k5R2x+frkY1GociKy1a
bLyRM6byTW24OlDanvM2Vwm8tgELgL6wyQ1JYxpJxwioihm5NxWUn0wYF4K2H8MDefVJFd27G4on
6D3g+LigBz/WiEXdnBUxLyxWxVRYt3OrHSyPFEg7Zt1GrUGnWscWhdOVx4uzkvLTnAKQFG7V78ax
Kw6BFs8eCXgSoUQTjoDb5Pp+5SqLFomB16TrxdC6zYclL9VuLEru98VIXiduvOxIK9KPq1qq85Wc
zwyLfTA8frAg7K0D24AvgcwJxH1zFNXCz4BrlNYhJBM+Kpy72nBJ2t7XS1et/8bFPxS3L/sPmolB
64yHCy5+ynlEbFJF8Unez2bCCprn/su+vM/EjzI1GEFgCQi9B+8kll2PhZU1sGrtINoZgKwPiZpD
Hzu11tJiSN/zRA6FLZZGX78s9bkkg4HjG4hjsFbcptKGmYHCdjYSY54FasxJYmtA8jd1rMBPmYqU
5J4ogdtZ7ar8BoSh+H2Xd/KQo21Gn/2wA/VxwehZDUOP/NgAheRZxCSmf94IuVurtOhtpUWO3X5f
515FojSIhqTYgavy/mUrPGN7vAnhQqqLXTLA4o3opjaOa0qMd3oqpS36Yf51NR1NvbRy6l+LsI7f
9VOGfvZluU8zC+XYJqOCMaLNE/5VH5XY5tYuVE4n7tcljQNRxfVRObHyQCOwv8fH7gVRDKAj4thl
Zku/ymrHDEUH96rHvvTrGBSsfROX2D5Z2zctVreniDoZxKvLj5KC/OAed3+76Ej3S7l9/MrtPC/r
cAVOxldvAlPpyMGy+nNSOkClo2qpD5j1GU9CsyMA/CNlgZe5KZzZOvXtVKMsqEWVv7Herb3SZPGH
tKpKL6ei9BJK2mNRpuJAED8tSBRMEGRJgUWk4FucIOMilqNGgkrTOha7vA3TaEc5duQHVNx4DgCj
PQl0TysCOgK8an+QB6mpBkupjWtR2UHJfvCmJo6MRVvbpx6Konzzsp8+Y1DQBME7FUA/kIM38TG0
ST/NBInQUSH6b5OCdOEVK2NfaLjMX1hsyt8STZu3DRPIGS8LfxqcsCneGOBg44FDtc1QoU6XuS+A
mrukoZ/6uFYfJlrUfdAvrartnGun9doiBGnwZcHPhMz+5R0YmWC2heqPbdyPo2pjuIwFSZAHRZpl
uwyN53G2ZFikNFNx5DhxbUcuy4AUw/pvGB0ujNZrvytA+DwWP0YpS7oF2+xEu/GHvI7m4zVV+fHo
9KvXOVP6vpZzelJMS3X1suLPWRyLHOmi7cTfdJOJq6nMabMgE/d1Np+xvlqCGYvhtxmvFo87hni9
nknwstDnfEwgcrjCXKmfqDvVTZvIGsu6NOyGYGx1cjSNygCg6bLXZROJXUMScTWLsb5+WfKWlXhf
eQT+jbEWaj+BvOK873mGV8TttBDuZVUffinHOL5KJ5vKbAy6MA0/dmke2bbAuy22Jtgt0Tk60G7c
gxObHI0QAzkWIB7ytNy0N1OVpk3CdGGdeOrtyh16zML+Vy0SkL5DqgOaz1/ahL0O3emo7lxQRbK0
Pc75nHixMKjbjvk3Etqev06ZxD9Pmr9Wl5NMBeY5dFxj7IGlIkWgUhCUD9SnpwmNI3GCo4q9IXCr
bbAtsEdo4qgCMbjstNfMSRN0uZ5zO2dR/O7lG9+kaWRPTvYvIqk9RgQC2Sa0BhMmqexS0Nk5qr4H
9lhSeG5c8eGHzccwMwLnhMT9Pm7Tzpd8rRzNEcO8DoubGKRN6Ys8S7sDcp4GD+SARQxyCEhqfOs5
bTLi6X2uWCt21lbZZRSy8BK+PtmiTsMvJq/Fha6b6vhlS+4VeOyy9xAu30NPeJ30vr18UIc6Z63o
VMfMo2E67+qlSvxO9IWn52z2RzXkP4Zt4i0LkJeIgDwATyDdbHLyQJKO9Mq0tmv5qj3Ma6ayKVj1
uU1FyRZ/XuP4QCIGJ/ueSfhAz63cLY5i2ravY3SAQd2ri6RTrBmA2qQullLVPIBdvwOzakQbredI
kclzumoEaNAOzoLhbWwjML69KWeVPlJDykebtaHCorxUTTVak026+LQMUZcBxMAmx1UAn6o4Kfxx
Rbnp0Rt2Ttt7U9WS+ZKBLi2uSS5onnnlMo8SNbmvQaH3dBh1lfFBrVjT2BtWXtWxJ7oBOx4PSbeq
uTe2Zdnst4puyeOjYWpDdllKtxstSIZTtavl1IWNXVadjdaNJjLvYjeaAyep05MUFI7XS81iLK6k
k56WzcpPG9HLs5JExnNZLuwwJ8XVUo7jAF6NSzsvG1YSzIVZr1hZJ17YNskZNheln0+TedO2ptmt
JSNeTYFb6qYEnoLF8mmbN/xKT6Q7y5NhCBjq7FGEQ3hpXYUnzUiKXSzn0QvXsPBkztpTt2bL8Vwo
56QDRhUkAEnOnD6adz3lrWWpEa8FAAPEvTPJO4eJbFcBNr3A2qc4jQYuYbGuCugc088dJ+k50C79
eZ6n7HxV87zDfsG5XoEQTl4FNvXkgzFYXzmjk7yfG0W/pGWf+wTAaODgXQ4glt0Q2bwdiL9qMp0X
oN8HuhPFu2mUya9OXgFNmZP5fYz9xy5ZDfaOasq9VOSpTcaeXCfh2vqSOvnqjWtagjlSVNWN4k10
ukSTl3Sv98xUZetp7Hu7LNl4w6e8j62h4Xpkyp5bdMKxNzan7TLYrBr0F74MoIUr0kR+jv7Sb1un
Olq5bs+jzpCTkbrZRVHUzQcx69mGdZucgRZBbZ30/ZsBbPnWxj0tfnNqkn6QcRRlkNH1r9PcqRdf
OmDSS0fPPnFkb3MAqZZneXGW56ryRApQWtCZfcEbB/W5DId2Z7JQvVtyUIPqmNKjaHY/FnOYWPRl
8anJ2nIMVBFjBq0ccRyvq/t5pdEQaFUyq0PTAgZQsT/Mc3HutCv1wO2Hk/F2jHeOiHTAJt0vXgow
96jqxdu+L01A0l76VRn3xxNwylNj0t0Ui2Ctu6iznV6nKJhVOQtvyOj8sSx7eVvMKRajKwmDpNTK
Dxs64VUVllBg+k2zK2bWo2Gi8VgfgVxEr8JlxGs+c3ZJ3RSL5OG3gmbX2EIE45rcrrk5bqruOB3y
12VaX9d5g/+djPMVTajwHMAcx2YtsKuIS0COy1zYmTV7jnnz3hH9daXAh03mdQo6ubSnsuHs3O1r
63RDYluaR4h488GJS1yCzk4qdzpPHf6OxPUU8Fo1wWzo7C0NcS/TsLjI82T26q4IQILaw1sdcEVI
I6vwHbf9VA3JtUzYpxGbc9uAC+05vQPIL+xOsnw8A2W6tVW2fkGuu3aHIrYRjRa8KCaxO44zftKg
c+wJKPKMlW+NTO/WorxIdBLtkiqs0E8WkQWCtVg3LuLjyqwRxhkClwQzrBTlEXMk3wHb7LylTH7V
LhglMZg+NsJO2MciD29RNcZPlwIcstBxP4bU9bHCzE7XNe1tNojprB7HS3j0eccZBLYs8kKsWX0+
9yvClZ72KwOWPBRXXBRXfUyPNOxtGwDcSBpgfDuicHfhJKNglCuzyZQCJCmWtvPNIDG+8pxBYxM7
ttF0xutTZWZz4hAsm+jXLM607Rpd2oWWuyHK4l1Uu8llKHXsp7oD/aMMBZq3PK2PFOg8tS142PqU
l+0buvD5skgbNMKAgNbLeYzMReNkY2qBTqW+0neLE782hbmYaXiBtxA/IY3At0EFsFKTqynSx1qB
Wpc30zm2+5cd1qReg1dDjvq5lh564iOw2u2QusdL6AaMZBeR4ae1CP0w7AIzdHaIsX6JJolJCJ2v
lUkFxmQ53cbNOnhrlx3hBa33aZR+HuR8urox3t4S2Zla9FEKziFAm/WsXedr3nbnNavfgkpf+QnB
r8sxuTWzoz1Z5K/zhb9uutwfwclL8I5jMDvRxZgmR1kU3s1NGIOuoFOQUqrIYvsXmHG5LNpe+diB
JF7lZLupQKM8sqL1RklWG48sKCvnvFnFp2IqvuQrgqnLbVs1b6u68vq6HDwn43AlQE15v3wybXVc
pq7Nc+JThX6/judrvGCB24ya1BZyvYtqWfluaoKxJncjCb1R95UHspkXghEfDcuZGAt23sTyHU3y
T5VcJ7+SePlnNslVV2StnZpkZ3hynLfZMbK9DWl8LOru1Fk4Xjo08GVN4I4A5G9UmZwtDse8hcbA
riS+JfEaMDVCXSBUK+FH1ewMQTZkb0ztng9Dlw5WLB1djohIUuPLwQlTK3teX5DOVLf5kERfI2mK
12xsme/E7GPbrthArW1rS/yEB9876zsdjKNzutYZRs1kHr/k7tIG2RR3WKwuu0QgutrsqIWDpJG+
6sFDOx7WuvUjZ+p27SBT3zjtAPyuKzxDo9cN8hn+K3pD8UMZrY54H14UGS9O0b94soqPUpMFdcrg
xhVcjIG06C7HVVZgRQ/aHKpP/mbq2c7U43k7JZ4q26vFHUHFoG9yUlyqUjZoxaLcF6RrPdOHkTd0
vMMP8BG0pbHxSRofOeC6Y2djfNOxS1rh5cI8Sd8APEnx08lpB7hxaF5T0xx3VXIallVQC41fjNeH
sDLrvHRMR7sk+elqojM3067NlEosy5OPpACJphmBqznuLl7xUkrefuoGuZuU2RmZo7/JxW1Udl6C
OqlW/rFMOuT5FZ5DPlOy7PIpvuZO1wFgSYNUtEBj190Qlp6eli99mjU2apy3i5S7opPvTcVQCTAx
qYQdRyw66qowWNzMd4dp5zrumzIL4cph85WG8a+RYB8EmRXqQ5v4cU0toE6s42d9GQ7qI+Xrmz4V
oxWJu+N99y6b6BV454A4/j9FV9YdKQpGf5HnqIjKq0vtqVQqe79w0j0JKoiAu79+bt5mknSlogjf
XQsrlYjXpFs/2xDx1ChPvP6WKnbZgKVzGphjk5qLjRuZrZT96eX0NEdVOQ5RIZa0kBvJliY8pOFQ
KtOcMXqtmVsRFKl98bz46hNOK5ct/nfHw/dphcrVKf4pVn3bgu3oCZrzcH5qGblVYqEZmZe8msM/
TZNeqer+sB6z/0b0lAld36jj30g1YvZawz9p0MBSXbGidt5Npy4jvvvNISHbaYMvfHOvYS3TyycV
c2F5FBUpbS+UbK9b5Y7ebzZ16JZrJxaYReSjN/4n5gkrOHgwCeY8mMGbEJd6xUYxcq+UDX4FwioG
A29wmipXihCsVRfdtO12rKUHFvEf6N37CmaQAuYmC8Quv1u//msZHmzkTl+Vr98FX9csbsNHmOG/
adhvedO6g+zSgnVjkTpcUdpaL5N9gxsfxLnboLdoL/AyFdT7ZR5VZueq6D2MWFHUZAuNTmETNjsZ
+Q+uWc9hE6UH57HrKlv4ufS5acffy/zsbdOeTPS0hH0Bxamk8bafbcoAB6YzPFDffk85dtZqF9Xd
M+38mxKuPTBV/2c8DO5WRF3ptex5TuypI82dkuaHbPOT3KJcmWpnPXPmGBKgdyKU+he5MUxa8TPy
TH9EYE4LZnyuzQHPztFVdbH29WEUHoiOsZCNLoO+b7KxS+6tLwqC80utyx7BDp5FbQyljB6HOS6J
HcsosX9aHsssieV9paRcVHCupqiknF1n5Q4hMqcGXnQ476FXRTKPNuziuhlchtDKbhrrovPW93T9
/U2IUGe+xmLhcd52rrTbfKRjk8kl/m+wvAxgBh3MiED3K8PRNSj/yd/IfVlYWIRaJvu1M+8M6Xmc
F+59iPE89NupbVrwG7TLYbR7JoTKfHbDEzT7hxGB0QzBsiWjUwybPpkLtMZh58AlQA5KdS9VH90t
STKf66wX7kOSFJZ+VVQrA38kMCy5PdX0RZOuIPgZnNdmTItRikIwd0W24hjpuhRpfyVLUqxrXSx8
hPTzjQegnAhBqnDJqtBeGi/F3SaZXzf7tDY7uKafuknevA7frx4Wup2qVj7TVpWd3jLPg/eVmYcu
cZlxL7HASUu2lyX68OavLng2at5DVXkbhnTXYQAba2Bo9kbNH7//2zcSF4/myLhgPUav9Xhs8Ueq
eMzq5ZPLS72oNyD/01CbIrFptiqbBd21m69e98KqFCtmLeZhzsSkC23+YbvbE7Id/dnHwfjqTeLA
PfkIbl1lrRdcMOtk28yLyfnF1H9HjZ8nss50ZwpCbp7GuOCra9TFeRNfKv9rhPCLkTGHEfJ5nJdr
H/BS2rFwPUyS0MiqacpS+6EUL4kIT7aFg5V9CwS95rgvhbnXLrnMoXn0hjfOb2qzWdvza636MtVv
XQVLTTuUiYBlKqp3C10LFblCeSFgQYMAkELU6JP08gHsd5aOA4ThpwjHsvQxR7btsRfHFYJA53ln
1CnsxPhvwxEqN2ATteGJm86+j7OO8d3C5X7F11Kd5gsTuwqSfQrw1khdgmY4NeQpGnYetGgipoIE
9847Bs3rWH8qpMNT1pWNrXYrAI7Fzh/vAkzUnvivXU1Bt2nnRcfOXAP1EMkT3D1I90SFIhr5f9sV
jHj5kv6ZoirrfZ6tsofGGuyMeBXRoxemdz28D+2eR2Eh3W41nw4wsq9SsA5Relx9nANjtNis6v/F
8VMLaNtTbz8uBIN2d3XK31FRlXFtT8109WGLsATQp03OLkounm5EtixLMXbDS7KyfI3fuWgy1yOo
8DmNw5Wr/q1P/xIyg+Woy7rhJFur8aSx7ZO1LWX7yux65HH9RHX0vAp/xxv9HoSYeJgtYbYtZ+Ey
j0vM4GM+Dt4p+i3PWLtM0zGvNE4NJQ+/yVWZPsz2uHlD2bXrbpvXI2gsdCKEU7mEL1OPRL54Sefv
leiyjZ4N/dj8qCDy1sU3MZ62dCuY9EBRxw9evY+j+twjYOIMttBuxv3Qv3l/VEiAfaLVjqTm1Nl5
D7MxAEp6Sqg7h7gJvGpFUUfPNJ1exwnvup2RmBClUH91+5iMK4il+kKwmKUlT958qBBcyKz5jkPQ
MaTZUYzgtXIFc1sNqHCOq+ClN+Nptu3OTv2lU0neIhdAWUmj9D8M/QG8nssNyuvXFNMmB6dxqwPz
pfzu7uwCjA+22RiThZ6ncrY29zqlX9gLDrPyWtCNw1ME2d+tBNN+LYCwOsyksv6p1g4beAjSA7Ua
L12AH/a5nYqVxA8hjw9pqi74b4xNynuotJdL/wGc06EH5a6BDmzb3Ryc7hGA3hgnGauvdinnICnl
Avs0zrLcUXoIxuUKb8Cuo8Fr42qcMMk+qn2cNlM56AZ1eM2prs3FATGDRJkKHU8FNZ9S37ioX0Y9
/V34nPdpdWD+ksWmL3G8AjH/kGXDnvMx8RXDW1MaG4cF0n/nkWPIxYKcI8zM7hiZ9kGx8DKs9C7T
eaeVAF6JWebbZcxbBWU3/uyD+FxtNQZrWIRUjINg/AljWLu9by/e7h5TpcIJH6xLyWcgi5mUYiJ7
ILRMRc3FdDhLPQAv+xLI/xpsFm5guwD/YkUgVo/0Prjl5HlhVqX/bBjg6tQPbL7FU5IByZl2ATMV
oEnjKWkx90Yj7nqYjgVvTOm6ajdCTGw0zglIqftlWJ4nkZx0mL4siTthAH+m5E0Gfm6lOCUTKxa/
KiP2vAE4hzooY30guKObAUOETc3r5odusm8gmnZKExjPXmuKHw0Ge4vIeB7bEGwpK1oefYk4fIkt
CKQAc6h0B6+BxkGEPCc1e8BscSCh+aA+5lJSFSiteAzFi5N+zlh1bCcCxzLLIlqCKMxmNucm4dhD
EedJBACSLmNpd8gWZVr/Cw3deykueQ35KK7zIXl2flf2AYS18Ki77r9Al4QfpN8VI//b1CrBZRwO
bA6OQUpKtYUFoFzWe+6AIolMo0NiiHmReGPR0gskfYW8yYxZUR86LP24eY/GEUtnyEbsN9H2x+Ok
4HN70Wa4yLhCXRN4ihgEAj063DNbdzg9BrBLb6ze143IhThU+CICu9kmaLYB/PThf/BCZj72KgLQ
D9h94qH+QAMAWIL1A5nDvUhf4TuGy9b/51XDyYbVLhnxwPA332IP3baz9VDHsCzHUcuPDs83iDTk
O8l4CJYUG3oI1Fvr+AO2iGtjvYu0YNAWNvzH++q4wE5bOrYGRT+Gd7v2P5Vt0Jziyyt0a7D/AMdQ
NP9r/OiNROYOY+Wz4PhL12R+NBBLUZdxJ6S9pob99Uxwl/2EU2N5HatdOw07llyFPz6P8T2Kh0Lo
xzD5UDhDXP9JA9jGg7bggToKgWONMGBxWbDozLZrD6vzUHkP/rIWtI/2U8V2olWH1f2MnBU29lBo
UucUJRCgJeNxxsbzr5u2sp27MsH/RhQuGxwGqZdV0d+KhztBP8dphlETKfem2HCa1dg6veRnwLWU
QA7we8U4dOPKFqm0ua/5vhXkJB22LHuAHrCPg/HEYm/fWXcXzSOdqi8e4T57DTzKWDWmOQxqyUI3
toc4XtcrnGdgjUBGYY9iyw2L+Gi2raDM28n5MA8elJXPWv5e6HE3be8M6llF2z0A/jG27BCLj4Tx
06rGc1M1SOHZDLnofE2TfSP/opgDckmYN1VyaIG8vcVA4KTLc1ttL1sgTxP8ZaQ5VaG+RQjc0+rF
48E5jm81GjTc9L3xR7bgHMO4hCxbLtadsMOhabCp+KqInSq2eTykDdhY8hRidpYh7HL6oV+eE+Fh
0P7iLs4SVC6101tlRe6m5xpYvcOFresTaUBTyCcs56ze0kytPmo7sFfZ9zYccpde6ECKcQRcSYqo
Oijv8GsJ1R2Q//qtyEsElofXyxm8RTaEeAH3rX2TxduP7pY9CN2L3tqvgaJzpk2KJkKQahClaklu
JIHNibnj4tPDRG5a3drkZVbdXk+gMl1mISH07KrpK+1AaXQg8/k+8difOTHFqIJyAxluHM0aCxAL
fqml53R6C1t7XSdQW6kq2paD8oUxI+kOfjjvvX4te0zMNWTkuh5O3gQRpWlGMLTzbrDpnc89CgFw
jHRpt+eq2ulYHuFce1YDPYSNPsjYu/O427chVOeqnx9cq+9zi8KEZq58pEaqvfN77HVBBGUabOEW
lJ4PDUqb6Axz36ExWuLwHuMcZsf6oXKzLCYt/klrUWkh3pvB3mElPsdrXIYeK00oDusiTosffE0m
uW1gYw5tlb5QBTDJfFWDp6pwgsu1zhSlP2pyYOy6dPg3+fN0NClm5Gaqhlw24gQtdb+0AOfMGw3M
o87tU69/DAhm6hDE9FwbsZMOnLRz9o6qiSEbWL0dfFcB/o2RwlBGD9FSHTbULGQcEXm4I/kBbQAv
02DCbJrZq4lm8Ct6szmzare0dt8799EG8WM0YNzo48eOA6dtFe5IR/BAerH8q9MagoHGLwigN6Er
FoUiovdBY8fBDooczr0au+98SYnah1tIc5AFQPL8yH9XpIQ0hvFSX8N1mfO2gerl5vVLyfDTsATk
Hevrx0ButpiC8GKTdWdHctw6Mex+C/GKqWnhLR1CcwxYVe9GMv0xMQLwc0eH8+y6/wDa0rw3uLcd
FKec8R7GCHvlyXL3XUKfKl+fYCh7ZrTB3EtndGdQD/gQiUlMEQ5R+lo1KC5I52zjAwM5RigEE9LG
SHppXnV91qGE4DnxV/3qmJEMYdl5fIs46MRXiSuNRR6G7ojFIOHJMQP7VSuaM0aJmb04uiQDin8G
H1qPA2lNhX+cmTB/GeVIhbRpZQ5e1dC3Nmkj77KNo2lvoHq3+m+9EJf+67zONbtoiCUoBTwTl4X2
5MGmWFar69iDH8+wt/rQJ/BRAv5Hj/R4EQ4pgClgRQmJpTpB5Ow+wzHih3pyUykQO7nHY827rOdq
QZCqax9kTWwBjLBlqp37J68K4qPwNnomvJkPpG36HdiN7uJvcLWGTVuXthkj0J7ENjuEB9sincf7
CFR7rAXAItOK3ALXdU3mg3ErvSC0+RabJF/V5AEEyPl7ZrbJzQztvEtY3qDS4RyD47lsDvuA4tAl
RrXWpXKKzrs2TIcjaCUNm3M7naE1I9nTpuolWSBn4plaM7SXgC5ex+qpCRY/KT2aAo2kyVJd5oow
bPjIzGG0w6utXRObbJy0PBK2QCuZhP8UmakvIxnaZ4/P+hHrNyz8iYwYGSjkvioQ4EUi6Dtd0M77
eYHjNNF6AhBP+oPksSu7jfEL43GSR3EFHJfytslXLsL39XeJzgpQOpIxz3XQNDemfve5BREdGSKn
pIk3nYxNLNLKqgHQF8G6nk3QV9dWbqOfuYr1McY5bDeRDdqjD0KwbE1V7Xno878cRnioZI72r0Kv
w4nVVVD8hlXLFTUqGKkWEBCrH0I48tPDVg3txY062EfTRLN0ZcjBUzZAxorZSXsgdVHRhgMl7ROe
edAozp0XkQcRouxqFSyALKmXcmzqpFzF2J5n+QtJwDfvzKZlSSZMwBoO1zdK2z9Uzkk2jG7aKxp6
v9Rh8ELp5PKQO5CZcpJv4TAOKA3S6BWCoAURZ3NdW3p6UvcIJtSfOpl0Hqhe5D2CXTvfzG0eWlCW
QzNMl7UbcdAPInhWrYYljkytcXu0LM44ZsfQquB91dABYc9OYSN+3frgcZCannC5ZfXAPCFj8+vF
lBJ6WWVIpYuwWiZ2Mc6XCKISkPNGgDJUlToTRfzhi/leALRVwXcgoHIgcOYwZHjtpN6tbv3oC8b5
bel3UbQNgz0Kum4KwlGi7fvmbby7mcZzycvGXIx/CDf3oDDu4EZM70nSEvoThQNdILZIL4CKl25D
up4QK0nlkxxQH3pq2BwxTCOc6t2a4Hy8jM5Tv+pQjdKFIBs2VntpYSSMC1DU4PRSn4GJKfkWEVyC
fztPJMt/G5K3gAmkYytkpxjGSozBnEx9LUpjZDR8gewY3cPUb47bIqALprVsTQdvu9Vd1LJTENu5
QzcR6xbz7ksTC57B3BZSkDwRcwKLyM1NZzKrIwZuDxQcbz8l4qogPrDxVOO3l0A6A1Kv/N7/D4st
AUsMawneUmaSerCfo7J6fIqjaWFHL2oi98550LOjSkTIfxIs/fVx7fiyfqDlryenJu74kPdDIlBL
Go2aHoSeXIyn0dQ1WiWl9t86Bs3uHEcAFyVqQNMh69c+cjtIHXhqiD8n3SftbdjfVTItBoPAgvB5
OyKDgkx4nIgDbOhBdO2tdaSYLezoZd2PnMCGkopkH4rV+1zDLv3sozQBeqG+5XXZhFtfQQqvIgTn
8lYErPWPKYoXQR8OEUpa5z03XooRIlC+HH/wJ9u4ROYsgTCHnOLP6I/j9O0W5jV1vk1icp8tnAYY
JqMl8VtwD3wb6lfPHyd00oG1wO3wjYk/UoYNHzRdXW/2OAyLjxG8ielGXjrSVf/1abjY86Kj5Y7i
lJHsVwMD7yOLXdiWbQceHKwfIZ5bc5PCopJkul4DSM1hLyZIut66ib4QsR+az2jasK1aUNBYqqBm
AIazzhhfZSi27USxIAQeAIGLZD3zToTJs8Au2KIjcPK/UXi1DndUaob1frCM2NMsoc39rGjsRIVc
o2yX2xh1Ejzrk6lfkOLkqgZICycvN2IMyC5KegzfbgrX5pyuJrC4OGPn2b+mTXW963z0np49Sx0t
3LK58MdOXbIUxHGfvjHhb/wfcXJ6SBy0kem3AockUHGE4N1+3eoanBcCgBpTRiS7qrC1Mt43Up1p
+hb7yyIw6Xpg9v92g9n8Z+g0G79W/jRWF4WHqjoEohlRObPV8IiNm5qGrw3f9T4S3WD7zNQ2cYcM
vN/SPEDjmP3hPWXyGZ6urT6kMYos0MGAHqHawW+kjAZdNit/fOwVxfBXdUlTv48GWvCHWJKF7jkf
SHJJYZeeXmi3xqas5DBGcda4xpo/QT0n+axRBZvX42D7fMEt+U8FVS/2eFkaZessm6aIOBibjfvL
v0iy6reiNfjQvWPzrg+r8LCoao6OzKXpeWtEfwqJ4i6rhYUjqum3Zb4p3iG2zrlOrxXU0Ss2Spho
Oxt+sBr6NLoUHc+h2VVv0+KGfSwwq6p0pF059ysyxEFvQQCpykPOPx27CM61qU6v8KthnGHcP6NP
Daa2aJV1+9jI1vxt+pR8wIIIPcLrk+TbBOm403gUn2gTyTtBDeyfSiJI5jwHwlamk8S8MgErRxMO
9sH4Eb8Gy7T2RwRuQM2vY7o8G595EfBIyns4LaAC5CP8LXAJVRKcta5F/y9ERGPOSNotDIYCTnYo
kQjzmq/91dqxRupAqvQpHsy0vQzKdfD3Vvob9ul6KIYpaiic1t3WF/MakFO79NUjulDtYxV4rvQ4
/4jE+Inx680kvc37nsB7Z43IdAR3fzDPF7H1+yAe32i7wfKHCDCmEtaX7UDSvKXeu79AZItF/F6z
ZLw4vbY7EcJj103JTcH5Djy56JOIh6+2d3rnd1vyyung/oFyFriRai7ruPuCnPzoaaBCj83bLUm6
6oy2hm2Pc1BfKCfuD2BFhVHfnjjsd3nfGK+gDQdDNdkt25ou2gseBG92cP3Bmdm7NTgH/Nxv/Fld
E8mDB5iXcPkU8nvNWtUY5D1oZNN0TKJAPVGwdH9Xr53frF1beye+jMqZ8ik4pgOeqpwstn2AjwDG
nhbrEZbXxbL76oXkNMQjGfMgRvFIBn9LX1QoLHyHmWTITDd810MXF1tvIONM27jH2/+ZtPF2DWMb
qPQOvCoSQr+KWr/TRod5jwt7XOI+KmzqLhUorbh1CCFawCN8RsderEhiI2sN3YH0lqAohnt5Z9I2
H9aJlQGP3qlzUNo1oQ+oH4XRGsfozVTgLmZi30ILctNPuu3sQi7ug93q3zlwynRIHgYVnn2mAFFg
6c5NS9p8qeIoM5Y9bYG9YKiBP4An2MHYsr2NYwovSLPavOLBrhudKJIlmdG2gRoQHgG+BQuu+BhW
t22rKR40GuWsdY+RkzTr4haNub82jUXBbgpLXQyrW2LRnJzSwoxJeJ5GesMg8uUpzEcCaiOWZbvl
8JWiDEoaTH8JRvkJTt6M0g2Qzw9wVRsMbmSOUWbZpIicaXGyEzmNooOBqJc6dz7L+aRa8NNwaeDB
zoJUJgXTvn9aui3eUePgYZjGBacOOAM0W2tAe9nlMx7TK9rIEsi5sspbHEBwVT4tDG3bBg7vzJO/
uzvUoqM/1HIXLwjRooPmDHGyysMt4Dj+2q1EVQorEKv5YMMAvhKDa5mm8G2ryv6boRkYnSwXT0Yv
UZ/0kIn7tzHeSN77Fc3RDrSUyHjI44KUdYGTZiikMMO+lis9o9zN28MQML8m0W/0wBuiEiaJs5lm
TBwa5dtWYg+tepM7HMe5sXOYdSQ8ojC924+OHmwF0WPp4B1sWriuqxrK5DAWtQA2GKYG99mbSLnF
wR8kdjD1hSlUK40LjNamLZeRUkfw6gFsAhKqhsBI0kq1h40DqkE9XVJGIXyBuYYS6y4R76EwSkqO
WFVerlqMR7Jq3sMJnobo96gW20u1SFNEajh3rfechNDQTfLREJDfkMYPqAOjGUuqGwxer2MEdmKb
zZ130UeF2f3XpRDmIrLTk+gsjG+knW4Na+adGkNS+C4o+NIu+cz0OzZbUnY1NuhaohOFwceYrxSC
ii8GcRRrCKkaX0M+U5i8rmUE5gS4qP3VhdUqv8fAjwtJ/CRH4wkpqiH5x8PxMajXT9huP4yxn250
j6FLr3U1PoK/2GkMw9mA3spYe95bLYLHNtGQDlO9osI6BTs0vgWO3yvnk12yBY/BtIIvq/vlp5vb
dE9oDd5xaf0GL4MpBX03UvnATn1zjFwIwiOMtxyCU3tcWvCzWUcb8ZBEcoAFx8eySFHqOw6E7tah
8csBcU3wDH19Bz/WQ1cg6tygM+AGqmG6+3Apv2nWb68uiqY7GozIbmKTfjApG/YdsjuXZQqrBKJ5
Bw8UVC2alnpu7Prkmx4PZTwH9VKwWFv4w5LXANYctHeviOECH8ZDV/BNB6CGTIst2vr9Q0/JXhDf
z7ZJwpIQRMNVLtZ7G/x43aW13xe4kP+ETyH+JQ44Ev3JxwmgCw6/eTsNvl1zWQN+diB3yg5AoIjp
iNLOXwtUvNZVjnZIiIVDajIg7/DAmDgvvPtAtbvMa5hK31sHFWRWqz0CDpty9GN3li2AvZRVUcPP
sqvxCQgRcVdJl6igw+Z+VYL1hu6dqOReMO/A6RzEZsDwBsOx5gL+DzAGTarhOwaW2K868TNN2uEA
E3cIFNR+QZHaruMosK+ZHuaIbcr9LWXHFTzpyUdB9UMvcVlwVQNUI1cSQlJPX4VDlkc3kEvDsHqs
5HgFOwlPt9fguZscDA+ieoq2Re+ZiNRvnwleML7A9AekjY/Xyhc7w06P4iQ40hdSaNyubzX2IMW3
5XljZASvlzh4VyJ3DFQFu8ngl8kv6dkFoKhdZxqcc/KKERyM0wzoRdma8dkc6IJwPx+O0p82pAPS
P/0w/TP9CmUXA/Mejgz4gCrxPdTVb7fI0ShzdMrtiKflBa0Zj1sLJYZaFADiYyA3UPGw8ID9BuDx
F1EO8+/uCS8T3WZ0zzKWOyLvIRMn7NHFWIX/mt68qwmktuq324jKh9zQESDAdp9Ja6Kd7Oh3sNSy
XJPon66whLbR+nm1YIOmoz2GiiAsB5Fp+jWQ8PlF8IqVgDtoCKAumGEcqd7pEPJcwL4JA7tWb4YG
z0Hawj0mGdyK63pJJvku5/7QhsDj6+j/m31Zpp2a4Kez4i3m2KBh4mgKKhiIiUEdhkWd0U3gnfwJ
G0P1a1GZI+UuaQPdBJ1/Tzhiz4OY11zL4YLo4EkTTLl6RSc9c5Dewp6fVA0aK03/YEXnU6IewnXN
1yV99Bv+FqzzbVTLIYwgdK9V8EXUCgJ/lhCT0Fe2QwdDVSQGXdFNg/BSVDWoUJ0d3menGXyxY5Pj
0x6w8jVcTXUwxbC6EJB2cZWgyw7ODZoMyeuSiMBCfubRCXM16tUZrAKjsw9Wpn2WVIjZSA1LaBUm
lzYJ9kvl1YUzxAOIxzuRUr6BmYQbLe2hs7RbBF+KgRsU1XX5hnM7aFrApu0McsnAlrw+LtX0U4e/
XsQOZkuECqY8ngGeuFkfOWbWPJyDJ3SJk5KqoLAgheHEWL6cUGPR9ANK8ILxmzOTPOIjHlC1yaev
VQ9/ZAuxJoRzPxcDoKiz4ZOayJNQbl9xBAz9mT3XfgMug6bfiPvBmZIMKq/hP8jHcW5wTweMLXX/
sQBK1j0+B6KKSCGgEx2t4wuOxtDuIGN72diHsF4qW06JobuZtSdU1Ayn1IOfmvBgK31kds6DCSDD
qugHMWuY0NLw1XQRwV8HFa3SPzps9kFDHwwUdaQrQGdyUR3GtToBhz6aRTz2AoNQD169SeY/acXv
DnCx3Gz9n8aYDmJTH902fYab4tlmWYstLhizwIknD1ax1NPXfkouURj8LChVwKcBeF/w1x2xD8Iu
QKP/OTqP5caRIIh+ESKAhr8SAD0lyptLh6SR4H3Dfv0+7m03ZmNHIoHuqqzMV9siQ15Ocj8CEuMG
w0K0lUB43HbfsYcffoSwXq9m9+iu1m7x/B8zSf2AKTzp/Np6g358NYv8MvtjfOpT9ZGmc8zGDeM9
QyhjREIj79TrB1GKkU/F20t88w/jMs3bAQploHtAMsv0PNFLPJD1MS8e7S9qrx0IZz6pulqITTBC
j1H//LjYkKXfQs7ZdQNABI4mPpfK/KeLOoL+qe0S5EsjYMBonYpZ/5e5/Ue8Vlglm/J5jZNrbS7v
ekXMQtc7BmuaetD47wJ9SHeZKA7unJ3UWp2gyvQBOQD9Gpf+odKUYL6X4tIaqTmayUctHu0YLXbK
orHFrJM32TGb1MGqDREWJfgA0N6Piay5/YX3K/PpiZZ9x9F4Lw1tJucw/7GM4kZvF+aeBNtXx+/j
TBgYuKsiMx9/uYbvKqZAkV9QG06xf2caHuYs7dGJjSFkye6DqyoVFC0G2h5a8ig/3RvPYeCBpLKs
OUGngzHiANXabM8yHIfZT71f407fSLsk86hJEZar+k3aNA6Nuf1U2hRBmHwlCIZvTNxrcnilzrm4
rfPNMgf64Smvo07DpoJIpp2rCVKL1SY7JUvmrg0ZWuZEZFUYdY9eUkVpq/rL1K8+5VZ2yXXzaMcC
A9H0Y8zme1zRNMteMhfgZ8F5kwUxYuvN3CqCjq6cgxMBa6xV6CIDYZvHqpIv6IiNyJ+zxHoYpfEg
ZNNvGksKzKg8vu5i4/XIzE1CYXZzQZeVnR6SzFPMjjl9rJK2L1avieXumcbhcYuLA3SZF1+rT1pn
7V2FFaATB1vKMC89St/E3nVNjqut9Lga6lAUipDD6nwwVnj3l55dQRmvZHJYUgR24MMj7ol1ixDi
hBhYnjwnS0KmTXHYddQb+rRPa8Fw2tdOMaVAUJsYFQbMEKqzz7Nj3+IkC/ph9lPXhrNhG9Gh6spu
w0ID/UCKYJcP0xRwxWQXr9B+LWcgqzP0z0g67WaG2yI159RjRR1bk4QgPjqzx9gxnXkFIqKqUed8
y6R5EKoJfTX/FGZ70jzFKyfuelE+jgi7vhp3jVjfUz+OkMaiuVoZk/fLUzVooVlwqmVi+LSFTAJ3
So+TNYR+aek7GuoHsCHEqtxdW2dYKGTAMDXScrFZMXpOzMJTOEat48JQ4Wg102Ox/PqsW8K/RuKM
q/e59uZ3Q04qGGf7SdnDrtcBCKftzQgw9MulVu0dyxhcBtk8dm1JRGH+I1lCspEZdBBn60uVLW+L
J57sBuOA3dsnC0b7bqqrx4WnKAA+ua/ZQaNQ/Ehv2PdO6jIVKy99jGvCSwgGKevTq9xvW9nvi3Cc
wLZ4WIgeRsRu95Avkk2NMIxorJd7lZaHrkQIV123FY3ztxglr3R/LBl/ZZa+r1Z303bji1dU+2yy
TgjqF4a+PKTlXepXYamcHVsUcqy1zrFNIH8YhobrLfYCW6uuxmBVkYxxb/jpdO8v8qSM6pBJ+2ze
8pxYYrAVOd2njcULG+axipH4i/kOea7H3dNvM55YTWGPqZL6saq618Ycr9JQMcCVW3JJgnifyA0P
ZrYrhxmrX03Z4r3Y2AYaceeu477w8B/VBbZz/Oep1h4cMz13+niQKRHN1mOo7j6YKgtTX4uGOb5S
OBPMTbyHpBl2mmiC2MP1yHqXYkMTUG+0yn7V5lt6LCVVYFPz1eV8N/vzdpnlFgG34CzDg7BCgA45
+O/zmKCl7pdIH9mP2/NQ3SwlOAL9Hms9lZ7sC1aBGKc4H/81uf4JGupsWuWrpo+P9jov0ei5WmjE
9WF1pyfTHrb9jUJrle9a3oao+RHxJ2p0lTAUNOioDdPcl2yh6JpbFGuMFsfClkPMQffk1WzJQK5N
us9L526U09fqT89ouXTE5akR5ZHhzrFThCwX70+ni9uI1bJIEkucUuOdclw3qEr3Tnf1yDEdjs34
UxPW3zyqJ4fA0MYcnTfUSjsw9fRvTTkiO89g3i2WIozxFcKpG6O6N09dj6+7s92jqew2Kk3r0M5i
27j5dlltZpN5QFJtn+hkC6zxI7blIVXpMeGQKVsEQ9tFuka18Bb8Ud38pTfmUcwy4PnYptr6Z5R9
SKd/NqgoulyEU2rex4L+YXLG7ZiOx0xf/pgo2hvXyy6AORj64A2Mv6ebj6ys8bkqdZDl9LiIJ5YI
vFm6TlnthQ6ByJvdXODrt/vVDvpJfjatzrBqOsVpuhUQRzlH+2cI3A/odIwOs+ForUWUlOg504wo
JWPswUxB3AADBdY4iYtLTkMfjrI8IH99ZzKPug5qml9nT5aQhCD6aevK9eqPxuuUsK6qWpt9PGv/
jKyCmRhXj74uz55eiFC18Yud0wGWS7FVSRM6q0MhNzoXb1m/Fse++jkiCQIFti7evgYH0maeVvxt
hoEYUVlH1xgPuArpU6qdqNTGxFg0iqJE50OaqJwGpbyipG9DSsNHqJVhgnVgTCcOc/uSrOKriY3v
uMZT6qttPKvbE7xLHTy1qlsRpnVrlzOU6j0j8mafESzve1nfFw44J17Os+sWXlQwulHZ+JM05SO5
1LuMaBzxgfYwCxlmtRv2c/9ai/IAvrLjBU10zGMtYD017+eh/e5q65YHMvekrXRcWSRWRX+nD9XZ
I15tqsexZ/tRvIpD4iwnP7MftDL9nPDTtD4z0sy7t+P3uWRNkGxOJTEM8/aLOtY2nppTX1r7uvUI
wWlPYOSPWjPvQaBdiEInG4cEcDNaj8LVw8TqKHo97UA53AbEuRUROxw5Rqnn2x5jsFpfFcNQo5Qn
L27MaCqLvzT3nh14rWFFaCN0x2zZCo8oKG1BFdQ1ipjd/IIszjd4aZj1VNRvDkMX1NsumDPUQyGX
J8LOpL7JC6RVTs7JYpbQyvzXa7y71Wdesrr41zljitx4mKR/ctfmd3CzD7PKj7pR8Q4ydzU9EoPt
mz7A2m3HaztAD+YXwog+peIjG3pGFyPY0mIsI9cjcUw4nmnhLTeGNZh2AKdYpq1PmtFfe6MO8cJi
JBjknz5hE5tb1sjgBCUNzTaWF178qEzemljfFcLbpxZPk0c3lU47FMmAkCduz8KAUasQzGhky+xb
mHjNGhH2pke4zpkYTEibsKJehfFkqdCspuSuX13wKDP6LAYDh6ElDZthjTy0hpzvx4Qwj+8o6rDK
rS9tnCq0fbGc2kWZO8/p+23LqseHviFZSYD5Z4ydBptlFQdGi0BY6Hr15ZKtBETMcquiE1mo4++5
6KIrsHWhPsmakU8SYxgo4whW9F+h1UcKvT2Hc+RO33MzAS5xdmO1/naZEbioGXG5Y1p86Jj7wNwa
CEzgmCCqyPltuA2lBuiKTByXGqRqy9AbJQ/N/JIoQC11PAT9LPZYwQ4N2Yo8pwCqCoxSsut3dtFs
fUPdgdPcEATeJOQN7bGObHfhgdWvFaB1yfsuy+Zyy8LDOQ0HSm3TG676/+3neFEJuqsFnz2vwpzM
UpXPgWtMfahlxQFP0CYz8S3F6qvR5W4am9/CJqFJzqYUzkYr0udqoh1USXa2s/7dr5wLLwdhPnMj
wcG7NdEYkh9mfIxVeopxU3s0XNrPOOkculagxcaFD+uclmLfWARkaQ3w2e89Fn6mnvlWxtaPb7SX
KmsjtA/KfKfOQlSc/Kea6iFg7Jxtu7mPcuFvs1FgVuv4vowQFtmWxjYouhKLbnqemcEQfnqo4is/
1baamV8sk/WnZcYBi1Sg1HCxsDLKmB9Mk69tzEgNucft83Aiy2vPu7xAP0L88R35mmkOFsaXenqu
px8/wwjvohP2xTVHGGIsBMlufs+dMRiq3z51n+PWYTmbe2/M6sXJ1Fau02+sxq2Jg9we02gcCBwz
K/+ECMAwllgJMsN4iyKkj05d7Qaj3JuqAE+DM7Uycoo6HuJm+EjjS6Wnu4GbpZ+HH6dWF4KhYRFT
KzDIxsNf28Fa6TsXP9dt3+bq0VD47pE5yWHIh93ovfB7h3W+PI4Ec288h2X4GtwlUjzI7ZCevK65
c+vyVMd0aGX6VK3xxR/mo5rME2sgzvW6XAjK+mZCqYjUjYqp8uVkufq5jGu+zsk8UvHd63EazZ4X
6g2jjmR+Iu9KrC07Nj73pTbeJ9YC5sG+4NcxcJa6l9lC6tbWk1y97yJ2NjHcep+cpkaKtZ/15z4x
TtL409fiIFbnNFBXN4iA+QLjo4VjsekbjkB3/OQl+PVtjSI021Ig3RfLYXCuzDKfElFeZNtfgKoE
TbVciVkwYT76CCceK2iX24BRil3KjGDxUeGmxmRaq+06t7+anfkiXPqkm1DqTe43+4F/mkKSfbOd
CjWgOpS2cc6H8rvwmmcOpnAuhm0N0Hz5f7OfwXISL+pT/es2KB1kcTKy5GlJF8JPSLbOVLw7dfEm
cs8IMERdComDVGlPfgoSNuWLWdZtM3CDAVnf3uYqmJX6DRUJ1sb4BDiBgJJzxyyV3qPeGYxK8rw+
1bBq7SYPvX5ArGOOBHK+J4DN13Pl8TkX8/JXOIXFlItEQqu/ViCiXKP7i3FBbLS1h62QfAoKnbQY
nib0eeG6exXjIp3c9Vna3FuJADHsyLf2JufZ/TNoVcZ8BLjbfp/izcKgIXaNDX2vJHCXosfjk3kc
eu3BbOcrLPgos4wH1/8crZVsex3oyn51Uu8WL8cLk9M1mDanK1FAlvvwh6FP168mFfYZYYCpT15p
Zg4leZGye5RD/gUcKHCbh0k3eTeKo4GC0rNoVe+WUJNd1GC4L4nrl0xdHTltnSY5mRi1B+84ZAbt
Syvv5haH1tjvXbN6yTPzuBCGWFIuFX/YavhR5UraDRqEyTy4s19aOd13rtZgUFDeZpT6lgFpa2j/
SMgEyCIkxdLf2bKuczad9fZtBFIc5zFfYnrV++JIRHJPR3mn6et+Hcu7kXiYv5ikkFlmisGCpgO7
DAMemga/gOcVU/xmCMFjj+ycFz8jS0uQxdvDwAxhMPsfyrxjaVFftM0tAGK9mca464TCUK896GI9
tEn16qgZkAkROvy7WhXNeJtE6z643bwnz4UF7EBAx+akjDlPIA90699alGBb1m2n5qip2FS5UswW
p3p+5aI4ckn8SUAjotE2nv6Sej5+UTyCCz0EUTS/9V88Li4a5zDzFxU5mXjN53GXVMY+M9XBGfKt
1ueBMXNLMM/2qD4MEk8gq5PUDvPRe7CQP2aLKXz3lTVrmEqfJ9q7UL8c7F5uYjlGVpl+UYttrF4L
TNy2FobaBtGspRLMKy2s5jyyG2ObYJnWse4aC21eM7OiVfdflKb/4gzZFSUFssPijA3IppMo/G0S
I5230xVX21nZiDo2JpseIkZlWhEHX9ilLuFzgt/1qp1ry39TmGuHpCYY4vyba8L1wxoiTx8yDS4n
sVB0ZLZErfYxz5kzdnqU+Fdtst7NFPOvNxDyJHrialtXdMECAqKO/S2zjpAEGCrxL10B93e1M3rz
bxzkqUPy1LQXD8JIKJrpapXL0cIeUSO1VdhDNzhG7yZ3PCuneegyK0pUfs5qbBe1+e82CklncZ0s
4202qj3gzp2ozd3aDwzr2f8CKMqZ+0Mx+WQFqyjDWr3a8RHw/rGXX3LO77jgGPMBpGgqikb7wTcM
LNhVxK/9ZlrpI6LlB4y/bhO7CGmkXxD8raig/W/ncuvGPXjll4VA3mzDN7BXHBhTRj7BiuBpnkQL
h4uhcS9Hi4Kji3HXQd/BXppjpYtXi6HwwNqDT49JaMk4Js3M15k1ExuGwAyPeezkR1MR2R7ub/6m
jkDPIniFnWfQT3itdBFgLo58hAJR7iq72/lUpANaWyi9i2Aq0KuLuVzy/Kvt//S2CkzvzwR/ZHEu
mbL+EjM90NQb4WpkR0J1n8nkHyAKM//KpvuyN99rzaGkw9HAxg1CRcu5zrzAdU6lJrZ2fx0IZlj6
P+hHd31hRePi/tVkHtjeDFeGURrkiqpT58n6tjJy9vkcZTAZFik3ZvI3NAsWacUs9I8ejsBu95Nm
hFmle3bgiGu9Csu+RQBLLgXFuIfvm7Y/qUwqXwhX5LPOUAz3aLzwejnyVN4fJe2V53a7PDtIPQkx
NHCA82LZ4rT076orQ60jlVeI4ZmxHgu90/luLMxvp+NaXof6jjL4I8ZwvXAUcCKQePUsKlinHb4K
u7ta2i1x2Qa250LQkN9OhVfNTlrKIqcOBmhbvo3br+Cj1pMyiIeM1OLwMKv8pQR0OnQ3tTqHDIHd
xUgBSPXJW8tfzarm+6VszjEf6CSwYBNrx9CCpMFh1rke0ebHWH436QcXU2DdBni2x8zfwuPE2TKs
/FzrsOzsMrl9qMvbnBqfCcr7bQ3jr93qWGbdGxaD0HsSU02p5qvSCdYLcW3t9iM1vE97eEW21iOx
yJ3M9G1pJ2+Ibp+Jdz9X+Z9alpeq3PXc6yQsgKd8ACTbChqhJn2CDfahT9XZN/pQ1saXSv1/vWw4
xU6s/Ai6Qv5qurmvIG7ZEKR3ugJP5IDhCXwWrYck2bnZSqgR+TmWVGOVttyROEsfvXmRn93tkcxL
9ZKmpoeLkDkhjrEFeVikkVd49YNqtDJkqrGE7NlIsOgInbxl753sxrMOolEQOaBPRSo3T7iapOBV
SHh9ISvuKwKEYWspGBouvT1ucbgSJqCP3FUk6Ys2Pi263WLvV20wGyZZEs1asO16X/jhv9YlZ4Tj
N5+u4MsrjZuiLerHsq3zrXSXr8k2iPn5DAK1mSxzNbvWJl3il6F1+DdtYCW1aC/r7Ay71kIB7TPQ
fZM5n5JBGw62hvsHhQEC+Q3mpFoYrKh218lg7A3arwjiivmEQ0E52ukW4wD/m5JBFv7H+3HxHr0x
dVFRS5NKrI2kIGyYDEa6yZZK7LxkPTsIhxy0pHOHetyNvfOF8b6n4GQhkhuzMtTCOte7MdJg9c36
ZegFBr+BBROagHPJvGkjYuMqcv9htNGubWefwzgM4NMmhCSZqnvDk1cN+0bnr0BTZQXp1vG6cFbV
AZzTl4dO4iKHZL28ahqT0+WW9xnMs98Nt7mV9lxQT66tGzL+7hGI1DceRmZIY5AUAlWHTJVV3fG/
xsTOZxpLM90MjU0+Ra3f+cwL063JHK0lre1kAE9JvJJh39wRCNSvlvAOfD3/wFI5JC+1Q+UUDxMY
qNFdHpDJqqhzgVyZNrF/TB6Iq3mztUVxdmt0MaaazxPmRjuf39IevSHDeRjMVoFLzhsOZbr6DGIb
6kHf+e7G1bmWZY3sJbsaUrwbByBlwpXjKAUSxpLGk6dTtPZJ/w9qMek+WuhgtYpnQ+W/rMe4ZEVP
NFE9DkJ/0r36n7Uut1sIWYw9LITHxubHMTWM81VyIFYQNp31KT3SF5ZN/t3PGFKlrYVHuPw1UsfA
JkhIoa8pDOoKRdnCSlh1DjlFQhyOvx5EsuAfALh+AAZ63zjJBU/7v9UyxJGu9JvP9QcOsM6Ka6LX
hrhik/u8aVv1rSphmTzyUxckLWAGlsamweIa7Fhj1DF1ntyAMB2DKZmSIMmmT0Otbz05tHldv/Jb
8ruVw7YVFpwgKe/qOr+IlGOOJibdjGUKJGhYc0yV8RZUosKDAMKwMeZsKzLwEwancmDxam0yVX8p
KZ5WXu6KF5tvEQiVEryMCbzjw2CiBU849hkF4n2rLAgcs6P/lhjWo6Un7MJd+eo3vbvBRoZLMAMk
Q78bKYFynUPuNhYCaPjqf9MKl007uS14NjJebgtJq8RfwfbDfV/OvwgA077rBTmsbHzIPWfPoJvu
KD9omBNBqk1hf5M4rUJDm8cWAmHmyNzrq7C8qOEfiPbhXJlmqk9LY05RLJfELUm8G8BJ5KhTed9G
+pMwzjbQpXCtxolDQRDvpXF2Mw5cM9e2DHe2yahzOxf2KbNjtZNL81zPxZfnk2stG2NXwHvfZDP1
5RjfmS0NHEj4zQQTJYiNkpYvH7eOlC/r4tyryvmpBp9Lqg6LorqOXfPZKqyPtcYUEmx0mGa0OEI8
NTjKAOhUVjj1NhzjRGr49+tTW8o73PfnbhanrDP2pjW4KMsfLJ7Qt8XiPIGcexk9fBc4fx6rZfjJ
h+R+GVh4kbmXLEPhKXG733JbVmJcuxQpRIhilzbDvTKsz76M39ZpfDVa8YasTxmqmycGpVtdaUjM
/j+B2faQTP0cLgKVN82MYb96WOGLdWcm+i8TLeCmN5wjgW2izkQ37c1Sxy1xfpiDcx8DBsioazgs
pTUc+oYNHNgFP2jCTEJG5P4cs/1qcmZPesY5yVDsbp7Kxyy7VYcr7lNdwOfLOh6OzO7uq9wrtz4D
yFRUepi73DgaBgPdy+5yOrGNW7LtUagUJ7Zt+bdb4B2wTrYhPvkhYhL3KwQPW/XlxnUV+SF3dLdx
15bBUptt1CXTgefUChjQP7XCw/eAlmoTF4rykQewlguvtCLaQ/Y6XuIrB9Gxz8S31+fnOScJAIII
+FHhj5FsK7lNGnzPusC7I+ZTKsx7w2v+Vh1tfnGpU6FzYlqH13JgG+Sl58/HnrFHbx5k4yx7bVT8
nDZsL7OFenobpq0ZLKs2Q1bXKnVaYFiGqd3fT446mrCgVt54vDg7EBgpA8jxVJpOGcEtI6yTdbD0
mYrbmveY1eIf7Hf2NA8+t3emUYbKm/TEqGCvHO7oeuScXXLF4VQB/0F3TaPBdh+ThHMGcMQ+83km
eyY+EsMPlilqw3mMkt7/6DX7zYVhI1N5Iby0d1P9wS/To60xZKi1gmkue3E2tHaPLGU9TYBKN+NC
o9o4RVioGiKDQNFpEYPIF2GSSj9b7BcrDbcWx9/6CGVoFpxYqNv4MMWBKpxB7DykT8qDKlK41XtV
IoqSTYsGfvXy5tFdhhGtpkCGpTvMnIVI+zJmW8jIZpDEvdr3PiRPIjrdOdZHOvAGY87o4hOzJ+le
8Ya7+042ZzamPwhhGVujcl78zNOJRwNNW5UDjVAQZ6lTMJVj1eqhKq0M8ze9vauvDWQT+ecPMHqo
zQPctvk2M5CACXhia2xvQAREUMD5LdeAxkmmHrtmonmOXzNUnCZzPpsZvd8C8c5e2K2FWSEwi/JS
FfkrPiq+mtvigATghXYcDLojE5tAwpmPDXxd1F652vPqievoWq8sBdrYjP29VX9f4FblNVDrRrgX
fYGorqrt1OXROg7hUrIDwslu7vXbnmQTsGNbNy89eLymIwZpJ/qnaqYDi4AOZuu+t9PywVYvHYTK
wFBes17KHBCplQljn7L4ADdKfGPFLoxEDHOMvElALfGb88iaUid2203X1R/MGu5GtOFNzJgP3p/+
lCcUiI1jv6x1/9RTFVhVf9BcmB79ur/1nlmdPmuJdkdU+yVJnIv0Ndp7dbIS8yy6e3dBgKLLuXEF
AqOpT4YGAGK0d2RK102DaBv0UI0A9G2tbr44FaG5tJy/4vrJz7oXGNl7BrnHoVgfq7qn04GukbPw
yNEQfFHjSoVsSZk1JO4Lz1QXTDhRBckz5C55Xe3l3euridCg/We3YGhjejAdzZWxBAjlzKHDtwIe
7fiEx7G9mbRfxiK+X3J5ShgTDoBY2LO64VIK3UG8sHzkX74kW6mXdwoZQQ1fuVouFoyoLPfeUITu
VeHjWmXkovr9MHwxAN6kjU4dR7dorWdZ1OONEPldI+SGmtDu0emwy2Zv2D6CovpcXHhXi/FiM3ZP
9elct+rYuQR7YH9tqgEzB9ZqwmHnute/pY5NxuMStkz1PNQOEGU4jSAJ4omC1O//EKG70T5gsNxI
394Ktw/rFfvZXLgnjcO0IcWMh+suHovTMqXn0q92Ccj7riboqncWABdZvspmeDM151hgr0lG7Q2U
HoxN+36iYEHO9XhXPcqDcsCyVPWQHrsuCaWlc/cPi71TNu1spXaJiSDQZW8SlwNLj4+Jr0IEE3TY
JtBks1snDwbhJ2uOHsmX7cmWfsqb5Qib/CFDA3DB/fra/Gzh8LOqLx0xzWgwEWPQ6Y0VfoZjEnLA
xVzG+2LkSVli/vsptDCTa2uMJlK9u/XV58aN4zi0LBAJ6qcmmkoJ3GBkX9O3UVlfCDQIw7P6pmp4
IkYaQkHekdJ77F0vql332hbuP8IXED2WYzNqv5St0SBR1QzvcQIiOA5qWzo+X3gV2nIOSo5hQrxr
5KzWwUE+pLWkbsLqFOd/IieivaR4S5Ex1nw6uk7L/KyaXlr6KO7yreGMO8PLjtIisuVqVwvjcKEx
E85HPJv601iZN0WYEwLQhMGSiG2GHgHvzGYpgJzOyqLYrBfvopjoj7X+AKmTUKuVMzZezy4nPbPz
PGwznnh+iN1YgBKpTZiBK4XY2k+fqnV2lrZSKWrrO4kQlFqx1zrtTAD6YcIIERMgYxi7JCFIzz1G
4tPiqmDJurd4xjymlzQf459JPRA4M/aBti33SSMvBmYyImKn2q9PnQ+iVZaKXtywXeYWQxaqHIBx
zrLMjSvcvS2NvWeSOGZrgILGqwKjKwJtJoPGKAQYV8fTXBEubYQGtqg6zZApQ7Go97ju3pJi4MiZ
qXDYp7rTCq5FpxzOicgOLZU5uyrROCHqeVzLronT3UBnhNOcR2jrryXLcTaOaweTD+WhzBcRFYkQ
J7rWZ9uwyOTjP+PmIdCUBwnp/sBfMc/X46dV1dfJXfByd5vBE3fYVPuNqEDtJW330KT+51L6czBm
8jl1oOg0tAJ+cmluWHLC7nuO7xdE6VC69sZwl2M/Wo+UDTTvGseqtvHL6a4GBUiKzjUgzmK+nLTp
ZOEZo1cPa+ZlE0sfa+fbhizSlDBA8L+sVHc1tr4cRIb3pJcvMCB4yzxC+92p6mj2GV/qOLyS/I3w
DWAkBG1AbKCMarqlUq/349qfPEc9+bjhgAUJtOyluyLtZFCCEjo2MF0z9RRarONz2/pl/YjgWW8U
FtAlyU5VsuDD5CtCMSAb2NhvUoN/W4MHU4YLKSt5oVgNDGVGLEL+MKh1cV5yspk+yZ2x1ZYD1sNd
itF9UzoJSRkbhE6i/IeYhImTa29NVj5CTJ4oNMUDO35APTg/i5Eexo55mwsSlkH3RCmG+yOZnGLn
eV00NMON0cjcZWZNaq6lQen+wjXn9OKUsbhNmzw/DhXVgvhkNhn1XYY6+A+kfsgFE8hCP88tzDyW
H7K35MbTdi/SzpCvO+1+BVW08fGnhDKZ61AXw5vtmvfrgDtHutbVb3wacUejOsvk0WbAPGDXDZXh
bf2p5fxd6QqdJ10kTyWruBkb91BFHMCFi95Qoc3WtzNzM+NJDkGB8GCvOpWw1aXUivUji5VxZBs/
HSq96U0RoVSmo8SWZqLnXUs+O7fuGnZr7zTpPRZLFUeUotek8Hb6gPWKscG/uCV+Bkv/udNyD/pC
l7NuJ4FKw9blaUwfpG3fYcLfZUlK9YAPDHWt31k5Nc2g6NvSBu6LYsHlUC4vtfB/WRNBL4Do1OM1
qhMmuLHNT1bD9sKobseEicHS1faDg2wb1DnaiWsN2C6SZ3JiP0lRbDsIYqqxnkTpvrBSE8uSmcB9
6vYAau/d28CWFpPTufjwNeN5cc3vQffuFm2mtJSnlVQZqggp94mQhtOwUkGiaisbcnAmWnTQcbqm
g/3MmI/hQUJaoHR+nfmO4AX44I7cRuMmiMwye3dm+6GtzQsrRQ7kLsPKwWXInMgaJ2z7/Ay68Tam
xr7goI7VbajRdzRufDiCYln2HHi2FhWetdUnB6wBTKBlWTmXcKJU4Voaz81K3MCV/Y5MPvW9DBOb
dgKwsD51HzhBZh6tD8OSgdd7e+ae1k4IBKMxjs/JanAhxkjaDGPeKq7C1EiA8i3HQpao9+LRtWoe
IJ2mp6N2mb31ktQ3DKtz31v/cXQeS44iURT9IiLwZisBMiWVvKqqN0RZvDcJfP0cZj0d02oJMp+5
99zu0NcorRyiBEo24lk//ja8y8WcoKtSZG5P+a3VuAqYPbwbMwkXaie90ku6gSwhnc+69Yj1epKv
uVDXDDjKRce0lsTgCi61BJ1wEA1HO9YOunC2KCFcRYd4pFrnQJd4s02O5pTtOWP3YWBmg7wwZvod
MxegsVC2AZqzqOx9W7tGCP7DAUKIqlLLBpb2xI57YkyWHHCTlS9O6/wYo7bFTb/HA4j3MEixTKDA
M7+1etqMATxyAsp2ok4oCdIzPJRfhB9c81LwPugoJbGkzOsubt76oL3OwXsds99IxrcwE1elSQrf
UgFlkOF3TtrRU0N0dqlG3cwWXMjyi9mMOfO0FIRMaa91OKJqjlIdL4EbTMXsTjPOKdm5NHPhYZTx
Rt3itxOxl0/DTTMx8lVFwz5Jj5Dut/mfZvbXNlSCTR2MVBKIYbFi5UimkeUz5qpRHc8mNat5Daf6
W465DZjT0aU7kblCee0bWnEI7fYrVFGUOXa5bkMrpw3h38/q2xm6j7pXMniRqkfjvpUVhRggFI5V
nv/DAkaxWFNP8oRemH5f+SbWsFL2/VJ9aOzN7G5rKc7LosIVherrJmoVx/BUp/gnIY+Vu34n2vrg
dPEnU7NdXDZMRFh2EYgVuZokNlNbvcK13pEmx9DAuCK/VNYyBmA28JLsM3v4rZFiELBTUsFWm15T
tjr6yYJVp9Sw9C2dUYEn0n72465Q8a0oMy9tSJZJKOD6DDvTKN+yKVrwIGjpJ8JRUhb+DI3Rp4AU
TqzGr2t7K1e+HmKvVb8JJ2LaB9Fny1CIjOXGgGYF9XUSEvoFiJW9fhsFWvEufw0DuGlJc2fTh7YO
UC/OWiXILsM4XWbNuKG03UhWurNCJv1oqXueFSebDpOgMDNi7Rc7L4JhceoDGlJOej/hUZUblIFL
hZcYvbNWJ25dfnEcFIZUUq1GnlzMXAbks9jNIME8T/hA5CAwEjdxNtq4zOf6k6ynfE1AxMIDbrng
qoJvjiW1SnULymXlsDhlKwB6Lec4j4v21+BcZg2hfqhK/1cL4Ld5cKd/23azcZoj7SjhVgKcL3HD
U2pJeHXWSjG8N0tjiuLmzSxQAGGz+ogHxixKdqscfkmzZIdjDStEZNQqvxpdS5uExiYOcT6N0jrI
sSNpkvVWTmSiALv7asvOE7FwsyDg7h1iYiukEt878h0wgp4YgYUNuH2jGnlW9JWryAwTCeo+W8CO
u1ix5HVoKdR8lWdpiWfErEGmuWM9jerP6BwAwQ1bsJTLVq6SgwgxClXJdMimzJt1Is17buAm5UcW
6hGkw04HEKNGRPHEKcjHoE5fOgml4KRTGmpEpzAXsz9rXEK9PrwgMapQj/Tg6KNF6V0U/SoCqmwL
45YPzlWpOIbDCEkwYQTSmWQShzqhOQCfOhj4/0rR7HsNS4Fco7z5YZa9lmQm3Knyj0YdXZaEjQf8
8nVUu++iKRtMxaAmjFB6t0fzlleC0qc1vGnIfBy/SOcKBOyJuXEoOlf4zmmkBusHB/CjnINnrrTf
U8BMjAnLXu2/G41BsJ5Gm5kNfYBHUh2QWcSxSaSGKv6K4kOaMSbY9q2gAyF1cZPPxosmbrnFPaWg
Hh9iWmLLUQ78gWvQUcMjWzmbsvjXZ/YT3yeKIuAjGyMeeQ5j+T1JldMwWke7Hf4i8m84pe1ybwTG
vbKr71HGkF4t6y+NbzcMQC1E0UsuMFqaztam2egTfIsNu5my0/yoUJ+ZXP3ist2n2quBzb9wXgAG
vRfMFdTO+gli6bXgS27GcW8m+ttYcWo36Y5s9YNhMSICcdqG8tkKmUNI+TEWLFwpY2e7dQEl8wAy
4IobV54fJot1Qs82esf4XnqZolPNv05B8ZhQQzkCJ0awBX20HHn4IK21hhQzKWs++msGgnJi9Vgi
Ss1Rxc7ZFrsOlrLRb7Hbi2jYEcnshi1dGrrmQeHImmtPlbO7s4hkOOQUOrcZZ1zGULlo2VmyCl5r
TbfuQ/0iM8IvssRDryXCz2ExbpUPlfKkQbrOpPlak6DSAVHkgXnKY7KfFyGhlG9SEx2+NoaHPv40
EjbDvFY1MQXMXvtK2lpjzo1nb0qjOOqzfrT1H8wY/PLJKsPcOml0MFaxaqxnwu7ANJDNhT/27KxB
Vt2nzPxkFW+H2aKlByNJ5sp2aC2/a3CZ2x0jOfWLLbSbjN0mZcohh1/FAjV3hBvlrLm7+8D0aeIG
LCVrm8YGg5qU1iTYpBrPe0FdJaufJrcMwTt8tAjHIYsMpkpP+BXHoqj8KfokDtc3LMsfodIuMm+E
7lAHcq9l7pfrbDItZ+GRLsl0K3tQ12qPtbfO9xILiqxpdjVr/nKh+IYG8yVpNxC31TBi6+1Dgmpd
Qd/XOUxLIHYJlu3s8FCs0BtQG1XFV6GhbwhxYzIwCgMfNR5m1HDTSP1elT+MAoHArK1KuEmxhjay
/ZC0A3BTfn4YAMN9wggzcBhiIKf83JUTmFgcovDxQGlzOnPFt0q7qQFuglN97csnUdLrzA4qN4oO
baOjrNV+6olrj2ulyhnISzTcLHKnm9ofMnErxFbG1+aI7dzvkrF2DXJcibFnmsO1Y2WbZEi9Mvy2
mU+kYEeM+UqohS9L9A0LLd3cwyB5tfXCNxErOFH4z5bDw1RofzoI8skB3SwpxbpXezfsQzilyt3I
S6bIjUPigoXiqR9+dM7NED2SPGQewXSc693k5zWD+1HFmdsQjUATGuIOrPbwSg6abZ+NfKKBSjGU
lj9NM53a8ShB2jGG4EU1JW+MpbUKcyxmhztOzabl7tXFjX4h0b7sMWK1tR2ZzVVCpwpTPAHSjh4b
1gz1rKixYzLkznmxWebOyxyoJbqi6neMI1l/kN6ITlKdqwMIy04XqzQEzigpro3dqJxJdw6t7dx9
dg6DT8PZCXGJO2BuqJpSzOkUTMzX59pXeIvsNj+0WET11zAC51fT4yuddcFwTSbCqav3g3xXeReV
2NUlnwOHKf1nEoI5Vt6acidF5O+Ii6C8CM9j+yjS105XSUxY9hbfCJhWFesgW/HCZWlg657SIXAz
ngnbGRyRxphtVcGaPgcInMhu3Our0VqaTrIkys5vQ92bIcWqqMhz9PEymLOQBQZwIl6Xb32AIpbi
VF5w0tG00Xr5qhdkHFgH2fLpkhZYvRJ9zc1bRUMUzozqqCHHiG83gYSFcU1CalXvbC4IDQ2/0Pxl
/qnk/xDXZfWhmj4LZNQVFq85/LP/BRVOz/i1oDtlFGyjWlS4BCEGwA5aG7ApTM8a/8UyhO0T2xVz
9NlOMznDSLcRzQaOY1gfrYUYDg8sAVcG1dCkSTQqP7eJwr6bjTugPzZbWLkxR357MMJfHd+fRhxZ
O7uDhATGebXV2evCcU/o7ErS8cinxb7kpuhyh9SChpnj6DUk8zSawzmBiwdPYqhh8WEZy0DTqyPu
eupPYvoo4naE1zjBj2mQlpe+qo62GW1pnTPDsNlfT8ai8iXSb84PurPjnWPwjPm/ZhCIN0A135wI
EquablH57tsY3LOZ/paJtO7K5reXDMCDMhqAse7Q8OEfz3PlusysyfSIaMaiCE7DLL70EI59CZiU
uDA8xAuRPksejooAybCSM/t8kAJQbMBoxNhAytHakijn5owLKPtcLaZ3s33S0KLp0gUCtvJdr1Dl
YUQYitWs3jIolY2ceACrMf0DmezNfdRqa7npzhaVJFuIt5Ic5IGdaBHFu1w+2TIox3tnnMPhyFRq
pdIWSzNRNfO/kY1Ur0vHtPwYFJwQSAMxZeVG/NZOnO0VrDazejGGm5RIno0MEuCg28XW3kTSCK6M
tskVxruMkQAhChijVU6TxqxFL7e5+Q4J3AowIzduwaSzKD866a1FL6LErWdJM2Ia7INge0MCqOTl
LeO+CG9V9DTkd9l8aYLXQYTMK18n8M0drr2KLZibQO1Tpj31qmmxv2M6rH+nSLWXFQdoTBZ497ya
WAqku3ZwfDXl3SUBJ8f2ahDCk+n3ft7ozrUk9gi8KMrIcqdi4B70b6Ue8b6+6glooA05Nkdn/hAY
WpEgeYDD3Bh6dU8DzsCzMF4nlI7xw7J3mXKzy3cIpgaJ4QLIo2lvk+Bm8gAayW5WfOQ6jCEQddjK
O2mYzC7Ql7BX3S/yw0XjK8LtMALCJQHrETuvJgt1zCxOn7lj7zN2MxJfQ8+rsfKM8fJ214DcJQMh
qZMdoppMCa8lKYYnVGCfDYTlYz86VFyoICOWu3qVQVsgVY+ZneEryXR1yl4C8QxlzNS4vOzQfmeM
IEhS4P1hHBnEOJeR5WKsdR6zNlxkaJjKwJBO6vZ9k+5rgV+lOpV5Sd9+Y1O/h5x/zmHYRKW8HuN5
DcuHgUK1ith/KqnzL0eQaVEBQ31kgG+5+nRkEQhvVyEfgd+hBZUZN75Bch+jAq151vCq2l1LZNYs
nYV+COu7aE8jbshsU2SFb6vZdxzxoEpd+TJKWLIg/bHZXWtoL4NM24DH/TeRf0N8mumncrop0Ndb
yOadAbFiohy6PP2zcUm0hrhQ2O0lsm0a3Otc82yjlG3BnkwwHQ+zQ1OJ/dASoiIxmFtCifWpA0Nc
Y5ca1/x/dp38o9uyK8cmRCyKoGr6mTX5OhTDc7bjo9LOG1NioDbUnLql9hVaOIHhfM25sdIlyNas
2bGogAkOOF8s4nBEMCNPS1RsdL+hVJ37yVMYU3QfI7te01nFKhgAIhZZpEy7rMZL8ggq6qXJ7ab6
pI0jHLjL0izDr9kGU+KR30Mw5HbOxScBiMhO0Dy3hSdZwz4ljyDs8jdbntZCIYRym7QDx6tYNUV/
bhNY1bytR4B/TNJymcmf7LaoPVmYvucSen/N2PQyAFX9d6heZqpsKz/Os7oxGerY00FSKm+oTyHM
GCERgoW3gd31kMhIWdvXDHMTqQWBCjV2LwV+SVOYTtoBJetWVCds8pwoxEx1iKNm5AGxIW4oyd2B
lKi6YxSXymfFFJuhqx9gzg4GKjClRehvPfBHZktSJS2uigLD0KRL5UhPvWepRUEWqNE2BQdWiDPG
lB9dcs5lNVIi5nBJiNEj1VqzgHhNPKygW6iYgIsgYgtciuMre1SwAAsRKNpoMZipRt8xw/cIICID
8q9nKBm17zIVxIjFCa2YE+116b1gd9NI32Isdqr8Y8IGzgR5DUwkmuo4VE8A+bzclPl6sBexeVBZ
FGOt3UwCLjoT98HmzGR+GYu1Y6l+sSDfYWQT27yO5gRCxuTXOmK3vtvmI47rJtoRS3VP9OAad8e+
mn01/OEEQgGO5UIgA5zpqkwq74x7RjoYur7Lwef0w6XjkpBvRWPtePdl+1umGMy797Z5lga/XbZL
m0eENz6m/kwCnDx1eA9Q/2ZocJFIeKkh0I73f8WCRhARJRQgX6pbBE8ZdPEm04Gheg59uVkRXo9z
I6tMt9ZwWokPDJyRum9ChatI2mFZGivGpGi99eptip5zSCpQSC8S0RfmZ7LD+Cs0r+Znhrd56jvU
CDOqenvf0sHEuNpiDV9jesU3x8+TeQH+yWHgmxIjWZEEJinOdTTcKXl06m4oJhr1i1TSnirSBsqp
h5bKkrpjHqHlzWndDe0t4KtGB1oUX7Z1sWH51WgYivI0shZ0smdbf7Tq7LYmT/b4LpJ9i6KqIgaO
ZQOfZvpFRY6vwOAEsbbLnWsnzZbk5KXnompRuLvbsXEngbRZiJUBMo2V7Fp2IE7hxoqn1q/gDXcT
2z4MpIQ34tCbifhRt0vkSSCVfoLKnFafVgoOgV2+pHa1qRpzE+DWlzX5iBDyzi0BPU5iTzyh+4p3
ote8NA3Wfc20JWrWBXasZXWFp8SlD0XPe7R64xLD3VZQ/9jGuM15wUtOoBnQ3SyppMPoe9xqW8gr
BwSGOzmg7KrSJ/6jW0w0IIDe9TgPbj054GAY/ALKiojMippuRbSqF2eYMXjbKpUJpomrlde+HH5k
yl0uF/RFbbCDTe92iH+SGW9BqmxBF++G3LnIzj8jiU8RKQmhkLaVAUy8ocTVwBZww096Tu8pg5SV
3RxzoZbEkKUC3IiTW4f2LbE4G2OoLEGywTF+wJy6MzFbry3kV6c5YBusFKhaKLvMOHkfTIsRh0W3
UJOfvtBlwlVnZ9AJs/S3hjtb9HAOh/iYquNjRliVWgU5m/VJxWuZ99lG77VPKcHvUzwbY75n2W9T
hIi1xNsoyCNWtNcQd3itJS9yFJ6EaHed4fyFo/MWsaNtKpnfZLk+zuDUvDC9tjnHpSH/sD/57ZTB
tU3F6ydBul+1B6YPrqhGelgjA3gWJfJCZ5mO2hRt7Qzl25o3Tdp7KDBcW89fhqF/Lbv62UwNY6dD
qkM1RjLgQMwyTB/SvCQNQFuKvc1cKSqnW8QkjWT0jWXJl55g0JnCtZUH5r7aFVfNBgQbI+z3Kj8P
Jmt/Z8+Bjd5pUjxI5b4phKePw57z5CuN+YwcvJDjfmEZnNIILybeel3jSWf2kPA5bEqUbCi2va0f
U2VxFR4V4Qy4nFRqZDh30leEK4r3yvqYkbR36icVUEbkgpX/TAhus0RyozF7dBwmkZJ8AOjkEMRT
IofWKoYtZ/K/TNQ35EIMOH47g5WxldFIxvRihrnv5yc8vf8bnmnEe6ikr1Hgoff9DfnqRS+vDS4x
3O3wQ6itLSPZNPisSjAqZaHAkP8esvtIptlg1r6Ko00EJpJFEgd0Nlq2eRyn8tSUmZvUJlZCDLdl
s5/bFlamDqeS1Iyxew7Yxwo5eBVz5SnMUrmTDjCHXathvlZFZ5WRhp1Lv4wyn0b6SJyfuH4kEnTT
wCDYDPC1Iqh1W1efT1Nl4GPrIBYBpNPlz0rjPkvRqhsK7gHe9hnMp8H4oECcYU2NW1qFX1sEqDjJ
lhvEFTNpgelwiGN1n3Y468QFMcNOjx5LYgcRk3y1MfVZ6iFIOsUZgvKefJnmPZYhCvQjqW8d2IZl
+BMepLj36tRBx6NewrTeqozmFwxRMNAZTdAq8Air0l7YVA+9tjdiFrFZBOfKoaOmQtPjlpgbSgGa
fsi+hkLZVNi+yU0nEZVIctwfVHxessrLMpP8kjnGOb5PeyTupArVZegZISYZOGnHPjNwyqeeU2ng
N0MfwUzbG0AvmNmSUz3mFyZf1zTo8AtYdzNbDiF2nvyNNQK21tgbzPVUx9wos/whBwtkxmADCKNF
6ujyE7R8KR+hk9Ay571ykY1sL/f9bzq34I2GrxRbH9U0KKNoRNYw5iCFUy01V0M/fQMTvDhj/yr4
lOt8zhBv4PtcFPIU9NK8YCNg4eS54TdWM/ElpNkdRVx7KqYpOEV1+bB1YrsV3SPpm6s+r28ZICyS
jrp/vQZ/gVA6jogiQKqXavcpCn/wvT2lKP0FBvJkDPE7zhG1t8LpWQsIMTF5c55VU78mlfIl+pG2
QGM5VE6i97RaYF4WcwvDPDU2sNVeJljYAT911fRIoo2monMvs41jYD+Ix5MZJS3eEOlH09IzCTfx
Zo5HllvBNad7cVu+2LXQywqDRwhuJdUfquDwnQTeVbieysaZiHkwFtW0VgQE5PBvJg6aYEfF6TEY
cUDUrfpXpXjawkxDvTKIVwtXPXNLC0uHbErroVQc9OnVTWZivUyFziqAtjWgSR4Vw/gI42ljp8G5
LzI/nMt918jbSOX0LdS7TUmpFNpGHa1XXP2WqyhwbMwUrbh+bTTG94RxrXRR/5UyNPJQfYYgXrHT
R4ClsY0asrSPmuLeUvSucg1sBH49TYg3OUmB96TTQ5PjR97oplv0Jlc5aMIYeEOq9C94RYGbdugY
rU2xBIynVngybNRFjgXbloVpKbMTNHKJobiF4yM9DKTaxpM4mM2wZ2GzhWVdbpJ8fotL3OHw7nG+
We4Q0kUOko8w7SoyRo9Bhf7Y+LRFfcZQ5mmJc5ZHhkYjghA46kE6fqBIOVRlywQGMS8jSS2ySG9r
ngQjHLOuuRgKDSmeSzzosnVQx5mlo+qPJGc3C1aKI455yEMwcsf5ci31DlqCrGzrxtwKnW0DMwru
s7riG+7zmx2GlyFGatKo9kvZZl9RzOC4JYqpZwQQzX/sQv7pNdnKonc7rXobDPKuIo1ZWmrcSm2+
TSOrMngbxFCY6UEKOHGIxHVMTaH+Ct4IJrtoysRQOj2Zef4csugouvBzQStpYjw0jD9J2diF5Vz5
Wt/7gcoooGbbW8heS3iYFiuvlRr+MXcFxzXuDFnftUhHsYLmrhi1atV2lBQ5hU7US4wC5ddUsTmF
1C1sGawLaM8q7leibpvG3iVsanNp3EO02jZR68JPQRjYUaOyRUDCdJAkcACZ+ahtlg9qiqlpaWMq
mrh8sk6TmtJ6xZsWuADZgaRumKxpi10wKXuiOXy7ysCsA05ywDmy/GHrI6fXWQ38ooKIMXzXMSF1
YosmwRsrPH/cfqQPrjI7W0N9GBpqX9SIzC+OSM03ZCTtSls9mUZ3h/20G4f8QrKza1Blhn3u94p0
zurfGHnZYKACx5uzWfDCUVBc7Ck7cTJt1bh/GWWIG6xjpNJ69qm0bcqbNb8bmEXk/i7Lkk8KwT9b
WgIKratQzwCLX0MNIMGQvAg2fSLBXUlLgAh/PU/WpdZSLzJz4HokRJrIHmYUQold7a1pQvpbrh3n
sFCsCIp28f24nYXZgDqwcOKNKlkUhmRA1D33u46MzzyE8Ze6jOmkeq9hHkOE0zpfxURoUQdujeVD
FGmeNVFg8TIWoA4Th52Zw+dhWKJf55A+ic1e6bzJrIcbZgYMoXmeCR+X9X0XBMfC1kj4gozCLdqb
1UZWsTcEv3nv+GOm+7UmbYhq2pJj4RUWZm1dZWiETd1hDp4yuVt6o5JbknqfH+1Pq8rPTEKH1U82
EtyjbJEngkcQXlQwp9swYDadTrzY1R+1465RHmpebAmrWLUm4ofIq7P00EB4l9PPtHhWrbKWJv1D
Gw8TTswQ45NBHnuK6p8wpHUhKKFrBpFoi7hafMh1OGruMcDwAr1sLBNrz+qla7ElJDBDSo0+kLEx
NMZKhdWVNf1VRVwlK+DPs3HvTBHuiXGtSDldW4OQAMEzACdbO9j5h81EndAfJqCFB3khzC7KnG1k
2jptoZUtiSGZYE5SUqMBQSxBY4xUuUWr+ovUphEc4HgoJsAr3bc5PJRl1mvellFTb5PeSCRcaDgH
cjW2miytZyd6aaj7S2wkITlfQf9dKy+pMNwW6Z4xfxNFuQ5l5Uclr36VzIwM2a7VAZvlDsqImbuT
En4paXRVDOEVcXKI5/qYz8DyRu76JtgVTu7ZIUbv+A/JVSKqizk031JIepRwqAYSVrn4VBhNERPx
YtvkGuPXwie4syttM6DcG62bDm0IfgHxHBaS9NEPUGw55Pwgo/ct3mIrBTtUffbRW24TmsN8RUHU
q4KIiJaqZVqIAozBB0pUHX8eVBxUAAdJl/dhhN974Fidpn8cYS43+KFuw4PMirqfT6H27sieJN4A
nrLqA18rh/7YWs86GT8L0yKyssJvrT2VyfzjdNxDUQbgIB9FDlCJjZWaXxTxZ6JXCWllgGTir160
DU57dDAuWNNNptIql5+1LLfFFHhIQL3MuJOztBbXWgoJ2zrmDMNNXq6ugm8LQA4Rnao8Rql4Bo38
pXQ1Rmo8MGgp+Zf2NaicGeYG/tfege/BlwUzZzuqzZ+Q1G8gGlMyspqKGKaS2sBhwVQtSYlsmvct
nmnmMZl0spacWETKAm1YzfCxlXCjcF7nMpKqNtvO87LxGV8KaPWTBgiEzXiHQzvR8qOM7MxGJDXU
DRakxiXLEt2wQmItmBlA+n+J7qAKr/c2uxCe9I5HMCdZusfgRKINj/oznfEF89PGLLlFHS8uoCcZ
NryWTLdx7ZHvTY5lDc0h2wzACRz90WZXfPBCHKkNbRTL0ksVbuPukKD3hV8xO9uULgcNLLnv9XSs
EN2FidfJW0aXbbfjohZgOk4m6BXnXa0f5vyeD4jq0O7O+nuu/RqsRuy9aZytUvGYlnB+xdm6YxaK
70toZ4CQswS0C77Xp4LnzvSxkbIkhEQCN1vhZrfAAGS8fkgAUNRQzrVLOtfoN5yKGh5C4yuf3jOm
J+0vWJo52TAHUM5pf9AGcko83qWFQt9+6yDa4WGyupvoCc3pAUaA3IHbbMC3AmKbvQQ6djZqzU3O
ti42o40In+NACRIdLfhdBsDvm619jQkKB1dxXpH6bVvrH0oHDLgqgLTc6XehOhuelb3bxaPjwiRy
youhkbFBM7ABjJswfNHyTS/tGZ6T/O2VSUUzuNFBAw72RIzUncprrUdI5iS0May4/0nNxYz/yvFS
G1AuYbHBiHut+5Wer+oMBOmqan8kLO3tm5lvLPlIWZjP33a26ChBLwELISlLO4iCwWV1J+E+yS8o
BBIJG4t4igpRslcYP3FMT3QwILqQ9oZ0L93EbwBQbBuc0yIXql+A6jfGjqSZzHb1wVfrD7pXGZBj
UANYhOpBNHRTPgEsWOXVkhL42fQtOyCmoBAQZ+Wo1GCIAXj3CgyO45+leOO5oqey6tcMUI5yK+zP
RcxuWcepYf/7nqEGlYWnln5vnzL12S2Bkw/QLjNmHkQ4sziCYKzyT3lJyZi8mA2/Cnwby0RIkwAm
W8ayv8li+5gP4c6UzkPulwpGllA/M0blrlkH8LtXZC5lzrkfgTQTdYjBk5SumMpqU5j/Rp0QwxBg
W7mPmFJk/KGO2ZDEQifpjLWjheRPs5+4KOM74qCu3fXRjUwPXi1Mec1XIdwBI+Ww6Ws8baAw4K0P
J7N8YNjnuixRLmOiCFnxk7+LEpu3p2Nk/169FYT0GJys3zQ52KdeJ9QlAeo7jZx33KxMXe5teuZJ
sXDUONqJoXNSwT9bIlH8jEbHoG4TYPywypbEDzFAjzy1eZHzN5VPl0aXtPztgR5QbUhnowISj4wl
yv1I3SVi17UXMZ7x5+3xdNX6hkXKwCUeDQj4fwB9xtZWg1QMtJ8Z9AEH2B04vboYHkfxovGjOxT/
abu4a/FzxkQSIKXKYa4A0ZP5rhI8VK72DVVICvcAdpT5dbQf0kD4g4vCKDpJKMAy4Oa8OLhma5Lg
euA0WyHZhE8e2+miMf1S6BmadH6Okhcsxxq25yo/4oNEhrkx8Iw4vTt8hvMPOSlx9MfqxJYGT8Zb
QbwivvOQoKDz1G5zprwA1JcnC7WAK5Zzr3o6aNsahbpQ/WvV0I0mxG1oRkJqfXlk63DHYzBM/zTp
TaCkKfVfbd4h5Whiv7C8gmTyyXZtqrA2PCr9DkBMihqQbFuNByS1z0r4opS3HDNUB7Vp+k6KQ6Me
4ODRLBxhLVbW98S03eKFjm6Z8HGx8rdH5sl2nmHmSxgwGZOKv5T3n6iw/uaAP5W3Jgvt/pAjh6LQ
crRXRNStJRaUB1B+mA+USihmp+NkPWMCzxVOQr8YwE3AFNkXxmfWfliVP4SnNPkwND8OaLhBzN0w
kOE/bPLPiSdT3/CfytklTvIS4LK3d1HBoiV3U32fRIcB952kb0fkCrPyDoGhc1jkQmQiAMfeQXm3
egzWzNRkdfKlRflKZKKKgQh91PwsgBd28reMGbB9mYwj4eqkik7Tj4i+OmINuDshF5TOZlLXCM8i
QXWOT5MEg8WN/o95uJmtMQ2X9EqUkpx/xsnGakFcCk3/bYhf6n5LPKCe0BUxxmBaRYSgxfE3Z2dG
WsN86HU3WlbK30nXMUpdzx9jjb5sy8sZDutc8xhZgVNFZG2GLMqRBvbSKQ+fefVeRcyV2dYM+fyK
rb1ucdUyM+SAdsJ/kfolO/ciA26w3EYvKXtS5+Fo9xlApeUtrCcpAo0Z+1l+beb3kKWUJQ0HNY7c
MLks0UNxyXUzfLW0ZqGbZrspOZrh1s42kPj9oX/HSoti+iMDPC//xNpnXqPnoFNrw7eu+sCfjLEE
eHpWMNlF9+ON4U5tN2P4LrdvkhrvbVVe4/zjsXNY+I/aI0XG2ej8Kwa+kPIe/bAgb6/JKPb2gNdz
WrXDIS+/KIFcw/ic03edxSriovw7iQKXUQlsz1MD2VCFCl5TZwFaD4zTaKo+m0QTeDhS0e4eQbhR
xsXv9hEOH8YweOM8ul2GQyxidILM28B+AFWpm+8FBxeeTNiKnMqkKNWor9gNChLXLAoI1Qsh+pdo
OS2aqKZAn2jAZn8F8jWjW8nKrbhmpnpibVFKp8LwJQX1lfYw42ll6Uc2Ftq7JX8nPIcZbrxCgyeE
+hYG8yOyPWyxK1v6spAAgX9Rk7uZb9t012dnJ3nowQkvEcqMDPyP8jBb1+5eUJo7rIQGjksORfb7
MsIlL+TkjYEvNYZfONe+B3Sj/Sn8NAx0YIa+qO1NRupYGDfYjehtN/PorGox6qvO+OPLi5KTTuSR
bnqkCVBRffD3xoeekEnEP07wGuSXwHnI2qUzdoryKsxzU73lAqSvH+bv+nxsAOOrJJgTGxJyHMJd
QMtAg16VBwl0Q0N+AHHBMpfzVp3cynoU1YdC0Rk6smvDtpSYN7I9VslrRobScQdD0VpF1n7oiCNv
dkn3Jw2fY3gBZoG4yoXmDaq/h7XjDYb3H0fntdu4EYXhJyLAMmy3KlTvlmzphrBXNnvvfPp8DJCL
INjseiVy5py/ovaJsEriz6Ldd84fM8QXESxlex/on6KhEIkK84BRiY5NdGl/FWQw2V88TuivCr7F
ciMxSWeVeYwGwFwC9LK5NLVWtXdZusD/2OlpErm6wNoT4XBJiToLZP2gWYK0ZYxAq1BhBPuVEe/F
r8Yk/wlebvxRum8b5tvXtZVR76z80wBCkZd04xUYy1jAGAjx5wHBCNI2w57ESGmVYsfJcOVgRSkR
XocnN6RaGwqa9BpypcTK59YYwZpvtf+lfpI5IgyYCsoudJWgTWyQH3kFJ1//jsmNeIo63pZI48B7
fEpaQmL5c5zA7yFcdfXBMn50LqXq3A0/EOpzf/gSw8Zyl7HNGMo9AYUqDY/Ah8ph4Zx3EsEdwEoW
YWMUCq5NddP0OxmFfqjtUCHY/V9KogHC+oqmCWg0V5IPAaUaINWIyBbsOqTSDjaJI+sC3D+AVVfQ
3aPH9MqjhKB5kLGFDfNGe6AmC/z1VE/Rg09nNHdnE8dT5uwGWFy79aA4rnH3lGfC/oqGokF/00V/
SfkzYv9UTKJoiBKB5AVHbiRyjFuQpoPIzwoJyr7BtMBjMYKbLGr13ZMRqSdE1oSvDlylUFcFpxMx
yjqZvOE6LD6sBktYvlNybs2OCUZsTM6n7hMHwUAr1vgJLEC06pZnD8oz1S4+aF2xNoqXQRifDc5L
pNBTUTCvTP9G+Em0rsNtIPNipIBF+aosvqOQgqfjIJyxw87ePvEnTNIyfKxLooM9yqCqek/jBch2
Py8I/nKZ4uuU6NJ3hk6/CfcN6GfpINKYDTwGFZmBUXTM3L+QuU+JYscUjpmfNXRRJGdzbBj8z/qy
8zjbCdHGBgiH/lmHpI7eKVwdGuS02sNKnypLLXI9v/gwlT81P1c2QfD5bOqozgqcLfMKGbn66YJ3
YEOA4aPcJbkY1LnY/BuEbspvkx87EoingC70ySM+Tc7QJz3TIsgWUJeBTLQkhoacwzIOhnlM4jhl
CKW5Tq0H1fHghQYffVDetf5fQrqk+YOeAAPWxXqSZ2Z4ThEfy/HXK5gEaJq35kH6ihG05vXD87m+
+SlY+u2xY370FhJX+ELxb1ULvoHhxWmvOU9AuSgQgDQ6ZsitpyNjCAinWxjVn6io+doo6leFn1i3
URBWx9Rc9EdsifNJvakQw094psdVT3BYo+96jkaXFQHIwkt2AfEKY/dWRoqjF9KwD6k2YsMh9pLY
/C74DX0e2b8s/ZcjYaGeaxOJX2t8+f901BGqtIm1FzYuR09COoxWHV9bOT3Wn8g9Lekq5Xh7TW4U
SOT6FravFjGRsFF3YZc+DMOJsixalHU8SaZLvZsjI3UmWpljRZH/oE5i6eBK20KiB/HGGtLCUpfj
sQlxnMV0oRPpq/vrpshXdkhpLCkkBr4OtgNF+TVoAePXYFCDu0a1ezKwpmFqtoaV4eEHe2iA0Kkp
lgbHPX8U5yhRa/b4irFllflb+LtW2XeNu5CZSoJ4EeBLTvz2QB25zF8oinYRaXrjgYC9ptvZ+Vn2
di5khvvQryjn6u7LkMDb7jGpdPrgpD5LFyztt0ARZSGNM+ifqqNb8aZ7jgwLv31n+AjBe4gAPHgI
XElKVR/sIw2hCcbacsFF58QdJu2UjTLr5Zdi/IY5izAUzVxvH2b+LvUPLdwQHjg3mm3Oa6mSCnjT
xyMp8XYIwntQoARcwRgyfcUad+/NbL/D4JueDR9bsNY6euYgOSOGiFceEtnsH11MPsFG9jnWl4o1
z02nSw56P4dLrgD69A2X+GjgNyFtBCFgxGHK0zFkG/ZV/H+DvWiqq24Ns6J/jdxPfHoyB3V0ICe6
Qh0bQcYaN1Y8mlYigHW1BVbbUsfqEPGIcm5m+06UXxCmgugayW4Mjq706WdPqXVA0kR08xNMUumr
jaEfbrKMznFFMwF5kSbK1VI4rjhb4tgqS1KZgvhSDVcosTbAT17/RojrWsyXw+Rr4oAM24BGlTWT
uK4eo2o/1L9KHq1LbneivRYjjaLZ93QARglm+gBAr3hkkzUdCFMrJtCTxTZ5mf5PrkRbI/+xgFix
tlktFMQ8M88pywsmMPoUYdS5oJBilI5k7YsGvG+ddIewoSCcJgdq22hlRGXcfJO+gKpsEya//w9t
d8X68PEMCuDrRYIps+LMtTmaDNTTRHA1XNxtxq4ePoSGkek4Bc53fD2+j6N25k/dGP+oAUdVdKDq
V0vWdnaupFPLMU2jSstBM+xVWoMpELB0jvutalAbtw30LYWY3Zvknib/HVVCZcjKI3QDTSMR4SgR
UABHjwFWwn+Pw9tEFNAwTCbFXtUQpPYUM8F3NhCpvLI8lasqO5tsmKH+9sCq5RC74GOIzlF169J1
pSCHXLvaJbVRQWAaz7SZFJKkxC0YoXMlxgH9T7Zoe5Sm9CnWCBuwmpUYLX8bD3/rTfdafnqiCKYV
D1RDIuVKrmR6GbwDeSsB8DsuMHtsD8oDdini5Wu2U/osChY2H9ypBopdSIU0ccTvxFdoVuBMeZrt
iBaIKJSPyMAgORfRDiKhI6Wc07n50qsDYfb+uKHILrcecbMl4xr1EiFVBZty0hOirs3kM84vngvr
DE/Z1HsiqAYasrTm2Ep/pnYMHpKLowabU4ksBio0JEghhjLPK+6aI/lc9CQscZ+xWFkV191sik+0
NEIPZ9kHjbTkxQXzSIHLmTY8Kk5RGNQwPDNGMKtcQ6TizkSgMv2CSn3kyS2TJ1cf7oZlLT2Nnuqg
lW+xZ5AXP/DQjAv6wFLEBdyTpLtJHsLt30Jfev3Oq3yUuD33zFIxqPnA/H1zIwsHEpHa30K75f1q
gCfAFCgArrEroZxCJSjTU5HxXqBKmg2H0PqgsYQZYkHpqijuqHfo9ajiV4Ylijyhipz+yBljNhAy
yleajapbY0M4NqysRy9y6vZCRAjTzIEa2ZwXKL3C00m9TtY2awictOIE/ibn9fGHvW++Qu3bF5/V
+K+Xrnb3o+ZrcNwGNTaspt2QPS5MeFbOiPKlqDe/dgGY5tAAAH4Ib52q2Bm6jguDpLqTgCXTg22K
kxejj05TsIVv2VRvNvx3kG8AMChdJSGG//CP8UqeegHQLGPlX0XBVh61W4M6UlGmFPdyhsFmpiq7
hDyb+J1hyJUdRm0F7fjWvJkIfzoxrP1/cnso6mMGA+gWvxrW3xaAlCVchj3WEAmvPPHo3BljayLe
fFyrhtfJsP6RORGOWIC7HOX4hUsE6/6o7LrmHja44vkC0PWRNFI/q++oPAfJsY9O6fgjEDdoMF05
dpWtD7hi7vTiMtiYRbmNQzghlC7trkKjAvShYTE85+JqWYxm5VrVt3m1dMkQqWFz27WXn1v/pyUs
uBgJt2zaJelZK4v09bR769Ea10Zr0cot70P0WOSBUeQFgkEcdhp81PT3xsmf6HeFvPdjPi37WQyb
OrDQ0+PpP8n5V5XlSwI4UNDLFjfGJuCdy7o1Te4kq5yjcNUjGokV4i3o/uRHsOOjRKwgm4/YWPQn
s47F10HBPKOfxDtUMtSbF7ndtiPlickuocnLzXnj9hEMhbxJRmpwuI569dIpZ/a5PDoHuLiA0ecG
G5R61FzHipZmpNEc1c0l+wMzNzYtUvEypnDu5HEpcSTmGDtoKGRi8gkJSepHximDLDMp/tRuiTBN
ZQMfOOSbqlrSPD2rcf+ENPsIf46CuqZxK+HvxoZA8XmOJjj6ZGiS4W3d/2/5Je9fo8H0KVwX3GLV
hP7n0GSVfkn0RS1bO7//Tsh7aAkezpglG1R+Fcrue9t/ENnh2JS7CHke6UvCUok9fMvtj65/JObF
QLWK7I15CWys/CS4UivOUCTtlI02h49uKCWlamM0ggVl76skAqhAa1G5ZFD6B/xM64imYCNIvt1y
r8e3mOgpYOaS849p8Yl2BSt5QBINFjKLpjrmoWoN2t0SMs114f0ZOC9tHze0B3x2oKiGVhVz/KkA
K2J3p7R/4m0OJ8VwDHVZJfgX+FR+yb4dCLKMo1WI4ni4MPxpgC3iwyj3VcTTvjJaaPyTUa4VrcMx
vaxTdUMQCSun44UY+pBwZ2W0tsmIrMbyA00SkQVDoC24EXuKAMOK668McNNylg/zMP2uw900iPgJ
83qnzFJ124WvMF2FrIGcPpTfDOJBl6Y+Kd22/HgVY5suNjIquA0VnBUpAJq177/oB9K1ua3v4Yfc
9seKzwTY6CaxT+Etsk5K/oC8QygrjFMnE96FXowdg69gZyfnsr2qGVV3DvRRHmtLqz0DcGvWjo/Y
Da6Wfi0RvfoYX8d6a8pnST623PoIf+BuLNA6NfrXKZgpUIqhHPfyQ+cRqB0SutqcjOoYAbIr1Slo
DgMBXy1AA/1T8nQm0dsKiDbdsbM62AAzGxbTDIIPsusUSsj0p6rngG6EeMB7lNGnQgRqZPyDqEQv
Rjfhhr5DBzsFxCGtVVTi7jKLnI1H3Rzw25NjBQnzlZOjTfLUTOh8tRdJO9smvjQgqEycjfaixxeP
KUFVb+Kr0O9j903HkUoxJTtMdvXjj4mYdbFlirfwVm699LOfQHHXqU4Acv5Z9A8/vXaU5dFyaLBA
buriNrg84cvcppeuw448G32MDfT8sgxDUkuoh1FAdWcXQDtdjg1EJtqCeOOCvlqXSNlJw6GzOdDu
lRDOFExZEgoZM/S/QwvYRXHi9DeWtUOtg3sB/6OG34faVFvTLZWRrH4clq5gdbYyNJCZUzEeFoIU
yL8JVlGHNeUGWJ5iPgfOjvhsdtdQWQzyORCnXNkTFcYwF1LhC7mSaMgZaYao56H2RBXtaouiJeDn
N7GcBNCXkaZBGS6AdHIefSX/pJ6TRNZN5e9TZmuf2IKyCmbC/TD0pTXOKzSQVfBlc+oMw0VP3/jT
9c4ZkbrBjqKoV/MTtH+R+QjLH0lG29DKZUbifK64NibnzjFVfshnwHfpNSQRHdr3qAwz2xi3IqeY
fPL9Pvgv64oUhIrkBwPdRIpaAr83/ncLJDt4ok/h+Seo03Lvvr2T+YK4LXwyOMK/fDqieMvL8DfJ
Xnyo8MKp96qB4UhWsSYtQU5AYbJXf4cMRpabCO2ohq5Thmy+G2yjrgrbBcWAawnkYWvyhgnQtAsJ
oubAcYUXSvrmyYz6FSUlJj7jYm0bVwnAslR3RbGSeekqPKuZusbDF2F+DOnLiCYodD+6vwwiREkD
Es21bF1EaBoXKLEHidsP4NkjIKFpi7XWsT7dzfyfVhkUCrxl8I0eKKL75m0j0UITf3AORbKzUqQO
iDR4U3cAV3ZIrOsT3Qj7Gjm5KbhfRlPE1oYOwZcWqSi1AVepjtEI27hVuJgJDFbsU9MATrdUcHET
tku4B/XhV/XOtl9KfJ+SzWKFqF8rnA9H3z/l7NtSYoOVFUQtN8tSPgVls+jz3wbBgLLQzE1IBvKo
fKaoCmk4nkvjIzQeYX8m0cUunZQYmepRh4yP2cWvAWGjbSAIYM1fMvRESiWHUdf7GrthqO9Lc5vn
AbTSrYwo0tVYWOSbCXccPjT/Ax+1JUOyHyspWpjyKR/RT12RBtgljtezqzvNtGeoZ1JFmXj3cvDR
czRZBvtHvxT5sIITtMgXy9iKkN2y8n4G5kMFjRsITqRoYOiWZvgpe0cby01R/JaUwvAJgBO4O7IF
+L8Mi4OHDMuG+RMQLpuTgL8OwquPRy5pv0z4GRe5i/Gw0CkiIcZKyQUbMexEL8m7qMVRFA+rv0SD
k1ub7hgmBxYY4kG6wBm5n7K/FC1VFm3wMoJydslCHS9JzVjeLGXcO0QpR1vorbhaq3d0Z5qxHo1V
nV1Fv0wUlv1lr0EVVADPyCyz9jtBkeKlNzpScbRfUuMETQVU2UJxbNOeMNyF119IU1D7jWg+uual
ElLuf6vR0Y3XGsi1V9w73QYtHudcFEtdVBtDnHvjQyYEQra/swhTwjVKGCb6pT4AX+N3mQuKQxnX
yr+B4Ta37nF+jCh96Dda/07c9WRM0QdjoQTrof+18d0liEH5E/Da6Me0J+6Ms5laHRWfdOT9oLyg
fqE3EBitGH8lG9F3d9Vi5O4UTuL80apN6v+ggg3MazStNyvCClxx7Bms+YDD8K9sf9BXRelmwjm9
5NATLgJq5JtO3rN/4y/FK9rGp9T6kLuLy2ebIOIXSPGX6Fhhd2B42o3XOfhfXGpr9UMNNReCKZck
32OCf9Wspj62h5baWokoED8+B6j8SVYV2ZdFinGyJOLP6lao7Zvwano7bH9B/iOZ/3RIbASDUP2C
47oKVj4V9MFchGtV3IaRwbFGP/AhAuy+TvPMqW5Qzz0a4hpliTzdbA2lSE7nXQoytDHJaW8twl+F
khUAHP0IC2IT3yr/0DYcIfZCdm9gGMIs6E+9JqhzcqxfThKscTr21bmt3YWdHgdDw7b/hxZqVXU5
Kq5q3gh7TQb7ogXqH6OrNUnUq5eYvFIvrZhgW8rjIuBrV3CHv8vmkVsEQ1v8/KyykDWzgQFcY4CJ
mKISfppalm901vb7tKRjELDs6UXPjpGjCM6SCYtK12NGYCDAo8/unCvP8qp6kMKP6haH6JHpjuAl
Zefk8hONI8n7pn9JUrbmCmCYlzlU6hVLMwkjpfurgiKZ81o7GiPP97o0yKNwhp9gXKs+I/74Ik9F
grfv+h9h3H2ilagtoL5rZpknSdpb/WMqSxlWQbuUdGcgkxuniLiN2Q6MdBDrir+I9i/o/rXElUwV
4HG368QzCTfK8OWSPVKJg6fQ8n1mEZLwSHVYglCOWY8MIWVxmkzYyV/1LNJ+XqIAg8BSm5uGOiTn
EWTpioPlaByEcRy0bWR+JfQ6Z2v03MgVtDsYrZuS4r3AucEQS3DTzERTPvJeWlPX6iOFJTW57Udr
OfK8GinpV3BW5J9IJsYCUIHPqPwQJiDc9xgT/+D+acle1ncCYQJ26BYVoX/HE6b1D1XbpTGzKI8A
5Q0s02VJZvdB58WIDMeavs63lu2rCY+rdrgoY/+qYQNTGVx6JpwIYnHwrn1xyyOdAfbbSk5KRovt
BLOuomaLxATzb0I+cuNte+2ldOQZJgvjR0bUTMZKPZxCzItZ/OWnP6F90bOt+PLquU1eJQgy+WwC
Jy1wgJIgJUdkqPJ5MliWvT8jMsEzrnI9pWah04q5oNmMXXXXtf62JUou5KylmEZBkDgp6ye/Yu01
i0ZeD5ojkWiWPTL0loO46HgCQhT/arpM0p2EO4vUBjFXf1R1rbDGxe4pQv6bSif2xgSVtjQFlf0r
mgWc95AyFyDig2o42USQddSdUp5KH/gX+Uvmq/Yv8SjTBEbgJjouIpaon2q6xLGGdu6Nu1HeK+27
kK60EQfqno8VBXYzrHB8zMpvaeI/WrSzAH9Amw0PgoVlTQ8WVvEvcZdGx4Tj/Ur9shNvwOPYdXQC
HDSFnYsNx1f+5YU9M5DcNAAQ4itS54UPrnCPuSKQnjsYCJSDSAkEuw8aGpr8YUqfLRELsXe1qjM2
MYBIvf0gn7jyHpFpAnCyQDTrHmWD0pHSgAvOsxcevzMywekMXEo4uVvt26xuacOPHh/a6EA0WIdz
PHa3WvGHo9OQf6xhIWjSxeGlNo4iUcI9unyT7745EdXYto+WWNre/ugZyyT1Faj5yogvA0a7GlWu
z49CUcQ8AtpSpgS+Sa4Ij2mHuHkWsrfKwnQpq/faXU/ZUOZSjF8DWGaFbrFhes32ae/YOvaO5KSS
KWOuRbml9IwTfGdGO18c4Y3w8P0U1IiNGjQxNS+jcmYDNMQhaw4dpdnJNsoXkrH08P7KO7yGIntV
AJmRdff1m9X8EeqQm+c+uyFP5DAokj1XchnyGi+HkvH53BT8PzCtpPvQd0v266Iq1qm/L3jPqyRZ
+OpVoC0nY3C6iHJ/PdS3tL6hVyekc18Um/qba5VzKKe9KL57PlvNLFZIYF6gDUnMa9tfAPGtkeD6
a6IeuKK6p6Gi2vskgmpe3KCYoTSgMAPusIy+DE4bShOwm9drRE+CQhb12mY35ZVE17pp5/VnCtMp
86nSBPJULO7WhtZDOVoqVHZxHKOyD4IbCqKMvy9QDvw4+l7rprObTX0PFULtCDeriro8JvUotbUd
1jse7Kexl+1VWpwaZPOBd3ObjassUnMX1/WZyLJFAGIUeOQhkilMB1iDjluFGF5h1S4EgNToTLr8
4VGaHlLrK15mOWbscaJyyYWUN8vg3lrtjdzUBdBMOsKuhUcicMmdc9tfch+qkmaUAN0g/VraQRov
ekO4WHKVm0tP7qa70+OfiMCTuP/N9HOUc0cDJZWOhYCGQF4KTUsI0fYc+U93+KqRsHMgfQX+bykQ
mVo7gu1y2ortflHk9kpi9JOejAjWdFVi8SUxNWFwkSF2GAXx02dIbDDDwngn7YfXbeKHH6CJFYKA
sgvqI5ZjCcks+rCezFfUNqX+OZDb0aLste3fPt2OsBiW++7kL1Udlh7p8EbzZFEeciI2LeQlpEP5
aDEEIFQccK6GW0lftneDTFJ83P4WhxCgbR4vuNxzEuxQ/Cqg+RaVu8tu/AGu19u3gqKip3sbpHUf
KdvU2BeMh71+76LdIK17viB1IBlMgQHJ9A3HzKhHlygFBlfmvHtExWv87fz6s6Ptr64ZaE1SoG5C
O+TQVeVFGg/EGc1ZqjGWcAqmvmMQ3UKeElXfrrxs+QwmsbRYhkQVV/mBRy6FNwT2yczfhDELFIFk
o8rgCul+KvPUx0dBUVcT5hzdtOcQcKx+DyYZKMDvNYq55KDmM5PJa0ANizShWPGAi/CoyxuP3Z9e
SpZy0hOKGZhPZbyUexD+Q9ctyctQn8vel1Y+i/BXEIYs00k7TgSgWj/yYmuT55p/qNzImPvrnejP
fMkkKgj7OCWddPD1tI2z8BdAcAnocPnONbI6dyqCEYLM7bVRoedELLhuicIi81DeuTo9e6jRqkWN
GorTHnxhklyg++d8yXkP4h7pQfvAorIoo1tkjI7R0hTS13fV+MHI5ow6biRiYb25JK4CHbTI6tkg
EcjfI2Xj16aqgP3njwMvDxIXUXX2ZSJmoDvpXFj5PCPDuqUbndabRpdXQr0l5VcolRu9fuDNLoOn
m+rcWahNzUtrPpsAByeYlNbeBvDYmDG6cZXViFxACY9N9Uex4bJCVKcyGKAS7L1hrYUCLbZ/Ligv
L/n4bYBDokn9ai4RUpEjTBSMZ5H+ipJNk53L8uBhPQhIJtbC9B5j/bcx3xWKI7nnGP2jliwDBnCb
jJ2Bpu5YNcCVJnkzUIt49MSr03I57wiUo+5+4dfqTJCr0rS0IDoFvJtMWSw60pYkJCxhzuj+DXSr
+d82aXBQhTC21b6mVCuubgn1Eh6noqU7veeEYLaEAc866EYcD+QlUaGDfsWChx5DAx4LYgjjX0cb
LqGe7A9rKqU27UhDlbu0KFIoQDDCmjOMHQdv01x06CiAWTS6sOwiWg3iHRgGY4eK/gXd4uCUA1SJ
MeJ8AXFZ4KxMYfnEEKBaxOGPdQoItSdDwcADazP9qCSRErzOI3TARrYMkXel/SelMesxvPYBvCoX
R4T+B4MB4mqsY6o+VxVs+fShCbP5IBv0hMxsKzQbAWaMvrX6UVzyDsoqmkFXhOEmoQBlsJ1qMuXf
veG3sS4YrHBXXtyScxDmlmwykV5s6Sm534m1J2dx3g/31r3EylMUz5LQPLaD8ZimRz98qeolp7zS
44UrufWGHgoScoVxhISCgXwsn/MHzLBQE67cTzzT81D5kOObqF9j+KXYhwoabbAeMmodKM8Qqlsv
3Llng6yq4NQq56PPvUVfJPwhkMs4WsekL1Y+qFdQHSb/fS6j4ip/o9C6DZNK1qeVMQn+2TkzI/mE
KVs1aQmzUjnJlM9Yly5uZl033WDEehDPGdUn38p3VI7a/leIWF7V0B1K1DP5/A7MBm0SrmMwwxaf
GH1w8wSgUUXdZ2C/yHWNYJHpC+0eMp5+u+WeUbNlL0lLeAUiuqGijRoEk72lEGsKHbgwFOTi/9oS
iqyqPU5sbZ91BcRt8VcTMmfyVBBTxkVNoLoWEF9VLIumXJPgvQwQKvYtQ03gIs1c6+WhCwWlbdFN
Kf+FtDrGtBGV5WdRe9QAXakK0et112/dND8FIsKrY81kyKlCY3lthyVF1MA5r2z60acPo2qWg21w
F6Rw4YaNYnVaqwhtCQAw1G2u6nwRNYGwdfuXaOGx0pVfCTWT3/0vUJk3YJeS9aEZJ7oLiKLhgiEv
RNdqhKc9PupmEaNGADU1bGx0DteeX+O+g/gICY1SgzfOCEI1mZl89Okboe9UmAMkqa64uOaX1e5F
yHHbrUQV74ovldlmhEjOML3Wpj73opfZ/m/WospbIrbnQGV3gYSwrTRCjGlqiUInYHLrJH/msvSM
BAPYFabE7pZEXBDrBDTNsOALRyqQBMMftOa+Uqbd8CKMc9DZcMYE45Gi161sNDRtMk/Evyx7j3KE
838kf9ApYZar/Ac141EKv3zU59LTYqRjPistp0Hji/4z8BAWQYpulJLHbJfXxAFpW7mmN0k9yN63
DF+do1KR54B051zTT4OePFKoOhYRkW4bou9j5HijQo9otNd9MXUizGU0gRa2HTP7Z+aD0/R/RMxE
mCNKBGrAMfD6U8i8dpTEqpW3lqHtotTEcNUxuWt82VMyGKEBzGRWSVplf1WMf1S0jch7yLPH/1LV
Pxq6G4ptoeq3hLZoQId9dwvVKYJ1VmuAbzqdvmsP4s7H+7PgJaDgx/9nDmcGZFX6DC2MREAgFqqY
uL3nBUkP8j2LQoLGmLXIyZ3anUAA3GSfdB+2GmHMYzRHiKIuMp6mii9BCb4Ki+uEtvMuRShrkRTq
hPEP4mevubb5RRQE9/F3jucWcgAscrPaxAqPVlvAmINHLjSFmP1FZ38hJwhTbaHBiK48925JBAaq
C5nzW7Jah5ztWQi4RYaKD1nBkRVZi5QUKn8TKRtfN4g8fvQu4jMSOmGtoGPegme9wI+QmZWjY5Gk
oZM/aSDAH+Svj262wfbZ8WndUL+W/FvhroV8loddUm77v4S4PmuQ5gVykWmXhWVTqjP9lag/qL7a
Zyka9PM4IumAV3OR1BxZmsJ2rWAYagH++gDUoD5G3VvoBUHEGAd2pkqHtMJP+y/L4aWnzLKYibVz
SkAtkfRExC2Ij8QMZermzMM8Fcvj0rTaVaQwT1EjnJAxiJqyWg5E67vYA6YUkVZfI39LkAZ6crYx
1XuAdL+Ps8X0uySAKVmNjym81SQEequiPgzNVrLAkzbJPZU+G+9n8hjwT4GgS1uW7jYhL6siFmb8
kAIHKacH96PxCFzw6Vj51QzQTpJpXlLpqEwUIJFaGiFXKlaOATkSPXwXzJ0HF7VKBv8xAEdHbLyp
VxzHaCJ0yTKtBtlBDeX4WO5jvAfU2X0PLAF122xqO8alDtakAMb68YZ3im5OHaSyOHtZs0J0GfNo
eNTr7UBxB7Ga+gkIj6OVqiNA54RpydeclO4O2aHcy442cb804nNMg6K3Z4Gg5GESImMU9yj3bMHb
cTdSwmqhyQTD7Bc6wH1NqOZHk6/Ie9GjFWlN2EYGCJh8PaiOqqHbeEi43G9qccrUeY63J6VRxg0j
MntuXKHNiCrihz+nrcKnDPvqyU4P0QIHjO8FZYZNA3Sl/WS4SPP6ZDSbMr3VaAL634pZuyy4jKpP
ytxmbItUD8T61J7xrwVh78uR24LWjjo7xBD5FQe2bP4fLTpoz1E+VRU8hbpSPXvPNg1CJzgrRn8l
RLAoynGFXh13g9ZLKGQeKitQFH4OYetk5cWLYZG8TU7HVgQ7S1JvIrurXmdyOHkqlv2Oq6QH1cHr
Wl9laGdBZTEfoMoHJujthBlPgIvvefs3Em9bkQ+O452KnGPbL2v9ViDyr62HJZeM3+fI29fBwWQO
VCWbAXvvaye7Pusm9Iq8s9NHb8aLgU3ayJ+aQsKqTOE25lackEVGtGLsOVPoSh8fEu1San8+tISk
PPIpyr7b2lge9eRbNAkYXIqA+0BlM/XXocYmxq+oaMHKv5Oc0jYyGRiXjpZ8iWlow74dfGbRmiYj
UBiEvOshzLegdIp7ztBDxNipJPNtc0gMLJNldSsbRyNWGAcIQeYobkgVI77xIzSdpvIWqR/dMnrc
lHMfHPzxiWggsCdEvdZLusnEwjNpLbW/muHi6ceCKZwMeWdM12SxYGbSdBx6SFUnhZ6Lbz2hV/5z
BONoePHA1PFSe3SrRkvJqB3Umy1JBAEouJsyHOPdQmWmqEg+yLFW/xSiacLOwr25UvJN4MPOe95W
Ds5+9y9C9a/mKiNFuLJ0GATps+YgV7C0Gt7k5UQKMOVPw3w04UmOGXwdnGabNjiO7tUqbyZ1EEaK
6qd3lOwEYEZqMgpP1tkaivvHExOORGY6Eo/fQF3E1CS5n0Z3aFOkQwiCdJtAMZTqobhKX7ZtLGzv
GVLjWfCuCGmOTot6NkNg25wXEH4pLIW/TsytSepupqg7T4LA1lkseLfDi6V8REQ2kKLj1NJI0XPt
xBWhXaUChkzAJAI8E2BW0cpVEZZQbG+LRQiX/sxEtMB3HdV4UPnAS1wlmBm4k9DcLgnaMdCoGk9B
fE/Qb1xjW7iffb8ThfQLf35LqxQq2sBnzyVC7YNML6rHUUC52tqwXM4X0r8yZPASf2kVv7a88aO3
EjwbKLTeHDZNt03LjiW0dSjbXLUqvASzfIDvogMYzGmcyBISuZukeoVSgPnJXsTBObct0gZ1E2k6
CJVitGtLtTfT05u/KrABWsvRKuegY+Ndtli85ZbK6uRzhBtWo+8GYU2OhSdBBSNS5g2kGLGL4i23
f632EPYNLCEmNsWHwrGXiDu/A2A4V/H3tYauzAPgc0n+LdvDWA8oSwjkBxFvMFZ4Ov1lBNO4NjeV
1le7zvh/W6ULkF3Mc42FyT74H0fnsVyrEUXRL6KqyTDVzVk3KDxNKEUyTW7g673wzFW2X0DQfcLe
a3dkamlFjbgeH00zNJsK/Ylj4FPn5u3Z81J2pVbzXsBMwh8w7Dxi0QzdAkuAo2PgjzE5T5lVb8rp
1WHOS7kcPiZkMT7pQLoB55oSEXljwhzfNHDB8aZlZrNHALN0G2cbT/CQINtVrYteep6NvMQTmO7I
XYU2caL4v41+WYu7PUQrAgpp5V8HXn+D6WBPTBxhaK3zC4EBWEd8KlLy0BO2NXmh/jDBMU5rApZb
5EZb7nqUGfYTd1yHjvlh42jN2ER5d00yk802CqtpzuGRorgPQtiYOH3agfkjeGMTwX/s8Wm7O9ox
qnPWrhhXAh4zZriF23IUNfW7hiatxhreBXu3++LeChG/SAwMWUF6myteY/ZfQNFwVbiriRB4tOYB
ObaaVV6LySRYunrDWZuP7XflQPYfJDQDiT2JjEFEkWkcLLX2cxSANizzGPJ1Ft6sHg53GQeNtHM6
Q0wPvLJVpdZRy3yeXUXCdd7z0sgaj3i4a5mhq/Yz754JDrqQKr4gEvvJxfTtI7Oy6/FcOK8zZEH4
xwwdgZoCTLvdwssQurUprCefcAkLqUfoR2eH7YZbffMfXjtp7sT00UsMncyn6nzdkkzny/EFowFr
nWImGa9ihEaBzsgSJ3Ja+wcvPwjwZU7lb7osvlQ9s7Zc+/Dq0XjqAda6nxHr0RAvZs4AKzEXJsha
LUFUX8h1iind77dOcexRVAz5zky6pcenLKZtiG57lCcN6YjP8M4A41yo75LOfURjo/c4vYGDc5nz
d7dWnXGBvbeeagy+pDC40J7rDPS1vLcoJIL58Q78FinKdHtEwDF2yMfPJYJ0YsyfEl/sE5GTIpMs
CiPfZxPTFbSi6Kdk98Jj2JF1B+OKywR1gamHGy0/EnrDeA2OeVlNWGJmIme3jDP9WNXRpR5x/2CT
6aB0Ok671RXTX7ug5K2fCYjcGrOd18huuTtsSwwiFqJGyeLWaG8O16Ov0+z2dPdVVBI3ppFS/5eP
2fhUd/0ljkjDhCHnC58WbgOzaOk3+ZLOYqOZVEl0ogH7ImqrvmM9FlFJ2i8B1sKg4RSNvX6pV+aR
/v+RRkzrPcgOpw4yNUXU0kf8UHTlwqRN1bAU5GTfjB3kWphujgkStvWWmgmzHcMV0KUOvrVpajuN
zrfjAHk11aYz/C9FkxrwLieW/jexG+PuYNtqLTzDXrIzx3yzEFi4pUl7YKbviV2+RjSZOovdNjeY
WfTrFisOysunvv914fdNFYVzVEGLYK4fOhddJcsB2XeGUAeC83p2ZjPHW5uhYvdJ/aBv2nzfSWdl
Jw+Xsb5GAmM2/tgxZF7ze6zQfXzaHjiaDuK1mZx8VM2am70MzvBv1E4I+wYD7aOXkewGQbLfFKJ8
JVEEWbtSOBmt8FuO6aEP/VkfuyzK8uG4j1bakHEawNgyhIQB46e9+vWL651cUyLf+vBr4rAGPIch
nO7Wu5atutqIvQOu7IZ72ERr1702aKwIQ0lhXecvynUPcehvc7NBFsCplo+XSPN/xiqGnIc0eUAS
U0c4F++dj1lTUvcCdyIY2LCRSxqzleoue43Ztr2PW3erkoBNOsqGCnQcKQ+Yd1Hmtzj1Ytoe6wdW
60ImtK6zqIHrEQ61ZSd0uO+G+Z4ynTLSr85l1J7Yv2TL0j3pgG1YdoaY+uJmm45k6bURcawJ/cNF
573vOuALuDtk+Dkh5g3CbmRDU+MvB40UlTejwHKj2UsUI/j5i+KbWflQkRWZ/9S+9+3Hs4SLwBZd
LS2WiawK2Nf6K8lwbcTCphoU1TjQnE4jZOTSuTU/662G2tfk4zEZU0hV3LI56zOgXCNnr1evJUdl
1XMGX1hjCtZvkXkHKV/5x9KmcqlffNxBCd1LdDA7hDGEAUiL+fO/BHu4GQbEj9AHs/2Ou5B12Ml3
5632rC9SqJ5/x+qrtkCqhs95ihhYYQXmvJ5jMeQIproDD0IQkM6kbnDXcO5p9xM6XyAaVeytlGHe
NfgYEwIqGN3Lnm1tjl/N4V4OcpCeQbyd2GZH8/KXF6PhZ1aD9BOxeAkwBXSGgKquEPZa24TYMa1y
j1Oc7OEVEio2f9xke4N9veQNwR8BR2WCpt7CsRf6IM64SvywX+uzxBZRDnt287cxuycco5Vfrybp
/evTIWec5W6o/AiCS1myQu4kAs2BM41G1bevQ8SwgMHv5KIK4mU0MMoO0a1hu87/yHv5RfLULm7h
gPNeM5HFML/3IBDVLYBz8W7RFzbGUqH2tiuyswvYOfeaHJIGq2GJEalqe7iX7lNZfE02rlbGu43p
43YjFa1s1g7eBTeHru/tExyIOuuhIa/WNZ5okde70U5oWeOVxmK7NA7ZeA3C9tAQp5zX4mRiz7Bk
tsjtU5Dl25iIdMh8H2bf7nPPBILREY26T+ccOvtWCoNVILpUBjRGn/9pbBVToXHzQEPP52ThQ8N3
VtmIvJAjGThiFGPHOLW2Kix2dY9+3hw3OZJJMmNWKfWeg6TR8OJN2UDWqquPsXffMmdEpPUtmUDq
gGvdwFgk7b9cmqfEZv3MYZX57Y248qXJ1rurDdae0xmg21PMgKISsBCUPM+q+BTAnmTgAK7uBvGD
EJyHZ9Mkt2wTW33JZUposHkwvG4NVqCWz4PRzZkjP3N28kA9W4vbkHTPOjVPMbkUde2m9p0dadxP
Vla9tJGir3jDuwd6NVu5VC2yqla61e9GihO/DSCnvc5SM42q0CNu0aC667GtpWW4U854sIS3Kfti
U81dD8w6ynkSYsgP8Pg62JGTTpyAWC9S8U63hSpFrBOEhULFjzh8DXP9YvvIgJnptSMJS9cMLUBF
fZiPt0AQk4OHCp/rztfAnXF2jRxoCa6/IjBeDWy27CfijuxP9mUGUbCE+62LVK6D/3mh9oqilw+9
31glCouA+NxJXhIGW1a98vjESu2zy58tJwEazZaKfFMVAwbBGTiKc9UwDqzzvyGd1iXNUqsHBz+K
N15WXFRd7CvgDB6PO+SAKMEcFfU7ilO6gfbGw0/QSFmI5vpuulny2FuUIF7M7pqiSoNC5jXUioV/
bsPgFLjpxe28ZTbQt5GIWGF2ZduTpPVmqMx1QmJhZiRrC9Gqn4q1obv7MAajRhssGAjo3CSY4F1h
nIDNyuZhUUj4L0mMfTRwkBCR41DS9NT8MX9Y5nhGvFD48BtkW6wQF0MlLwqnZgiQpwhIa2BrGFis
BiiKXbYbO4flQVkOaAXx79OuC1cQVyI3RbP30LNmmKxKmFk2bncgH1CONwFcGseFx1K8RTSocZ1y
1TMq4n4qyvTgkUrl1uGJQhJFXXCOMbtYfbGKYvZVWrjVR3fbtOWqpC4HtI9ct7m1gfZS475t2QoM
GKAnRiVjzlkcdCsW/apnFiIiOHP6KoCfIgrFN8xWdmXyb4gEW7hmto0s5ioq2JdkHTkOpCb+UI6F
lezVaclvQPrJM0h1vhF8dyU6cg8zqvUdVB/kBwbJm87EoQjF0gfFUACX8uWWymgTB9Ob75BtFSnu
TvogrN62+VUDCovY5ivxyItlKtD5wSfsrWqhJorDwHmebI0RAbE0NvAfFByzVsQdGXIV4LhMQMS+
WncMXoM+/NeStJnm6Brzmk8BqTNsiAD4R42wArnB1poQsmeUYvh1rCQ72I7/Y1pfqaSqDrW7bzon
pQ8bZQ6Y0/XVSOk/RNpD8wmlaNtTG/x1408eL1suxySc6yP94PoaDLSPxn5JJn8Vil/l/Gp2cBP0
F/O8vqn+TEctQmQSQyaYx5r7yqPPyeoVCL6lidNEMCfI+asa5tWASz7kbI5pJ1OOCGy8GjtcqG5A
9jp0cQ30YfZ9WH+sCqgm0qR62tIMPZzIxxCGdZcpceNndPLBMm2AVnhqeneRO/WYRjs9Po04Ycpo
2EQag83K2utmuyuz6GCzVx3qF6s5dwObH8EYMAgsHNmsUbE7OJCG8FidceBtdaEh3fCvsAJhbGOu
pBRH0bDNrf4Ysjv2UjwLMcZZw8NMVJCPEuxctB66QDLaFfxPWbOqs/pzGoedy2TF66uNM6FJczuu
C572SK4CIARg6Mexr15dL9sn3nQNDWZobryzsIFLCMy9YF45xYce3bQYiVp1QDI46QYO82YY3kJv
fFD0MSEVq9SHVmsihbAkHIjYLtAvZDjQvb0Pa0Zgfg+xYHYB2RmyBrM4MAgKUaWynEWQbKQ60Pvm
Njrnjp45I6VXBMVfAzX9SSbmNWTJ1xFc0jDpzKZqU5TiOUXi0PkGkajfcfjClnzjatglIDs2VY36
d949wJrpHWhy5qHmv9YarKPgxFhzHlpWLhZnhELkqwYoK5GOpDw9N2X84KM/j1P05tkp94ThFItB
f9WZyhvVK8OmrSsBryKIKtlR5Yi1tOpHEvhDmPMWcO/vWG7gb68jRH5R+49OkOo1fKLQx1iEzPSi
Ikpt00ERU4AywlOLyyiDdp+4B6l/V+Gu5m7knTvYo/fQSWOvgUPnA09gjjKkSwim6dD7w0+bMrDH
3paSzRKRSamHnJLge0fqFs/+aMt4I9kMjxJn68BiSX+a43Aal9sIPV+UVD/FQHanQ9OVNdl6xHcg
GFL3EfUIx48HTE53/hTjI20MTwFchBrSQRnrd6HPFE9aaqBxtnVHlounNF0YYObbju4ULYGNPjgR
PzaCr1AIrJYV1g74q5b5PIh6M09hC8PpNuTdzm4ssHUh7IvH0L4JvLUxPKBg3OsV9a7gsi9ht7DZ
PEZ8qVVlv5IM8oKI8xq0eHOcfD60Y2h68ZFG59lNYOGx+GvNpUuhqhHaw4rsSRfMrQxGBgXDzSAy
N0LTTwPncTyCiVTuX1zMK1x+MRsLhMXaGVjGv5CZwICwr7bRt0PeGbX1kMtb5TNfisZdwvrVx8Sb
J8U+tNjMtTW75nzREg3W4DjQnGqX6yTz4TEdFb115H4bhXqtOW5yzaDgstC/me5rViFwpL6WaTiz
XliAVQczvBVwToqwf84ma+U10XsI1NGT2WHIm1vPxkCM2U6redvm/IcKvYyZvvDL3Bv3s5qGU1S7
DITKBYD9lVR8qi2RU/D4jGFcKbb/xmwQcr03K6JxHcp9ASiiypCnmP5vm9kxmtUO2I57I4IwxtOm
B/lrzXFDFAGC8ng6WilYP56hDAXBX8WqVP6pwysmpv4RUXhPI76pFPxPCSRPrvlkdu4Q4ltopw3R
9RTsTL91R6yF+dpaVHB6iP8g44VwGvRyRi3ekvqK0cxPnV2pJHp1SsJMzy6kODxb6qvMXlU/HSqL
87Gyj74puHu+5jAXGyhfaS31AcsfWGfR+odpGHduWQGT8/WVahkrRVj2w94nKwCdomihEuXnFsqC
n/nYHiibq+puFAhaingjiNhrUqQRHvPTtjuYrsMVEpJk0lGo0TTYKFaDvniUo7N1BIJfBwBRZe+j
/FUESFHmFBGiEDrXv0twSZUa8RDMi74aCyITKRRcoWmvU+OkJuc1rNttY5rnPvY2JjtHu4gWuij3
lTusrbo95K1EBoTEjJHlXxXkB1XxHs6XoGrwDmdri1Arc2Qh4jprVdavKv0M86+pBW5SyTWAb44h
tkxFvzancJ8LtYvT6Tkoy5WP7pktEJPvdGFN2L5wNpvT0WQGFnTuiosZfVMO24iYS/2j9clW95ce
dNJKuGejYU+Sim2HXCXPTnHAZRL25Pf+8FJg6CE9D4rxMNFCQWck3Z072D6HCZhKSO59aO+UD0uR
JYyEGFLpLtocxoZjanDGqpvHzl+RzRLF8cYgawmzhOXOXcPscnX2pF8BAGclwgIwIs1WSIW7zD+B
pGl7eQ0QD3LX3semW6oCO4Edshuh9K0BBk3aV05XaiDDtMLqmEXeJkmc71Ch2RDNVrcmDsSVl9zn
HiQRzTv9FmuEjGVbh5Lko0QZNyD2noTal3GNxPg3bFHku3g1ZylCi/ZFL/tLLrCn6OJiut7Grkuc
XMN+sEHupxFJEGy/NVc/1X6wC0x3ZffNTdMdjHOQO5ioumOIIe3skAw+eZtOB2v3r9D7VVZymKJU
zJgY9jqWWrkNG5SwlNx2VX/l6qNGIl34nzajbdizD39ive3KDeFxpDhn2UfKjRzFI6acITpEigFt
0n45TnQvWb8vM6fD4hOwgLd0NduQUgzQwn51+4tXFqfQTxdDfndnSz2mRC8+iirb5ziEezZAQBCY
sPGtKcX56Nxn0kkB5y9NtrJ6z6bk4LZXC4JMnI4nzB6bCk+D7wyXLJmwdOIEQDRuWgrTd7NIBsq/
GSygvH8lkgGzU49xzA+uMu4GMVsiLF+tiBnZ4Kxa9EBPo4AnCNTVUaghKSwDO58d/9MtiiZgGvlN
dyu0jOWvVgUs+xRzouRbbyTln+Kl6zobbE4yvKOyIw0pZC7UxB7DDqsOiKEKNklMkBJpli7wClmm
G4EWZarO1VhcTZ2MK9QnRZI/+wYcAveUhjH4qiYn/i7VKEasYxn/hIVLN4uoL2JLU9nZmgnefsAh
2UtALpX+FuVMMcdmVhsDwYB4a6U5IRhI+YefzmKaDq1uJYJuL0aH6U+5SccQQzwg8NY4VQ1+IV8u
AxUa6Gio0ib/FBX9zUICnHC0aaI9h55zLdP47IpxbaT2VhUd92eHw8IlvuZiy5cpeNZGypnBvbSe
jvUfF0FeXhNpHsao2Xm4tyY0xo2hPWuei1WSwTBRl2bfXVKI03UEk9+f/N0YIms0AVvPM2eyF1IN
CybdlFZ3pxCycjzTAoHkQYzmos4P6SAWdf/uZ+0mtLkioccpt160pCLGHEP8fiyZEHFH2WE2olel
gOxrbKjPZ8S3ztEVbtIu39mafda4rFUY8tYTdQ5GKs4BSpIRZA90hrNenUs+MdHzCgaTaCWGiQIv
shdNPmvJ0c6ZCePFFjM7B7ge7irxMxIaYbBXyxKx86GgpACL4c+Q3m3uOmPcVhq/ZG5gskB/ZsO/
CFyAvWME+ktdI9cLr7Lp/hDhbZvYfomquGG6QC+GKRd9qkLhCLW3M+SrN8d6J4g1O2RUydwH415q
fXWh8kNrgbnM9jm7eKyfGX1aM7tdNPYamW59GFp77IPgocnml6PkMtb2eUzkn+WiCirQZgp6RWeC
IJWyN5VkxPeebzDoMRhWdvSNOTcEKFXQtu7Eve3FJh909yVnAXaTY380AufQpSWAXQ/nYlRFLwyS
l6EM8WYBC37iTnvqSoxD8Uevv9fjvSqnTR+k7OkISlVyN0c30VM+mWa0dt3xtw1rTj1K1aquiPSE
iq4XVMfcJz0kdEjkaGAaesApJmwmyXd6mT1q980weWNqigfTcgEqw0cKoDK5SESGhoRaReeqeWzD
49q7pRqgPCPZ95xVI2wHV4UHKzPPOYE7YJos1Oz8yWNAfH1Y/RtL49XyicOm3ddyd5e1FggS2JWB
bm9yT9sywFxQY29tqFSJJzYahTDjvbUy1CMpjHm9h4MBQxcnrpY1+zgZWWA4DJuKZRuyz8zae8OC
bx3x5RdKrUeO0hDpwdhY5wYgfuvKz65Ve92h1c7t5ZSVpxxunsnyt9D+AvlIicJjPItPG5OOURDz
OyHwIfaI5ouBIW5+C7Wn1oJtxM1ZJDg6y+TRkeNjS0lYa7FPI7X1qi9Fnd8106Lv7w61Dd0KznKE
b216K/Fv4UkFRPPqyeFdTmiBFJHn9p2u95/E0xfrxsbEmqxlJdOeBu4x7p4QriT3tTYDFeiw+vgY
tkjJkln4sVSAOgOLPDCnPTZheUsTdXcK/aYVUIcnEygJuEfhPIZMfdphty3HrYc9sqq1ZdlRA9qk
b2jBv7JxFhO7WY+Bg1CYPRlTJaOOLGHkJ93qTBuyn1jziEWafQIi/iGI/NaP+M873XtRZf/RwC17
ipoZkK4fYHHSKoVwjabCvCGcvbkJknhtwNFnU6Lo6NVK0wFf5eHeEh8VDumMB5jjh5X6APNtwoNT
lc+Nk+510o0MN/iGAH9kEQ/3N7z5mEM6i59moa6V6T5XJnErZBoZiKpRiFy5GAYmWUy0NJSvcX7J
bXnTmeslY6MxKQ82Vi0PdkHaZ0l7KJFGIzOxNf+jNtFWC/HQWv3kmTjYVNgScBRvTDQxk2mdrcLb
hFGyaXykRMh1bEWllRgPIP6QjGCTMbE5D4LJZuFwOHQRuw8RU0PAvDGa+p5U1loX3ousaGzadFjX
XUiNaKEqI2sltz98FAF4u35jyhPiR65OFzmYaEfczzDX80S3qRWQsIQaYe8BgOpwzh3qYjEnb0Mb
sRK2FnVYv+hN+Gz5/V3RhDLQBL1oAIYbJDJ2yGk8+00DpKllcEcvfMkRgog0YorZHH1+1KWWT0+D
TyCeF0q6w2yjt+3KoaZtEu3K1IKIwB62MFbAUb3Jhp4ZY3hPgx8bPZAlyr7U5lBsk4ieRb3Ra/7S
oeITQmFWlQzHKoj5KOSZPDKjd63XinVFhu8yG5ofo2f3aZCjUk2LIUNJHg5Hg12nBr+Yh0OznO/G
aFg7hb8Slo3H0F1FvkcwNbAKKLM67Qoi6eUEAUDrjKWD98eF8mohVXEYd3Wxe1d91i9zb44FQ6tS
+u/SBBdI2eE0Dfun+pMb1lnkkbfr9Ir+Aqd4PPgJ/vUZSU1bPIO0m1Dc+wzNbumcceIRfhvgJ5OA
Mf6aDkZW8V60JSWbeayt8dCUzqFspnOZZ9e8TzdBDnfMqK1dbD4iWEBmixDWYXCBBN1iG7sYawOB
gms4WyYjz01kLuQ8Z/TLEwvv36wEg+uC3ZIxyXD51J1QcqKxz5NzFYFQLwgAyDSPPRXCV8nZuZoa
6+5yzkaBRFZZ4hnFkozhLk8gVEnU0IlbH7S6vfayORN0ty4pJYBGme9lhlyiTDo29Fq6kLWHH9eB
r2GsZF/Rp5rF3VFMW1V5YSp2xu+CUUB/rY1OoMniWHc7eieZOPSS+WdrOiUZFx77WlHtba1/k2Px
5SdqORXOoTXjGyNuZkrgWUiYBO4brnG/f/c+a/u2Ioyx4TPErM0/uBARbFe+G+W0D7v0twhzwsy0
Q4o23S4dXoX4avVI//mXLC+YSLVNsNZdRkV5eLApiRIPWWKlsYCIGL43+BI5IIkZMaC6TWQFNykL
J4ElLYwoaT1KMYkrW6+Cry4vjuj7tzU5BqGJHNaIfkWqnksD8K/Upo2eomD2R+sRecZnb4PPTJBz
jZRpUe+iUqSSBjU+1sxjyJFyJ8d/GjomnQWsmMLukqUnpp0yFRHUmMrshkWDD58YP0+AVa1qi7MR
lCdnyP9StyfrG3ysDMtVarQE+9nVulDEi2nJPieWmOtG7qlTcTUg/dC9XUFP49T/MrSBzRReagHf
2oWExXxLz0itz/yF5SaPKhUbgn4p8KE9W6R1V039YHW4MmB4E66EKykSzzm7xMnqlpqOPEh3zoag
vpQjlhKj2vHwEJFpKzU7o9KuWTNeOqjJOAcxchkK1rroT4Yw7zLmwM+LU5T667wQf6mGrqdCDeQ5
hKwbTYgrvFz70AyR3OAV1dmtUaMoDx2Ri0aVaZaBiC272gjLnkb2obnLoo1pHgJEvPfT9BhcyIFN
qGHEF956oroeEErpSXxwXdZRKZs/oVcIiod7XLfnxL/rRrYLRX+IY+ubvLCVdJJDKbiQK3EyWlbf
JkFWLvo44JRhGSwGr/wX+dGjCkdUafYx9dnTjyzUib1FcwKgAHG4Vbzn7vSYH5VUwN+EXPMZYI/F
2sPaKmV0GYYDRtvwrw4ALZSavHRaf4kwWWo+V0Rinmwozkk/bZLIp4MxML1Ef70Et21YponBb6Bm
Q4sTyfOg2Y+GPZbWsSwxcBYOHuQRNBRPMsuYdXv0Sb2BHoFCC/SacRh1sTE7FEMjAXAWN0nU2tdu
TLmmgKUM4kZI71PR20v25lsnI6WNOvmpIKqz0DuA6VQxKMj7Tn8LfAT67JOJqPbx2uFWgjScO/VZ
2Aw2JGa3wKa/HajTMV0Tpdjay6jEjDLG+bERGKFbG3Ve22OELGYBbBPtJ899yRMC7bBozh4nRCq7
BodPLfT3Sh8enTMrV2SwEf606lX/4Toav3e0cd3onMHbRbeoL2tcXfB6blrH8r1xrHsRVNt2gr+l
h3una64Tz13aqFJyYNCRFSHR+PZs0FfxeLdNj7rLKFjsZS9dycjV8SnZ1CXzG07A4trRqzmA4cyg
uHdh8hBOtB+76SWfNBZR+G/K9J6DTZAW8AtW12xhGCmDrRMA74mbw84JgAHriAp3BBPS4MKSQZ/V
32zs/nRday+cqe5y6yX2ylTZySY02vCB5onO//DoQTQO+aizfQhwqDQH9d14b5wZ73rQ3XWPATEB
IbZ+tyZnEUu6cKXdOqBII6Wp7dRXDweTUxjvzug/R4zcckLBK7oUFAA7o76CmcU+Ua9M6yUFn8LV
A6eKdRHaQGPUztOAmKLnjSlz9yVmeeRgTXGs6heJ1lvkJvg2X2xlXHHp/JqcxDK+s60+V4m9swe4
/vE/O+P7RA4ibW7eCnKwpY56jv4lLpqDbg4nQgxxl75YesaGM0ZfljrdMXHnmBdU4mFMngDpZb5g
2G4hApXjVxWwAcLbakJr0TAFsgF+HkZeKtdZDPJVsxtcdxm9NLi4ytj1RrALtR8JH7Bt5XZ0gKIb
XUOxCgViavjptrDaeu+lku9DyiMKx9e4Rx3NlFQHxCIzEpQxlw4Wgy0ZkTNCcNPILd5NOOr8HDoR
vJC0AIQBKnreNUz/4gS5R+D82jpnZQHAKgUVSKAgYHTPwg0mPmu6YYXHPVUjsdPdUaagxlv/hOHx
HCjnw+RaKJXx7lXFUw3HQXnJy6hbpLV/q1q+uCGAa9XCykQOzK5IL/qNhs/JjY/61ONAwkpm+igg
0kwyM832UtcYUfkzXWxVEozlZQSCOITDDMkpESAjtFpsNacDtcgqIyYodAggQU1UqnCpL0mNGs32
4qsKm7MdIiHVO5t05I5oTnbw7GBQtWyMuDnEuGtd63ualy2Oc8G3QX32VQ3OT+q1l0nOY2oUBllk
+3REeJ0q5ilKfY+ImyeXiPNYs66lV7NNH5cBZAiTNQmM6Ybdq4k3qK3in6YskEryI/e78UzqxnpA
rsa0fzcivW5jkhN4RUTrvYGKf9dqcrHwhUnknbntz6mL2lPRcF/ko3OcerS2bcGevi02qKfEsh5Z
nSRsogtE3E+1KQv8G2Cm0zzmPCxA3sBu17SvLByRHvrB1h27rYjbgy84mA2N9Oh8Gi7akIE7aqjU
8m/Nc8SxKNmYOQozsCzQi6Yh+YG935A5WGLdEM303grzVmfNruxw0BoUuHXzh2njFpWsWZm5E/Tk
o+XJ6p4YBukjZ+k3WELxTGXGrzViWBtd7aNGEU8J6ORP88vh0eegeEC2MAATKXqGm7rJ/IBj8jYV
DbGB7hFRCf6DKL7UM1JMr9iACXW2+vJmdozaGQuAdmgPaoAconJjz21DnzIiolYOewZlpGegYy4A
CdDtUz59abK8GIV3KxMG81XFnxn13zXJy6MRFlurJNzaba6WHe01stTtNn1tQDIorEQ5UWtIA/x/
NtOwmpK9URrAr5g+2bMgA2eOg9UM5z3ZfnNUgw7zzWx57kkFHWAU5W7KEKFrrkSWb55ikd/9sPr0
UckrV2CKMPHUgeFyAHgRp+WYZAdnMU2Gnv2AIV5O6Z/X8CPVvD2Astugik+mB88EQWyTjMu5T75h
IpnrzrWQmwH2Y4fEaJv7xGdREWf2LuHyflL+pwWk2YZUUGPScu3yx7H09y6d9kwir/ZQbsI2epTe
tPaNgURVjXlX2HvY08J9mgkqIg2nOogqwkQWQdI+7Kq5m3Z+qSQQSqpVVCmEFqMcSyai2DEFDOg9
fK7P1LA+kj5cVpl9T2qUzyOVwggWKkkVyjqUqYNOdp5H9qGORdQzqocR+y+ZAZ3aK/2HJcwXIh5+
FaOOofEgp0KLcKMdEI+jM/ZwzLxuX9tiN/Dxh1l+DMv6xGpq5Ql8rq52VoG38HTc56LdBjHcu4Tz
m8IaSypttGO9Zxawk3bE5jqqZRDTzPU2Rm40d7oTQ8RLsE2bEBCDkjx2LdimMjoYIr2Mhv6WFsTD
Nfqa+AOIVDMOEYyr6TIFdpAZlH199juMquADYz1ZKveiw0McmP/YxhzEIOpr58sNV/46Gpxdbe6V
beuARjLr5OgQ24romejocdGTVdUW3doYMjK1mGqiTNVHNGg2Clw11GRKjMl6NG0CaJrVkFVHM2Xt
zV+ThNbouctgWQamWGH+TInwgnFpDHQOoQKhPXUztosQtJwZ86TAwFSCwSf1yojgfJTaw0ThM+rJ
sW7AFhchYguNWrAkG9mmA1waI/S+VJv2fa3f7GTaFTrJO6OO2qZJa2Iy7e++885t3T0GHQRrU4h/
RmO+ezl9YDVDwhXKUkfi+fKblCO1RPE9xHLbFNO6lixsjTjfBpgJhzy01qp2pmUeRS+tZ+B445g3
4DQEw0syZi9mQ54Iu3oOIU+baTOcUo3sdnZkfqiEngzk7yWmKl/ryl9PHESOZlEFQHRiLiFXEn/B
U6OnX/9RdibLdSPZlv2VtBw/WMEd7nDgWb0a8LbsW5ESJzCSktD3Pb6+FqIGlaRklGmSZqmIEC4A
hzfn7L12Gbpv/1T55fI1dsiMDRfrZ+i7D5Xtt7vSwlpKDOapl03nxPRdpvHy4tkBIpfF++LleNW7
JjojX/UwQSZl5cMENUE5KyPz1Hvzc7WEt9T4DhmpkfXYHyPOaggr+3tIRwEY02DbF8UEix7mkY1p
uXSqO+XmX6x8EKgRh2equflxTZofmtFGdTWehg2T6eitZ+sEaUc3UdOCXEznhVJunuaYFO0KzdxK
ryuWTSWDXafGhzJPMI8nsCKGjr6TKjAURrlzx554zZmr7nNX07dFztQ65/HoPQ0zFscgTcc1Wo25
rRP3TdvxAiNYYlVYXLqpd6WyUW/YUBDVMY00K2Z8MqA1bZsOrRk4RSSrCbZ2xF3kF83F6AEZ58pv
o0Nvt/bcR3egPylG9q8dJ/0Tyy8fcxgU/ghRoJ14CLZlNXtBOqufZoQhj913K8eOPeKAAdADyMbr
61dUIg+xPautVU9QHOWdNYzPRVKhAROct1UYHcMxpZhUnDcRsosYlftCRmF+3Qf1m1JsYVKJ89sv
x8tW6G8M1Fd2uS2Nnxo0Ej+NIwWvdfJmHAgayGAVU/2DhPAQq95caaTw+Kcyi+U/A4dmkgBVWQzU
SWYGgnNvD/Z4nYuIvfsURPQOKaPHObiUojgUVHvjOP05gJqzyPPK+54sBnKDAGXaFQ0mA/HZI4v7
MiwfSX7cac8/a4fXhupFQOEWO20csP9LnoHY021KaFI+g5i5Dcnl9gvOrwtTr8Xpve9bmjgFwyQM
90WFhTkrL+1+fjEkoKWmAjDf06e79oV9NbXj3u7LayvBvYL+KOSF8ffc+213Y9f6BFJ+1c6bdhC3
8zycu2aEMv0COWtrr9INmtiLNC8qzC+IDz5UmOIHsgVGhLdbTdrEWRuJ/FCjpSN1tHtt2voHm2Ic
fg6ZLAN+sl0fw6pso7Y4m2qX9ihAJs/v6/MJN+fNIBCYqBY8GTUlBBDAxZvKnc9MlyV3tVtXGIhL
NFkZ+aXhTbqAxwXn31VUawklcAmP7Vd4x8QE0+FacTlwRrZ/ZxcBHuBS/swXel4pbI8GMgqQKzxH
852D5AylFq1VHunFxGnGu6pWyf0zs4+dH3KAM81Xd9z29VW3XIlulZ9wiNDHhODzFJXSBqzekBxM
Zu0gmW6S4R6kf0QnXdJNqb8s5lS3Xx3vtC6JXcjLndcU26B8KUP4o9ZeAtCeSIIy4RHY5Fak+S5o
4QP4W4TDI1ZgEn56c+ONtz0qhfYZVya9Ero+J9X4iCmVAmTc7eGjVf0lSCunBPF+XGjHrdEZK/uf
MYTg9SjxCNA6jYp7Z6aBikp1TUm4yocDh3Y8vymqkCJ8CqFhBy567Lup3Xk9HDTYPQugBXg+ZYZn
FhlnfMWGMeO87+jLuXqJ8VZFgc9x86cFfJJAAcpBP0K8RMOQbxL0da4TX1Pa5JPl1M9saujz+Qxf
J0w2SUOb3GKZ6Ph2re4qQ/bn4jiMuWaMTQAkCmo2ir5gN18GelukE3YXTgOtuDytfZ4H9OnnyDnr
rCc69USCWcG5c4txdEv3mvo72au07jfSHHKIpyqCCowpMDwtQZrDwImfZtc9Tg1CtBP5zOsRNQHI
3q5EcMkRDi38+URlXLGI0uLjpFXG12vzv64fK5IDIjrTdBlLIntL9oeEZQB6p9d2mhW7WKFOYr/C
wRt3C4vOsBaeNwUqXzt/hOks+BaILPOab1F0xjDuuwOVE5LP9HA2DXs0PycNHbToxGKvVFQ/1mfb
nlfFhRYrTKusvhXJqdPdtFBCeuwbMRWuTT3RHqk2prgcsptITBs0WOJHQ0EX9IF0rgm5sPvXaUHz
cdWOtyloW3nQoU1C2YFDxon4bjjEuxSFhTmWzX5Ax5OsXR4kyumVKe7wufkABTnSRnBfCwIvWv7q
pxQ9QxefrX16zKvIZwv9WHd3c/2jSjGTTD8qUg88DhY+9R6ixRpeYVqddskVJ7MGW0LgIzwApQ/6
sihOFPUXzjvITvLzZB7vBBzGMrbOXA4FOGRYBjEnnHv8ouW+zs4LHykpRwbgQTX3AZ/A4Bd2nzDT
L+qu8WAcPLbYIK1d5Z9a/WnTvfXZ9dLeLc459g/koXwVIbu3O2BPxCnk1Nyseitm5uAA9ugCMzF7
kARQgPqggUj1COOPAW7xgrmhjR7ZEa918OU4ql0cbqcSwfdx6Q5TyE5mQJ19Mlb2CSYVTqno3Q+r
MIuuR+ayNjD6ipi6MvJFuZUttfw7GBAO9PLhJUjuXXOeC4lfUR2LFZmhClww/c6jc9leDck3K8sO
ywrlF/0JQR1oZWT7j611jeXl9J1blxUcqNq/bNbhRz3F3Yryp2PfxuWdPX3DI5njWEWJAIztwKRO
yEcavaT1sXa+UBfUTCSTYiyBCEhv+H9b1+B/KRE6coDD2pFe2jGE2OYiD8hf39q0lSpOyu7g7f0W
NcpOoDC1XvQQ3Ofy0Gv+Aix+swJwza4D1x2Np5N4vpppSnEM27URIroBXHp1j992W9s4MBRNpJis
KUOG40FP3yCR7AEGbDzcb6FmA+Nylrxp9G0Z70L/kABhWOStM50OVD2WNamt/RKgku2WhvXz6Fpr
0+MbC2+UvkTevp7gC1aPrXosEXhZD3m60iTwOGxyrzqpQ5dj8Cs0tHjYJ4A/3e7cZY1ZiWbEyqJ3
cI4QPsivkdZOwgeTQCI4O84xmBX4/N6xK69i+RRTT5CwZdLsirYYCpMza4Flal/3LMhTT9KV2g7d
G7hQ1Z1P0SUN7LREpbTrRwTwMc2ZTccIzW8jdNcsj9L/3kwX0fy9dV5AptZoc0sqLel0kZV34yhR
1h6T1Qk7ndUzsL3oauqb27C6qMZlQ6LbIU2A6cNiDC67+CmMvvt4GqbkW8hnxbQ1AJuwq4teHoAN
DNEX9DzqOtE3pNz43DkQIL/cC/yFIc+ncZ4c8dNmJ7NsfecrR1jl7I08t6dryJJoDvJpP2d4ZG5G
FIEj0xGfGNGWc/okQ8qFJL9NN6ZgT8sTSU9rjlWkimQtBJunZl0wqPxSGz1JGd9lsGePd6qJGoqO
FRKd+aoevwjK8frVwqAV9eSW3kPAP3GaFV6QAWyo/NuwvSnmvWbHHgCugx/sfG2Jb6JB3kiUnojI
9Rkul7y5aFAAWgAAgZH23THDmpwvPtP6WSTOO/3WWM/GOh2Iw0jIt9OKzstOPLc4Y2zUje2piL8L
MDJ9fmu1j4vl4H4CXKNZPHC70Hst+CoUwZlRd9qSD2tZ/lM6E7YBLDNZjsYFG02Rlq1zFG6FekxK
OARnjdfuRucxsyTistPC/dq1NxVZJfbXAolNwPG8IXwNTdpAlM688iAuJkSQuOULSYLLnY7TrQPd
0g3OLD5eWEEc1LYOC0zWXwUSTRTFLqaWfC/95tAWgOwZcfHdKq1geMrQwZhwXFlSPRxHyoDY06sR
STNeB0DH+VnNmVxG34hXK7MzA5AzSe4S/0slUHHZX+Swlqyo3kY+kSu3NogH2ujwC470kZh4n7Wd
AdNyUPFfNvHDlH81/mPf0BY6OjTlPCYyPbLujs+aSnoOeh9rB6edik3lpZtVCJD6LaFw+85rNogR
mRmgWs4X/TzQjakOXUo3dG/74WnrzPuZyi2nUo76X0vGYTMdQbYfljY/jMWVUpiHnSuv0MfWAgLu
HDuFcAfYfHJU5uvK20+g16Efa8xXkcY75IubFjUsbtyFMEWvpGfZvwnvSmOBQZ5OwQnVPBZf1j8c
Ug3QAzBovXdvhS+dxLGFEdOPIXBMOIAbAIU4r1cxlDs+GjhOY2SOsqzvShE9ByTmeLVk8KxGM7RN
6AgEknHPIwSJXnBQlvjj5Unb+5d0OYm3mM6s2rrvBgrlPm6ObPVrxG58CvfiEJE8J2KUxUBSIPJ+
Q7HL0S+HD2oX4G3LQDN3662mt2ETAx+x9GRjtmvc1ZRG9NXk2tVl2ZQSOmWAnsVPH9CHAOIFBpXb
chMb/9it8qIiiu7RLNM3RevhxDhgfXOY4TTgO2/PbQ2Ublq5BxYN400dOAcdmEPmBQSaBckP9F13
VckA8rosPO11/TDXSN18qsI3vW6DUxnBBZ5Dn0D7asq3VtxXT0lXY9iaobMjbp3Za/l9/Dr5/1RA
oI/Us38x+uZ0cqqVf7hgsNZ8AY7ii67Ij2j1EkGD7/VpWFg3xoTpMcj7+qw3iNbmtkBIqu3Lsnaf
PCEmkEUMuTGvKLGFrmAWh18OcaC98vi5J+noPhGVTJPRjGrvTjp4ROZAY8HpQKhO9GQhIFK/MWdL
DtUfnST7uWW68i0MO3nlmPVp3oyl6s9tK6w3RhE/ZUZs9K4UVxR5OU8tlxleB99p2G2M83nMRi/L
JWYZ79rxKSRGbK02ssFPTWPxWGEl7hL7xXFwUfasHwgHOKFWG7uR7javadSUdD9yxScr436kkA9d
pAf65xKeAmYgLeezwgPTOes3z0KnDiyTZbbDK97WzmGS2jkiOzlO8RpNlJxpbQAR+RPWCsX91Plw
NTnpU0zxBK+vd7pw2JkR6M+ipoeHM2xeqYcstS0d8tIDPNn0a5ZBSpOqgtJouy45FuQSYJDyMK3M
QOODKPmJGpdUYFJce30nSeK0EkjMcQfCrCBlbUZQrnuKJ+W3WHl3A9q/CAvCth2GQ1eZH8WSvoU1
/RF+Gx2dCfpJa71MEfY+RZOg6OyXrlvt4dZ3mYQ/Isf6UmpwKD5be8e6zMj96tEKtLIBeFdeJio+
7SLeuJVf5V60raaINErmuMU57djYZ8p7RLyD9NEvLulvSTrsOHq6/BTH4X4wHMu98JiAB44T/NQk
sym3xdTZnjmmPTi2/ZiPaCWR/yA+i7dJA9ixw0CxuHhL3OKKwzFEODe5zRsSzNPuIW45L7U+jBWI
g1bLAUY+Z4HVgUYRuNG7wDgkBgsDrUAeBm8e7R8waSYMGrot9PhqO7FyX8IUWep3MfR1T28N9L9j
k4yV2QQ/jhgaIHk6VpbSiijKoWDTVbplkcp92KiSlaSz6gXMEsszrdnIqTIaXK0PSoliBkEr5CUa
to94/cKosuR1VHoaKHCXB6ALN05R+Ip8yRayBuupaSq0sOTNN5SzWNLKjOLXkq8i7Eby2k4A3jVE
HmOXbRQtzYXe9Oscc9D5aaO8JMTBLK0kQEpZQzB8Dfhv19KAL8Le3NWDyWF15UlGzwrtb9CzabDy
ufK+RYGLkIEimInqa866AxzR0mtT5gYDhGpt8vS8KrVNldVx4AcuyqGhoydBTWRZBOUgqkqSdaUc
aFCej2k+FNm2Nrke2XqEbPQvW4fob1BtZnCqTeuGpFSMka/OdDomOavQSI9i23pODosOB11EZjHi
2oIjaYqcMXtufUrM86awo5LyWIp8KXgNNP2IfIeZTlHLj8kaZmXK+zjrzTbMpqAljEgHyHOBfYSE
BZRRsOgaoeAwOkewkyXnARNU5GtsjEdXMGfgIe+EqdD5gGCreSp/LrUU8tlBbwVyx2N0c7xvJLJc
YHN1pEuSVHU7Bo89+BPvISy8sIIJGbjU1xZ3Qq5G7LKl2VyprHT7n1D7S2I42l4O8LTzzkuBtBRF
Je67smkoC9tpnY1f0g7BEmo5Gm/I7JDpf/dTsKLke7ZRJ3+EQtYT+OIh6fsnQfVJHgTjarFWZWMN
xssb0kImO8CgMzmNjUp7DvJqym3vdUlc2SfsOUQJhTa3gsIWZ1lge/nPrBhtT23twbBLUF49yZTW
jWyo5NoMcncV+lsVIW5KiMK7TPux8x7Q4ocGLWm3uJ5/iOY08x0KJ52G862VV/oAfH1nnq5HVjl0
z0XHcjbGTjDtszqSBNOPc6c06Q+5CSgDj6FLf+sk0pMXfO2GJMZy53XNHH+PjZdgRm1ZW/s3F00l
VjNmj+50Hqx5dbO2fiNoqbUhu8OdiTB0RCNx97QnDY5JqoRyGNIWwQb90lgeuwJD+XhmpFWSozVH
iaGf3FtuDIIxh8eSSvjxju+QDGO3Ulj73q/K6VFj6MBMm6gkdbsdktKSams6tC49WtEF9J/kPC1p
gxK8yIIB8lDYDQinW/ozSBPdSkQ7flvjHWW91HRaOtdaZTw5/tNwgGaykvhDtFUwefqi4TyK56dk
x9h1zQBUr0GGT0vISH9+zL02bK3zou2TYtq11hh67aXt6Cx3t30UNi1OncxZiaDBnKnqZfD6cIlh
PbW1+ib50ahchW3nNsVh6IKp2vKxhdRA0BV0g7eTcRPL+1YGQdbv6qAtbec2AyqOfNPCGdD/FBT2
+/y+cGk2Fj9Ua4VIbZO08hd4+nZcUE7ootjLXlSgUnEZppGqKfGWukAaNtYYoMHfiFLh8p8tk/tr
mG/r9o9BOqZyPqTNKP0JpUgdITxmxzBQLqvw+ykmZatyrwO/UfLMzuuCEEXJO3yYnKHkNIvtjJs2
qG5pI4ZtyCjI4ySsvyIQUvzLNdrA4TJA+IL0rEv3UF7MQ2hr0pEmRQv0NrIjMizmxRQA9wcJIJnp
E9GSP/vr7jLqKf0hHMvPi95D8I7Czht+SJVpYj4NQbPT09xOFSG9fjdLzkf9UjfiJx90uFxybwyF
ZAnT+BbAY6kuHC3WggHgEdbuxE6W9BBlsXAu9NSwotfM4FgME5ejUN1xvNpRWvSSS0t5axGwaXzr
YqAhu5xCN+4AGfIfz/dLF2d3vOI4OY/9Rg+vRshpObXLOAPOFQm8SkDO3eB2pqZgkEJ0ojg6S5/7
MEW6wu8PKsxsgGmZxdnWLHkMbLHqIpdS65R49R0+MgvAoVcWdkwdbGnq4Ygm0u/A0iZ4hnDJ0+N4
bLuixVJqIXn0d9RKVbRVXbN4NmsIzrhnf6konDKEHcoL0kHoTTFiXpKfRuf5iPkpDuPmHklwThFx
DiyCo0KZevXXsVUxG2nekUUZpAmXEatkFgQIWMIiHGNaRkgUjvlEtDnu8XJh7FDCXKV1pivZy5Dk
prOEKwRLmQ1nKWCaQBDnOlAcg+sctgHt+cx2p0vjU8Y+46OoXNoWQ4OBl901kj42VrOe36x6IAA+
9K3HBtEe+rwk6RdzbqkiVTQe0iJLoCb5U4iceZpmGPfgGEC37cI4qGmOVuB/GNLzTtG8A2QZQvfz
soUDY+nPVRwhGPFCH85ITSJFORkVtISqKwtea97EfYw+pBwySESZG6WHSXi0vnPNLLZ3COEyBw8n
h/U6sQ5QgBvpmh+6goDACysqceE7OevE1gtjxJteUcGwNPArggvLV7TMbdvrozcfg3hP5yUagkNt
hXI+R481tF9IEUnxdTVpAVQPF+OERMqRAZOHxcp8M6e5grokyAClblWmBbNcJVNyrqPuu8OAvpRt
XYrvUdE2bLIaLXPqNo7u7R5ek1fm+1rZ+MCsBIEJHTlOYJeLD3Hgph1aT5xXozUyXzBm69PCqWt1
XodLUFHgCEU3/wiCxmTH2FlmqjFFF9Jw9iy+qCboWgSGaacaEkI6trGWWorkS9TkRfeFT7VMNmPL
yg0iQ/TjFTP2nJyhoQiYqyc9LRddxzcuJlOF27YzOF5xqPQPRaOA+qReOkmyeDxYZJPnxmQP0vwh
ErePSsaeBddVV2fjNJL7mtOKii7oi/YdXsEScDmCRXQ5bqrj8czRbBJPJq1MdGkXNR2akWrlsGsG
Gvp7Fdj2d6HcZV3UBk/diCBIkdVXAzIeUGpuyDmvEmQTjQXFzM7OG/OyxDLF8FGYcbil/pr5h1wZ
g4jVmI65qUk9BG2l5Y/ZKfC2Xu00H4vapLpiWhwnp9QMwxJmYi0bCfJ+TlP2bH4n3yK3Gb4Pftnx
cyKHOAAxDz44l2IUV9xMcq2kimqSoJjkt1Y30jKZDTI70tcaK0GaMabU0VOwQ5QKF4vKnOrAD89o
9kkKinyCeyWCrRMzLrhjM9ugA5ypjs4nvltqlBudU+MuK6vRW2ujbnKlTD7pTQUPmhTPzu1e01Yp
unywodZYDi/PqAOJxD94dY8czaItLu5kLCckCm7qq7slXmiwCoFq6jqFv3ItqyD5hlUErorTJSFQ
+jqfEXNIEmQ0svHn2m3mWxN4+K1Em4ZnJjAUukMmFNRqyPIp8Tp1SaBSaAhcr0tI3AG22teylWm2
mWRZ8L/zMH9HFW/oMaO6T/cJnrxvtgz0iy8mPPv0lInaTesxxlUSMlFBJJD9KzwyD4ZGHqElnakh
fZ3pqN4BRqzf4qwiX0dXRYSdrolLFGbYC2Hrq6QHqYPYk6xe5UaEbKKTjY+OUCA5Ld9IMJNAFO4b
211Iresw1AFEAja3btcZBZZ2VEZh0oPFaDWjNW9nZhn+4nbMoeQ4aYc+oPVLaozM4/Nu6gXJJB0+
9mI7hoYo4bCxJQuS5WFe5OJFuCvYYPonsfQ1jHl8FPYOayd41TmKacm0Y0IWvQsMApOjsYuBEl7T
PUwWaqldnhuQ1Bh8tLVnNne9i2Tw7XGT6LDwT6NQd99h9Q8Fid/YzHAczppTEePKYqVWSFGtCMEC
jKrirMo9Ax8ari7IuDF1ozs2LwqMTTY4oIFLSdpyqDSMFsROhpTKNAJBiCmRvY22KY/u5yGz6y+g
lYpu33ECS78yIIv2GntREW99ZdkIf6Mpb46eNVrNi1uOxKd6cztGz03f45kVMMTj71kI629f9gLJ
DqizWRZEZUDqSm98mGmM+QXJrvLYrgyYWETq1t4R3OqcPfror1LWrcodLjq6VuPpFNhl8sbymTFI
lhlCDaq3IaJXyo7ACi6G2EVEcDJyxhvYFjZQ0yjoIPkbKJCtVG4xLzcTO3Z0RPEyT1BwW3bxg6tl
des1xjgkDPgT0na/7tGlpwjnpk0J94i2TJNHNptrA02agR61xwBWT/y9Em3BBqGOLXIDooqgL1/F
SOfT3EP13xULJ9JksLK7cagsNGVzKdCsSW/S14RLmOkA+Sy/SwdXmjvldIhjwV2HL2wIl2Y30NVQ
x2xQbvglhBRKpk1n2xV9nagumBemKUgCoGKqHOPDgLAOKmTfuNAa/Gy81OXQxztVRWV+haqVomiM
QfK0ySZR8ZkbCua61/B0hzpP0/N6bEx3iBGkjEd7KtIIwW+YY0kL14lr6csCnNnCScei2ZKW/iZr
nDHYVSxy0ZNBE+hj4VM5vdnU8qv+CzqUln17iLeDFszUzB1qUmXEnkqcApWrHJqb/xXEMWbLikkf
59aWGZTO7ltt7lW70iP7DQdF9mIeAGm8WCnWqmbd42uEGVGGTqHrqOQ3NSdbWuJ2OUGDpmizpI81
33GPfiuL0MuhdvDVtPn3v/7X//nfb9N/hz/KmzKbw7L4V9HnN9h0uvZ//q3+/a/q//3p6ff/+bfL
h+G4rudJz7Ol1PCs+OdvL3dxEfIvi/+qZNQAkmHyD5POvmCqN8fB98T2L6/C38wn6BtPGkcY47+/
CqyNPqsinNcZ4E04MFpE8TZPg845+fxC5uPtvL+QZ7+/UA6fprQM5ZuJ9JrkvLGzICcNC2DSBgpd
ARmQZJdxKSC5f35hsT6odw9Sgy7yOPUpraWNavL9lbvQbWkr0wuhjDTDjS617V1qIfGmE1dM/Gdj
1dUArce0zSGtFnpFgzu1awhNTFpCldR0+RWAitfPf5j+w+/68IIto6UDAhd16kiycwhKGqVP02/i
YozuPr+UWO/xwzMwCokcU52Qnhbe+2cQtlrRyaRp2LoRTDi2oeiDkUkdHceR5Mx38RHgI+VU4XTM
LVFMAVNK0kB71Jx/GHK/eSHaVfAXtFTcnjEfhkLdxHVrgVdmKAzzfIKj+xVlL8SVpse/EfInWmEc
YEN9Qvrw9IA7jY8N7NYmFEv98PmjcX/3ZIw2tqeZgPkK3j+ZpRszpzT8mDFdbMI+/Z4towE4ix0r
i1lAvEov3h8ewW9ePRdzFNVroYWS64/6j28741ux6g6TWdDo5jRMdXfh8/4OMZFZt39/f/QQje/y
fTu+VO8vtUh6PQW9SPCozXxw1CTJTgYhagV9fw2Fxd99fj2x/oUfhppne3xwmsaMAnb4/oIjMi4p
InQPHqhcNwr2E7AbBpueiBdtz82EukmILT4vcv56n9RBdCeTN4G8jYZz4bV/GPu/ecGeMKi82S9z
HvM/DP1hrjVHE8yyymq9b1k74eDtlHE420ILpCJoOX6w//wh/DrZMZIY3cwkjCk6RO+fQZQWbpU4
9DHaRvRvydiIB7bYzgFIKxIhVX73KRs/fX7N34wpSrGOEI72cUV+XC+acKoSMpydTWDPsfUQTwb7
fcP5tHodSVOZf3x+ud89Vq2U9F3FMGbxeH+LiWZWHCspwDhFQNYia4yvB2oeFzTTsgvkvfPb5xcU
60P7OLBQYzKHSUayFB++VKuXXt6tHw02N/HDM16JtIyFuhq0vdNYAA5tOKXbCV36WmiSxWmKjvFP
w/s3Mykzxf//FR+GU8NGMcocYgk1UP0TJ+h+lk6GI6YCKcCW7a3BMvQzsGEPF6Gwj0kLzKzkyP6H
Ve13X5lrs0X1feVoNNLvH7/EhGe3MwfgrLeT+4h+2c6CgvD3SxQfDLOUFsL4tvjwkgfUnqh5CyKx
ctpY5ZBU5z5GkSebP37+/PW6vxm/3Ir5Z8rwhK/Xf/4fc6JHsSRsfA7Ywh3bbdNb1r6yApBNhceC
HBFcRmlwZX2l5DnS+aNvLzdm8p3TTA3pPjIVAdPsEmmrqEePXfMNm0mqciPIEV/o5KxHUx8Wpdnh
Q8kx/ZAW7Pbwhi1jrqmgnaPV+FJ36t6qqDADvJ5YAoM99bqfQ5FQdTQIfIvUot6XDiuu9zGPXYJO
LErOaSEommNxX+JwOKsUMjw665x7pvQ16av7pBxfecBwlFqFiY5IEgdoQjY5X4YpQoTtQqbobmIn
/9Fm/j4tUtSgNXG8GqJKnNi3fdTcpK1+4pxC5Krzpynyd5+Wz1Rtu0L4jpLiw3pUyMxy5/VXJ7Ql
oDsH4UjbIULny+a2EDcLGuifEdUjgVghTdSGM3CfH+itsvf+wzj49Sv3tbIN21LtSEb3+2Gg1YRx
TEcMOYETjexfN203GatoR81EiR9F3vB5f37NX4ceW6O1X2Gk6znGfPiYimCaMnzisBLs0bnullw8
9fQUTiLjTg+fX+rXaZNLsa9X2tY+d/nh9oYpNLZFqQ9h5dD8sJoSOldLEbMYApvGeB3+9fXWm2Kv
ZDiRO1z0/eO0KSmbAHrciYKbv496Nd4viePeTBMg57ZLi79e+dhG0b2SrkCTYFz5/nqOK5UmZgJT
bi4uloiiP+qmaiGNClURAJzigi5f94f39+tD5Wo8U9vm75d8zO8vWskldd0Y+olwXPuZbPn+2MQJ
0B+xALBHA7Lq1z9/j+uQeL8YuQJyP/IGT7P8qQ/vsUefGnN4q0/auEMaWE/2wadX5s9hd7CxB7Tb
ZOoALv3tVT1HKpeQIVszYPWH+bico7Gkv8UJbRxITlitNVGe0AYaZvdyivSbXOAsf37NXz8OT2tY
gJ4rPONL/8PHYao4o8mdlNQ02ug2L0nEo7zoHptIWU9/fykuY/tSsFsDTPb+PUoz0zcpmOLGZgDr
1adYtpK+0AhxsijY/vXFjG0Mm29mGiW9D8fCXlVO1g2cr5t2TTAw89ifYdGowN8kf3pv66bg/Wih
LQiijjvjpM0x+/2N4dzXFZHMNTBF7C1UJ30DWCJC+NK/dbWBzjcUQRRuiG1S1TMOBoyin9/t+uj+
4xd4PFFp/HVb7rF5Yd/2/hcso03HRjPF2U07nKoy75HBucn951f5Zay4ts3JmV64ZuMr9If77IcA
xRY5DOgEa+Ge+3MKBzkJPaiyWA9D9/zzy324KeOtl5OaGsk64bjyw3dPCC3LWTuQJ8ac/YgarN9T
8yovPr/K+qP/49H9cxXMmcwwFEls/ctm3h0Xqx4Jc1bpKA80Q9r73oPUYYKOVExd0TnRgxn/dni6
NsUKDocsF4JAvw/D049aiQHR46rC5IAUV/OGzrozUxfz3z9GycToMpVR/BXqw2mFnQ5sq67LYVi2
ECVrlV/hpkFM8vlz/PVtOcxcQvna5zNw1Ie3ZfqQ/l6DSbShxhfu+swltTcrhuzw99fRLD3r6YR9
yMdR0YjOQI6EfjSBX8Xi5JDsgbmh6uvLzy/067YJt+9aUxJKrOf4j4trSOXSc0ecfIkdtPt2LhuQ
RkP6VrpOcp66qIZ7HaMtn2eIWy4mirFAKfv5j/h1dPIbWN99bLa2y5H7/Yc9iHKawBGG2w6cFBPJ
ONF83y7tQqbORtQFaYabuOUEOm2tgfr7H84hH5bef+YVn+O+49u80V8OZf5iJzCt8rWw5E0beofB
zgcqdk4zKQIEoqI/PPMPM8x6Pb5CdjPr9kKojzOMj1YU7QaiWVFD2Sfj8sFCjLMdE6P/sJP53XDF
oqwZqhqY1MezzxJqJGUY38liR8e0oTUzngrMSn/aSXx4gkwvjusxv3CWs9l5f6xPjCIM0xGxApBP
R9aXigcafSNwZgmvsj7OkwNHTiOvPh81v7koJQLFNK18afj6348aV5VIvKB7bKOpI4wyEQNW9g41
SQ0fPpvjY95hyfm7CeCfd+eTICiki0/Q/lgy8PuEllrH3pcy7NxuoyzBtyTnrm9PP7+7fzZ876ds
x9isdlTYbKHdj6WCIPeWOS5R5I55k6DLdXV1CdsGs4BKy4tRO9aLi4L0Kz3+6RJ7pH2n5ra67l1M
MmmCutcEk0KwkfuXqAqKu89/3q9jmGnQ/FP/tD1byA819//L3pks141s3flVHDU2ygASbYT/f3Ba
8rCnSHUTBCVR6LtMdIlH89Qv5g+surfIQ5m0PPLAd1ARuhSFg4NENnuv9a2UTmA4KgoZfV7mZ1UM
6lL7Q3Maa795ZxU5mh34yoVlO8I2/YChTOHi+DkTjVaVKN1sK3K+mnkcncihx5ljB/qLnU32TR5C
WXjnQf9idMEf83yLaZEd1lMB+NlRvum8ASwbOZ8FZhSyq80sgF1Ul+VCEkNPolxCeGvMU29/r692
Waxgzwf18kY/u6zRjxz4Yy6bo+a9stHJscVCogvu0zwrBzv8CW8xPjf8Pvv29pV/NeAC4S21MApT
3PPR94wOoxkp+CFQq+yDAO20mSfEuc1Aohc8PJwE6L/OOtvwr0MmknMH+RaCIReRtRGAnaMJeNMv
puMuaPx3vpaj4bZMMOz7hOA4ghvWdo92EkXTGC3ucQ4N8C1JXTEiVsMI8CEqnXdWg189Ac7uVARN
Ggdc8+gJuG6sbRtteIIWYEUtAXyW5pC5mqMxvymBRJ32bc6paewS13/n4r8YdRwB/7n40eMnoglw
Kec+0qYlpGwhCn2hIZCc231HOEM6wFt++7EvL+qzaebvt4vSMrdqO3TpXt5uKFUG7g+jU9on6kyU
CY5wTrsYxWsQSz0Bq2ECwmXgKHoDr9S+fvvyRzf81+VZ+9nsuFQvhP3y8nNkLKvlgrXCz48Bw0On
y3ZgHsgvq9EBppCi3r7ir6YTdjxL48YKmVqPhnlmJTqGSEGdqM3RtXVWMcRgOyYq3XVeyw6Ln9Oi
PCkV8t+3L3282Xq6W3854AfUOzHlH82aOXkGaawWRjQ89H2BFvzGDlqCTjKARUOhmr2fDsZJ0zG7
IGKtyFHM5neG2K/un0MjTUTBGuaKo/t3ROH63oDyP+pdw8GS3PcsJGp24XI2ITjB0Fv4t6Yfee9c
+egl5u6psvsWm02qsUuR9OWzjmtCPtDnEX84NO2uRq9wEHmYbu3g/+Im2TcvD5cTD5W444Ox09Kj
57zMIxVMZrOYPtuyvvWwI23DgOQXlpL928/29UBG3kTp16IAGdDvPpqhSrYg6Bj4WhszXcLkOvOi
EWa2bwu/OiOFbDh9+3pHW7vly7SXcqfNRtJhHT56jIYqDQzqbFrHssdZnudhX1PfFeBD377QL54a
7AmT86nN0mSHRyerRgRoHIOQ5XfoSPPRRJYCr51ukh4H3NuXemrhvpyMOOEzJG12kRw7jm8K5wU6
CkH9HFdRd5ZkZIMIYmh3xRICF6b5tIefAa1r1p/9BPdWKMNu7y7NN9PFszZ70tlMgsxVYnm8w+jo
n2kSA+MPG++dV/mX3wqPmd4F3404fou0AyMsH0CUmJautn5jutTNapSHCF3fGVlPd330rWDM8p++
GQsx2tEUzWnUA2sPkSTRCDAhk+nPqnM+qwmKTWNn4TpGnf5JlVS9jaa8nXLMa2kxhTSUYLoglAMY
hDJnE4lgOsh0QF7Sh8OW13/a9kEd7GoXCFPsFmyce6KdW47nG7/1v+L+QNmOsBdyrGfiKRw/WwNt
dcjgB2ey3EXe4q0qAW21MBtCYAqLMKHEWrtmcpYbPYkE4rEJI3Iqg4tehj/bIDc5T07xWWOXwRlp
Np855S4O6RaANcCL2NTuejLt8qLCZLBXTn4INVRR25Tx2pxda90qpGxvD7tfvEqUXniMtDvpRx3v
ZfN4ICGgRqDtVyHgbO2GlbELZofmytsXWt7J4wdJqY4Ti03h9VUZ0i4UwugWQ3GQkcJB7bD6kKG6
3rSlHV5h20N/bpj2O+ud9XqFdwLBdoZhwtaORfbltJuFRcvkZKIdGeY0X6O8ZC9HQEm3dVDZbRNh
l5fTWPsbP8mSk7yfnujV7d08VN2+qV0DeEkKvSeacWdlsShu87DscWPTKySiLxDXRd2U7z2U199V
YDm0nQPapMvmZJlvn2+EITsj21iUV8oiNLmZneuS0suSizydtb5CWEE91d2+/YR+8Vqz/2IYUHUL
UXgcLVFNp4NAe+Afaj1Gp8mI5AL7atZ8HJQLMel3L0bZPfSXxgb7LsdfxuWzWwT7SWqHjwp0aGG9
I35GQorTeJfjStz97qXY2Fuckrmaw3nqaAykRiqToDXQWLZ2uitQEIBfQxSe+UZz8valXr9NXIom
jb1IQ4TwjhZCoQcCkFJQCeUw4viv0nFjhUPwzuH/aJfOC7Rc5al/wPpuhkcPSoacAHvoFvgtFb6w
toVlpUt8ABk9TiIjdL8rqbFcyR4g0e/fIGUObo5mMkv90Q0aEhdQEXPgrO1Un8dGDtuQMsQ7Bc3X
45+hQQeKl0BwIDheCh1PB/MQk1ya0dDLNigA+82UDMlpZIa+uISMPlsf2zF079++OwRzr2Yprkzb
MvB8dAoU5V4OS+LRkMRKxopysebC+91rQ8H/XNOu4c9kk9flp6r5XAoyvrofEYzMaUg2RkwGsg9t
hJg2VGCzXhf5FXvrlSFt+AKbIQB7MaJ4TrFC3EkwHPNMdD1g1vhrTLc6yMx1H4MrL277+TqozZ2c
QKFX+Ra3AR3vAilmcyqAMMKrACsPa7Hl0GLtMNKb6QmGhnXpXXbWBLooJUzDPQ8Ibo/DcwOMd/gw
ACGpEg7SHtl0GK+XqAUAcLAJg8VRAwtUEpDQeDAhJ5p7UVCcj33WHspk+mKwI4lJLw9Pi1SurShj
2fwaI52Q0UQAKZ6H3v1EYMrY7fzkhF0AOyPrqXR5nmNgs66CHlRM5Gxm/DSEt69r6Bqgnh19FwXk
DtwnGNaZabT7ETcCRJp7Z8AtTB5UiST/riDClMZKY9/2Pbp0/zASqDy2YtXOVyS14CdY+dZlTrhH
jcVtuicjoU4kmCGk1mRs+bSdEmzKQfR9JmJXeD/JqJvFJZlNM1GwCYK1HMICy+3cfHepDebdQ96z
Wd6GsMdLyEIDuemdSep59akL24MTgqrJ8ys22SsLZNecXwyEx/XlrsIXgh7V8bcccPA1HHICbcMv
yg1WPFpIOKAXya01ehAp9oktokNv7J1il/cW9svzlth7YBrRZRKpy6nYj8AGcnmxxBFmaP2Qhdfx
PTBSMpes+Wo0P4ztGT5/M/xWAxLL9zALwZ70h4QkhG44Q7Eck9EHftmqbycHutNwHQ37OOy2GNnI
D7h2QIDXCQA644s9k/D50ZbQ4/IP6fhAmBD5EoAeLHBM42M839fduY1+F60s2+Du4OW3BL+4xY2d
7wZS1Ru2Zgquo2q/TugTZfZNorBpOwIq0pSEhtNhglvlnyIHnxtgvSHGvhm496J9vmycU7/I1wm2
UbjIqPY8cFMQZ7qvbn8J5r6EHpJiM5z0lzl8rAf2DR8KhMB5Xp3SurWiq6D46gITbiqi9PD+uq5x
X1U1pB90v3CU3Xw6gHU8acBVdt4qygho6bNd4x2G8CbBYU8CAzY5QA7aQTZPBmDRnwAS3eLe3Mre
3BQcLDrvOifnbCiDC4Ra/IhdW+XssoGn5G3D6MquNyjtsZNChP1mR9M1ruutJU+QluQYxjwoYm/P
Vsc6zKd14PlkdbQ3du1Cm3UUoYyboh9VNn2PmFK3FPtvQ8P4sDh5dFBeiAmfZ5FY93MNM8OT7xwG
npbPlxs7nzMtRySTFh6a16MlYXKzWNGooaI/uedOUqCjJxzdURe1Iwhb9bt862GR/BFEbnyeKAVA
n5DRGYHZasgJG3/7S3m9NrI8OUszJ+RDvTpFYTqJx9JiAhdx3JzKcMpO/G4C+FlU8gHzO24fmQ3k
AAhiRN6+9Ov9E5emq4GYi6J84B3t2hSuucGsUSulEam3PYlKJ02JGaKM1Hub6df7DJrAdPT5L10b
arUvl6kgjdQ010DuEnpky9loCs9Bkoa/X7XgOOoEFALpY74ukNli7CWOkMVhWADlm7rsxoqCDPJJ
lL03ml8vvVQeBDoejvb0oo6LcbMry7GKUZ7UUseHtG/n08mvCPeaJBHKSByYb5RCpZFLMrocouTM
KL+12GZi9ghjVh3PWfLO8PbPA5NMq8G1e4RCvfNBf/k50WkupwrX9Y51msSKeWhQofxV6I7B8U6T
+WW0AufeDCZ4rPggiTErZZKY72yZf/G+8w2x8wso7tAuPC4Ei9qzIZeYBNCQAY625SYZ8bFYyjvz
l6TaqQXUOX+b2zbaujWERxbcFk7K26P8F0OPHpcnOJFjOzCP1fguJ3+S7V0SpoKkOrEiietPxvE7
FZ5fvMYh7QcTJRJHQaohLwc4wGqReTGeVuFi6JTllFy2ERlF2B/FSZaQCIhtzD+JFHnmb9/f6xMj
Zgrqo9xj6C5V95dXzubGw50SIyhxy3sc4BcEsHzq0SBvJLhj1/C/cIj1l5TWq7cv/Mtbpii7nI8R
X4ijWhOO27BXHbc847O6T4rEvhhcS9HKguBF9vG4g5ic7IjGfK/dc+wu4IoBlUmqwohFF3HS0YGC
CkptJj1LdOM1PnBrIF5iZZSRee1EZXvr0pL/VjdWBlwhIgMCxGSVk9QCVZ744zALf/sR8HFoxyCS
YiZ/pa7HWFxlnQsuWll3UGDbMwwHoOP5H+zZCnBoAJDOTmDphY7dbN9+DL94y+hN05nGv2N6NDmP
vgywSkZW+127KnLatiIF2xtabXKAzEyyEW6p7egW6VdRDnrN8T1A9OMQ0D35alOPXfXex1mm8pfL
Kx+HijnvPPPiK31A2/T9HC0o6yiyP7rtlJ2rxla38qxv9HgKjESgkl77uS23YFgs4FFolfNEl4T7
vKtGfD1GX36YZW58dmoP+jAx0tbBRD9H5lmwMLIieRkYIOsoDvdXk+rJXhJ+8c638HrOXa67dNot
9IGvjvAS7CljwOSZQAvZmFFbbLvWRBGBL4wm6F3ce+0789zrl4KyBEse0wA6z9f1WFLs6bk5yF1a
S40gb8SIZbCCmTnTWi6xvkA6HJx1pCzw7vOSmwHVHFw+D+GdPc2ycXgxBJ4+CQYSUCc0LY4Ppakw
e4xGcbIJ6MoNp4K6/vQVbaodQn7ThrCJlrH5Xt5+EV5NhLaL7tSHs4AWDF/NshA8e9YaBxUZDnzn
UnrxvrX2pfGRbjcjUYILuYy7UK/ItjDe0ZG/7hNxXWxFwkVkgFjr6efPrsuXaii/8WC6gvN01oEY
b/NquHeyOcEk6QXXcaPxGKGWLW4CD5IA3TLgBSdv3/2vPgY7rMWpwCaSZehoGrDo+6sAsTKtTk+Q
rzkbBD3jMI67RGzrAcYRWGsCdEgjP6FW43wsJ05hb3+Ilw+eGRBJEE+ABqGgdeQfb4lIipkS1roF
GuFmD7FIBWfIypz7TYu36yKLirF+5017ubw/XRIDCp0OhCX06szlIz379snYAGXjEZzRm7l0t61u
mu8KD+r0zhz/q+s4AnkfxGy6Hf7RqSH0EukCZeLYaKGczzvTuguBLrzzFN0Xb87T3diLnNmkFbZI
/472yRGxIaQhUYCJ09Jce5aMIK8lNhj4aP7x9rN651K+/fKLw/drRrUQE47pIEu/oXXvm8eCjWHx
wU7IHXn87cstHfrF0wHbJLSPdgswRNgNCE12eEpFDLOFsyEPxNlm8dT91ob36Ut8fqnjjQldFlLH
rXJhdVP6hjvlwSIDm2Aw9REFikwb1NPvHaZeX3T5up+Nw9ppzLaOW6aYBvXPXgdZax48WxPA4fK2
d38NlP/2wq2rnty73+tGy5TQt6M//udV81h96OTjY3fx0Pz35Vf//Vdf/uJ/XqTfZa3qn93x33rx
S/z7f19/89A9vPjDtsKSqW/6R6lvH1VfdP/yFS9/8//0h//l8elfudPN43/88b3uK1hRt48xgIM/
/v7RYkSmnv9sZC3//t8/vHwo+b17gir7B/3qNx4fVPcff0A4+NP0XZrirAA2x+nFDzA+/vWj4E+m
CDbLIMKeeke84hUagYRfE+af+DEXWzKSUaTZy8xFBsRfP3P+5P9e7MrL9MIWz//jX3d//deq99eD
+bXL+mhHggGV437ATv1J1hAc18K1aaYibXOx9Ss2YHm0hEKORrdPYmCikVnID21vsz0L7Pm3ZjDs
iMuVaSuhyqIzTLX/aIR63eA4rPZbA283HiIHirzZz4QXPXsef9/xcx/50d7n6TruIsfhuEnd/Xhz
bpHpqBuQ5VuiaCBfNo4BSgQcU793AXTchWVtXJdOm9y9fVl22y8mz6cnznu4yKFYh+nYHa2AxFpm
TZJl89aQiZvtM5tlbt32KZxQAmui7H6sFshmjP6drCEyzxzVqXhbAu9pb61GRZBdrcYCJ5WNCrS6
7yh/HUyk34XwDLZjoIvTJb4X205shJSPrdLsDlI52sG762TEHI3BMF00LpQvsBXmdTK6zZ0YJESn
rqSiLPtgG+W6/5xmC9e0y00vPsviNOgfVBD4JG+3DowUo09ue+qil5yIjW/ZgI3aUq3xWakOIWot
k/gBCJ/1oei4x0vS3croxCGInENe513mMvhhjL5LzBukuvt27G/7GAMZibixT1aArzdgd9YjXeqV
ZUeQCGlIdofUG9Ov5DyF92kkxCH1x3LbW34BD7SrPTK+WyfYTGAHYfgs/91DHVPhiWpL1d9XcmwB
JQRP1ASjqcKPUdtH1BjbXpJchHMXwOtQfJJTLClR9yBBsHtxOHhAoAmzDqcf4P+u76LT3usgiAdY
YLa4qPkOirn5mgPc+WoXjvvBJnT9OhtFsGNjz/bOG3hek5zdn/BloE0VGYzrfIJqYzlTtTHrEDAs
eujVuPB+DDG655AnPQgcZJhIp0N0SkBJs2/6Bfk9ZYlBg8qcGb0lFIQMG//pJMlB753aOsnyQey9
uUu2IKVCguGn6jI2iupn05QetM4JvooNaBHK/7AWbqcQZenksvar/ETAEAG/mc+QM1shTloDKl7b
kECrdVFRrbaB0oKkpxapSYwMda/PWhZUTFNtsHZibdCOyVtyq832rhMg+mHaZhsqSfLcn201r5Js
9Cjo1oa+yspc78mktKGVxzTaurGuH+dB2BsKkSRMJGQPkRwyDMBHJ4TyG5WQrvYJcEYHKNeYg/TC
CFrrqjMkEVXRMJ5pMYjV2HjzJTZ5fdNif10n0EHLdVFqf1pqbcWDyKBFbWMrVqxbQm7TXFqMpK65
J7Zd3bLfMW+s0bZB0bHPWAmpYJN02HqK2O83DS7Pk96cYA4iqlKHAfXmD0l368YEWHjdCzld2mmR
/9Rt158XYet/FGjDNh56cFJcEguC3lAEZwhUQyCmtbsbwTHRDWkD2P1WCzVTtd2XEpLuz+iJW2I4
Xn0qcu3ce7FRnUVj3W0saRO7YwXDmr27wkaSGfemDRnWSpPxpJVy3lJlRHFYNwQ8NHZxbg9OdlEW
jn86t021g0lCaktZRldM80ji+SvflW+P58NoS/jqUfIjbtv0TPhAwfHzhtfhPPPusF0+mHHBGIb9
s3h2hmBjd0N0DmRGXFY+kaOSYv/p5NjJzTx4yVnDXH+lh8b8GvdNsB2NfLqsXXgiejDBodHSGA7C
SZ2zFE/jHexZIosgV2x6MRF+HpQBp1HFlLrSJrjRQM09kUvmQHCzni+aAAr3zDGdvpF2O75QLc5z
RtqZPfpkGIncIZO5qT5pMujhrWFLuUrFEtw2BEFxUCommat360+NQUehl6NVQI4i97PJFFCpKCcU
QjbwFFeooaoH1drdN68lAmCqyDRbMd9J+nCekXxSyMqR00rS94TSOxBl8ZadFWB8oo22tdn769FI
4GVpjzcjtZIPXUMU+gL+6M4jY5i2VLRToolyeed3/cJgmcUhchvxI+yUfUgSx9pljSwvJtn1l2QO
LTCfzv2YMeVfM9jss6LhfdN6bjZaB0zTHnNW3scRvNy8OoRqrA6+xm4CJzsMz+26GzAGEUJMLrfa
BIER/QTLSqFdoIOSLcEHDmFad44KPiikkyexsMhqsNtyE6Invl4IVts5owlbmk24ldItHkKidPc+
Ezdcwdk677tGQ9OECXbXtcjqpxlekBXF01VRpsl5CPf2VMCTOgcISL+Fsiio39z+omVcwJ5P9BKY
10i6mJF9JixCOmCoOuvetOu9I3oyGpBWXOEHoIU0G160T5TVfwKWVJ5Gekx3rddeFyaBpnVYmhdj
qb/lPSlS7IGrrTU0066vLTuFPtoaJ3HijCdpXIsrGQzGFX55jKFEe2/8Dh4dZ0nzAx1zZw+8bJGy
AmKij0tHxIrM72MQRetuJHwevZm3VrVt/IC121yqvB6vIAGm9441grRo63qPXIg31LWqTVWZ4V4X
lLeNNHO+UBxX0JSAozVlXZ92piRPQCflGhQjWTKAo06RSAw7gqBpC8PfcPfG3HU3IuzJKocKtayy
cphWdePE922S9SMd6HS21mMT5qe1KmhqOBnhXQC/6TSzRAQri7F2a/hZeQXdxvvS+mTiBbYML0ty
nz6WsAkhTkGUZwjgGl2xsanvlSj6mojMLvxaWJJ2PC+UhCjvYDuJ2RHsPDn7aLo0Eq+TLAYxubbC
2vmpINyPhNty7N6GVEFy6IOuU3Ic1nZHBqUZkD/NLoAeulUSUlj5Hr15yxTqEXKUgNKVGsEnk5R5
0oG8uL026Qoc6lnZ12Wd6XntRmmersvBbB+MLoqDPSV1SlhDbaFQC62BZnJk5sFOgXn60SG4fzTL
IN9Iq4AsDN+LXOBc9gf2GM5VLlvqUCoWIIUBUJGO7jmkImk7bg8x02B3CmqS3DT0arRKGtet9Nrr
JtgDQvYJ87s0/I9+3JoaFkQlb7owcg/S8GxUEDYlRJ3YFFnCqscp72jmc9wHprXzKyLF1hH0leZk
FABEyX7wU2aDdiggDDpKL2Dv8LJgKyfQdOf9vG2p7YHcDlV852a2kW+HxsmDtazMatwWdkJwFkWN
U4jKtbvtgV4kmzTLQG2VE8wT3q5w6jCTthB4+RXT29eJIsJprgFEsb6w0O4yeL8XknhCamOdTcow
ieyKRzxM0NeMOnC+NOxhSqZFwIErLb2KkJye5OLdHBjV3jB9wut79oweISn1REOHzLM7lUVEx/dg
8dwzD4O7uSa0THYkqofFTjttc8YGszG+O72q9XZAjHSijZJVAbbieM32rkog+ONTWs1ZBlDN6GYf
uIqTncK5C9Bo1OmlPboGjDUzv28L2/s84O/ZIENT5F0RGSBXIcP0jH4ftAO20me1zgZqkNJS23bw
vD25arDdm6EZUUuo/lDVyp2IFIvCfQpmg4gAOZn+1uwg+G4qWVfTTlVBeCmoP221AQeQSPVuemRh
n88j0RD3IFQw6Ys5wGi6ct3RBZJgVHW7RZxarQ0B79boFlBeHAeA73QqeEadJWfyTzpj+ILYWoS3
zHaZRJSqdbtzvZrB73hBNC4o2YF5wfaHg9kZ5hmAvurSSic73ojOJbc8V7xrlectWZ9sHT5mbIeM
lV0X8YdEVqRYjHkb7TFm3VR+W55Si09PiDmhLx/54Ua3xFiqsbVPcnOAxmgY1Q4igUveSNoZwBXt
7lMOvu7bDCHiBJ0dqAmNjANVWvHJsVIAiVUxd4SbWUbbnxqEPsCwDrFEbNs+Ti98GfZXRZND2k6K
sSP0OfEAvtfQ0z466AoBjNgxQh9GWPdFhJlYx340fpoLN7sySrO9NEb6mi1hBhehAoe6oedkWife
5JNIwysz3LLIeKtWKCh2PH7rO5BiYmh6mM63CYDH1X/1NRrVqOr9rV+STdl0c3DajEDR2gox0tvH
wZflLVIFcNBRgqdcJxyx9KeOTrvCiExDVJyzYz2xT3OjCw6N1lorZ/ir3vRbtZj/bYXlRVXmzYrN
/4O1GAz4z771V7WY60f5P//H80rM09//uxLjBX/iJg6x+C4iWowUVEz/rsQE1p8UWZhzaY3wnHCM
/VOJoRADNAqlNjUXhzq+S5XmX5UYK/gTa+QiNsdtR70XueJvVGKww78sGGCDpEiBYGChKljLqeDl
GOl68slchIgklRqgdLbsZ2p9wW5F2B/sDB1jjDTGyMqzaKra8YcKSyv/Psop4WVRND/KAy6+AuMv
FPLJvOyd3ENYbXTczwaum2YxtRLLAD+eeoPNlKT92CCozx29H8mMexbOjHCUHFDhxJOgRaiHT+SF
h8SwVskoN4nmX7m08rnOjTM/NQrS9qxUiZiYOjkhg8vKrIl3vS01p87RU4X/Y1RmGhAvWtekF1oc
l2jzWTWpFYRyZ+FHtlI5EqMwrtr8oayaRP8sab4HnwPteNhqBEdZMyFTz3PUNxoKkm1rkzV1a66G
UWX5zSiaqSivp4yTmvgY2GljTqCkE6P5XGeVkXxPUr+08X0ZiFjJXED4W96TWp1nt3ESZ9bFFDQo
DjjRplTUL2ZcVP0lBPcx+hDZTT7QrR2A8Z/mUEghj6qsUQV5UaDp48+uYTr6Pi5G4X2q2LWX9YUe
26L5WSuSUa5N7qb/gKqwm+hztPBBI0A4Kr4i5nP2ko1ZpB7atJl0CkF0nxdO+so0cYgDKYe+MZ4H
Tj7Lr2Dn0W2iwkKM8xk3WdbvwiatzHvXK4T7BZp2XeabJKqlf5a1SRpeznnjqD2zG7mfSes71akO
RgWT3c9JTnTIj2AVZivmXwGbTwoEW6Ybt2pHkMrkXWRBBht5ZeezixKjq6bZvc1TyoSAeWga+ivD
EI+VFzQB2kcjHqNPKWHyISKXbsHQdyEzrqRyRVlz76Yd/MCd28PDbvdxNLnWWSW7yPiCUUzL7ew0
bnIOUTq1KR2ooKdnH4piXZWgPguaNYVtb4oqs28w8U32olkzCNsGPNCTKsPBBlrgFCfEzEQE5iIF
zKh9lZGs7YvZAWZx6GSQapLpSSfdMC0Tr9eGISp60xtifYhnAchAhYnIzqFUuu4d8kIElVQG+/BB
lYNKPwUkf4z3GbYvb9POSepeDzGnMe+AT3bkiIUvberPZ4eNw4VFuIQprVWfpLF1MNNMBNiwelPz
Lvv45AaCqd2zeJ5TEm69pihOgWcZBvRjgywSikWuIUigxT+6LiGMkRevLeKTe7jLGngrAsslOt4b
46vRGmd/pzhJOVfdoJ38XEyAkK8ZHp19BfXF8r+2oKaL0yLq8u4AAMN2vgegzcVeZH4enVZtVpRI
37TRqmWD0Ds3gdUUHgOS06VLuLgvXYi2eWedEOopp1Pfn/mGpEzM7LK0M9itqvITexOQV04xIAyl
/dV2G0tcK8Iw8pugzO3oNoIy7X8TYeuqMzvxM+Ni4kOX52qujWwnyWpu1nPYdclhYCyRjlLGRjRc
URAZskOq7WG8ZrWOjVXbzvP4ZZaTZHfeaqDUny3ZliMW6qhC5KIrR21LyqZoGx2Cws2PI+e/nDOR
P1s7A+QvtSP2xEhSkABgTK2W3V6+8gYnlB8nvtEHH8aLfajHcsjJagtMbFmMapp6JVlEnmZioRDY
7Gfb451fAUtqV4HnxIhocnYs4Wb06iz/EtTSin54Y1S5jxTQnCy56Bbnd3TuxRM7Wapbk+nl147H
bpTAzHSWPmVJo+fgRrXLavzmNDFbD452Hir31g+7Md2osnNJpteJGSY/bZmzFKDHpYgWrzxvkKwB
NmpdKqMesPYSDdecm7u07dL6oqEhbN5SYgvMc0lpEEUhzO38xrD8GSL3YPU1sbhz0luqRi9TeQB5
qf8unP7cDw1I6ywbBonMLgWR8nwuZiWWC8EzvWyaqBT3LumOwVU0WWVwKcEies2K9rST3JWd9kIO
luwBWzTcaYpoGR5rIz+MWTsodQHuponlFvFdrBTYItaACz+t+vq6nEs9yq3VwEkHh9XpqvwKPDsx
iPQZ/ORDUKQuyC5DkApzFo6urzqS6gi8EBNBOGFZWPu4sfUS1FcJ3bVrOSJG3nQOwhTzJreCFKsm
ZCMfnbHt5kgbx2mOkyumbm5vlYJxMr4wFxKTOoUNTsupd+do3UwOpHo9yLJ8LKYGWAAoPKMnkJxM
dJHEK1WmVT6vqtZr+HJFkBmI8sD6jB4UT8S4MUfJkcN5sZoUxScoYtlJAqgbN1QhJgSxJdX8GBHv
UIz4lRJtkmO2GkOyxvdZ39kxbRITCRXPLM8DdD12i9iebEv/UzGGMjFWRtw0aKurtomL4NRpctV/
nWvPCZI1aLGhYf1Y4qZIL268W2JgtX1i+E6mqaVUgXiQmUFwYttZ+Xguiqkf72TZQ8YvCzoLZxEb
Is6MoJGH5mNKb0FzsExAWkabNDFz55HFNx3umDdMb1PzO0hAgqn0TeDHeB2oJ9QEEai9qf058Peu
TbIqlXA0Q0O5B8fryTVLeH9hjTnRJKe6o7puEF8VF8n3ZZTACIjZTdBc155LxWbVCxgKJhp5v8p+
0IYJ/XOL5GDTWiHQyGKSWMJhzoi8tQJJROezHeYvukuvHFK0zOgu4Yth+wfH4thg19FT4a0n6BML
2rVVD7eijBmtdgIQKyLt18po72RWuGOHchoYDch5T3GSUiQQZxQbnELaJ03t+BtIGMNZk+sTgOzX
k+SU+/ZHXaQHz2UwfFIP5hpiKB9zEkk8L7eXoddJxzFak+BWUwEarSD5WVHxxYgL4rNGt4xv3r7g
UeeN5jqCVB+VAufyELQyW+fnPWgIPhV7QMr7w2SFp5YcUd6NoVHFa+B5ZAs0c3eZRg3v2tvXPbpR
VF4IMLDuwu+lSmUfkxTt3h1QIJIo6ELw3/aVltdtYM3X5mRPW2Meit+7z1fXWz7Ps177PDXEELid
QXBBYt96mtQB21+w5WGii/NGddau6bX5jjbjl3fJUSFEXowr61hp0taGbMmDldsOr8rOKljjusl1
duaU6JUV5+8p6Y6e5nKXkLLNhY+IPZqe9su7LAuFXt/Ft5OJRN6UKVzKjRGFzlXdJsZ1m8UElU21
XyfvvGFHJ+e/rgszCZ4J+4JXumZCkRxVFbHaVvVcso+eslvdW+15E7bB/u2Bc6zFD3HIPsnwQzRU
y8g5OqXbWqi+yiO5JesmxyBExqlpbnytHjUkRMp9axdvkl+Rvbj4aLxk+FYHxAHOmgL802f5/6f4
Pxbd9b9B8K8O8eu6qMtv6cPzc/zyG/86xnt/Lsgek3M3Z24gKkwq/xzjF/G7h67AQoKM2OLfx3hL
/AncK1ykUiFICFif/5zinT8XSSRzY4DngeI+btHfOMUvp3VehH/mWV4M2scoDRGQs/Xn3zx6UaCj
wnrEcL6Bw9tepSWuZ/+QJSItyhuCWUVokABoUKbaNvnY+x8UlBTnJM6xy3K2NqjQ+vFwZTXtz3lG
regPP7Nuio2byQ0JITbpmxH6rrz0ZzDF+xB31+p/sXcey3IjWZp+l9mjzKGBbSB0XK0oNrB7KaAc
yt0hn36+yC7rSTLbitb72ZRZZSYZCoCf80tbyWeQ4Xu89r6/14GU8xOJaswQbpoKcoCzpiHwvCkc
R+5XW3Q0kNIjtOwa15jxpcnLjCZWCilmesMmqYH4iSZy8L21rUwYQk2b+KUIQEZnybbe+6wul2Et
Yot4WjtTTyofM00pDKpi2oTH1P0YIcK6n6NuCoqs3aLyYLwrdjSATdjvMB47uUv5GponeNXVo+qu
NE+iEoCiEqMYHHxOG9FeuBYCqVqGtd4RAkElCgzoSKsdJILc0AAJQ9cyVNCKUMW2oBuyp3jeq8rZ
OqdTlscJby2QJzpdaVRm9km7XSqzNk3Qa5OySuvRAI5ILaFQ9JyjDal3oBwOlYNGmuxcyqks70oD
BfnW5hQfZt8EbvmvYYOWlV7kQNEn2tfWI9saMAihPhHzV9Xo9y718abj/GjifOPmgpo5ZckQ8x/E
uLfpWWzSr4oCGgD0WbOH7QfdpOVnKIJC3vbKz7OToZKm3TZjCxPlabeoj9LjWMWS51lqm0Zzu35S
hK3ZzEJDDPXcGMuWYB09UCdVbXp9Qmpmc5k4RqwvAwvRlwLqvrQ32rUrHmOihGGii6qjkl3yCE5i
34R8pVJX0UNeFSMDb9ko682Ce0CxuvaYn0/VUoifVlXx+fqI7LFDPDFxb1saT6xzL0f8lrWxbevY
1izBYmPZiy4gCUVVbGdR+PUN12iKJsFuidhNS2p2xjBeg+Ng1YM6EY8wI9pEfQDQbBW2vw3gRIzG
LpH5+YlyQJgT5U2t++42UwvJ4YSL2bGHV5j1iBEqdq6h0AU7FeUiJ25TWGbUOAA9iAwIS8WHliHj
3PpUt+b8exHGyViNcX7wW63FngaUwt4VQ1xMH9Xihis9j0h2EgSkvnsihptiYOjqej1OlScRNEyx
yPLXGG/+uluzcAx3qbvmn+J0kvZ7XygZv1MrVY4vFKqp+SMN80zswUuKJ62h4ZNliuNrYrawo9Ok
18m/+H5LWeViwWywmi20Om40hJihTl2u8rECt8lPDa1T/oO1zlZxA6fMf9MHaVweRNBfu1rByUHQ
u6EuK1hfam9RXjj2EmzpWRranVjnWJyu+s62I7pmiAJ9LFL41BtDkmX1VGV6gXmSArBj0Gk/7T1p
lR79LHNf0qO+LBddYXhIam+Ub1m3IBmZ06acqC8Nh+KkoRzlRkSRWi6VWyj73b3+ya3rmGo85com
YtHFc/kjiriBb/KyRo6/dhL8BtVwpJpjNCwp15gTV3V4yO1y8QBSRtffjy3vmZ7ChcZSGhkxPIlw
jsSpJ9pDfpnnsqOcuO7r4pL5zLhnr8poQ2mbrut3ReiJ/mMQ7pyxnqoIczIGT91v16luWItgIAb1
VK9dp7+FKopeBAQ4GEWDOCqzZ5tm4bLzP6US3RDWZq+ma7sJ9LK1yUpbN5Nkz9wRpWaFO916Ec/a
rrO+0G9IDopQeDonx6TzRtRheaUt+6eYR02DmAJwCPNf1mIjhhIeNxko7YV9V07wfKkqtmwN1WVo
shyAsBuji+s4zU1q5itZIqhWlqGkLs3zlg/KAZGWjUE33ngGk9u2tPT0rLzMQQaHt1LHLgtijlwl
c1DjlKlGrJUG1pa5x00Jfctp0LU8Mg12tF1W6Q5IwOh3qnKiJvEdMa9blgmd0sTU6uoYYtusjuuI
Qi3YKEcs06HM2L1wDA8LKntF895C1FfYjVfOVTbHNPWDr1PtONlN7eexpI6MZb//aWj6WV41F4Gp
sRVr9AkI13mamNfISZPMiR8ykT8ZvExzHPQUeE9IHWBn19Z5QWHxBNw5JeHI4w/dr6GME3XAjO0o
qXSNL1p34ig8qzhmbdCf03pkPRwyWsla/7NpfJCr6NBo81jS4bQpWi4aS1B9NxFgwe/hAjA0hnJF
+6aq/wrNdadTlDX3YWu/qSp/9u0Fpn2R0NjzY7/qcbtCY/FD6B/ZbL1nQXAPCcfrLlQGLK4521r7
G0Pc0I2YlPcJFImi48Yez0pWR8qX8kvkruLg91B3lozqfYYQBRtPnyeuVT3D91+i0oM7N5WzgZTs
dv4MMg2eS0sgvwliMlJuqjQ8y46dy3ba7JHqxSnblk1XUSE7NTVgYpCLvZ0a7yDy7nvm1w2FBqA/
pEx1u7EK3gurwnw665aoNsrCWDVBnIeac0ysXrSJOnO/5BBtcL13y0zgDp1OxVNbkLkdSf+Ohz2+
cGv+bC02wEbpnqe6erGKXO4mfusDN2wOa5G/xy0qr7yezSEFKSe2BzhXhW28F75yfphyru7XYvoZ
LnO+j8VSJoMMz1adPzkrWYVE3TyODnRB1TZ4DoZ5Oai2Q7DRde+yrbwn8qPzN46Y+kz+Wrdt58oH
UbfQ7UGYH6zGeEcCaayEytOPRYHDhx3QrgUbqG16ZFf6ABKNN37TKFF96FHcSilvIru+MyuPzaZv
y/2Ydn1itT6m5iV6zyuscNdM542zKmrg3foSZmu54zTf9m6B1zyW7XH2lr0zFA98ddONxzWFE4oh
se9+1NwJJHt0R9UQcabkm1qdD2CUY9nTHuloeVv46/nqgdjGlb5ZEYNAravyZPxmX8rmgYrrEz28
3zyjT1qM+5zWcULw5j31zfvcyQ84Ier30qrUccqz71XIbNCgMDlMs64P5RJ/HuPZ4pq2UV6utFW7
7WEey0MUZgjuhJMQ3jlxALdPiJuf/cy5pGt3o7OUGptU0cqJaG0us0TSs5RQJm7tDMhgYnI6C1KL
HAHYBG7hESkflWl1cLAb0e+7OItfPCqRn9u81J+E54zPKDHEj7jJ0+diwZaQzK4KTiNpoQzA6WLO
cdfY1evQ0SoniTLZoxSJluuck19id/Zu0oURdVRElg0ogl7DIqqe+E/kQ2Qis20gIm5zZILQ0XO3
ZwSPfnToc48uQ9axodXvbqCo+vNo0uWuWiqTpHYT/ARUqx5MQ0NjsKA2vWMWrRCXDsBhm1WNJjHr
oD+3OfTTEQ9w5N/OY4fKMZMpoDI8UEuZOIoWcqpUGg+nhjn6A+FDOCQeoq9+GwXgMztPLeMzEiHi
JrrRhMuJ23A0BMzKoDj4Y9GUZzcYZv9rK9E33pTGRnIw6Wv/+2IFnLBSFOGhx3hIPVq/0IHaJXGL
SCXRdpxFmC5wYRVEu1ibtr9W4jpAi6gflpmGQjENVDCIQd02oRJvS6EMJ0HnnQXlCPQk9LSs8CHo
ed4OoU4dCAS7GImRYjvaQsMofQj1YMZE0WqRH6mO7Uk3ZySNjzNzjbOJhtT+aK3gUxnZVE05cEyY
LNEtoEm9Jy2UxkVDIZM7mGRkq9hyy86vIM7VRU5NR8eI0TwXK07gqbP2dVYHCbGBK5l8bnya0pbC
5LK0zzwQXmTo5U/zrPqHJltcwqXIjAJhLU9qFCd6Sj43diC2M0k3SVFqucGE/2aU/9WTdAo7Yftc
t5H9NXc6dWa25Xg2qt36fj8dQch/XLVO99Bu7+0afkyjRuo3Vcu5LApavghXvfdNbS51B9KpuWVv
GWQ1x2leXDuwplc6uZlT17bYM2HUPzGyLnse4mtS1kW+57qkIJx+YfuxW0v/aLwB4a+nLIhMyl6n
eJTbgv2J0bGm0C3uiPgKF4Y61h5hnSm/po5akNjEEaGtUzC74pZxTCO1a0L4T+9WIgUkhyUcb5ww
pf1U0bGHWK/NX2Jkexd/6NLtMC2076Gyu4mClMYBM33vTTztlmguDwWx2Scq4qKkdc0bT4acDxbt
5fW4SOfhrvb872EfJ0gkjn7qJ+OCCry3i6fMdX9g+fnS+OPzYE88LQvyOBj7kDCO8ReTUohVkMTP
MT/EkAW+t2lq54vj0rcdWrG98VR7DkKeM1M+rkkTsGOvaXC0iuBu7tw7aJY3Zj/IJZ1vUX2/QuPi
fh5JHjHBLYWe74OjP3sNY0Mp7PvUc25i/qGxx1MjogNF1HRG20t7DOJMnn3iy/pOcrA4HjJoaLt9
VE1381K9UDX1fRFUia9Td8vkdasWYSA0GAJcyok2QeX9pPGy2EQT1SuqErfYRk6wLC5pKci8RxdB
uonci5+5hw511mYq/JNKxYvJisMQ8D4Cb2DnhDE7UMrobUav/ZbTC8Y6UbTblGMkCQN2xKzgGVgG
hbspCE4HEeRNkxXtbhYzf3XnYKvChZNyIqBbdOq1yIJXVM70Ay5UKpp2oL+9PgxVPG5cYbpDM4fj
yeRQXYpHLDoZ+WhWiJbKID3ldEAele670uGhYZV38YgtwV5iIrHHMt7pBikXOV9vdB/fCKMclGzW
tka2xPeEEoEF6UWZ/lEEWhzaNhObZWpIaBX9N3ANbMuR+4gkIbFn8eKV8QPb4NnJ9b3no/omuWM7
NUX22Cm325dTY44OiyspMRawhe4jcvZk9dB7DSo/rQg1KB0Ek7IewhtZ6oC/qSiSTATLTVtgyZZ+
s27EkAvEecUNgSX8o1wgarPE3eqH94gsTi6q4AQ+wUv8peOAFtElRuDticU7wAjVJzr14sRhRUvR
o29XO3zz+7hNGteiFSeIn1pCcIloul2q2t6wUxxRpL/5HkSx5dC6uVZfgQ1utb98ohf2dan6aYdE
o92WAicIN9iRZ153jFQhduGQSrZbDLQwRFZiT0ypyIpi3AMIlwm3ynicmqm57RZAg0qmL2M7yx3Z
Gq+21VFV5caPnt2mp2Xgr0Q7t+xbWAkEVXF7I4TVnZjj+kNvTx4HTji8Ma1COvaqpAI5jtRJafIi
EnRv9H3EqDD2/jpWHTBOrVGzxl2KwnBS6QdmSNY++ORs73fLWLCMduk7NRfzsIsoSfGPwkX/kvhN
NQqqQvsZQUplF/sYyf+TRWbvhfIBmxHGwhsGWvWCL4P7slh+Ii9tDotAW5253nKPgjPdD9aoY5Cm
pa54dnjDPvOkOdJdqo9+YOqf0rb8swmi/kQ+ETtXYA+H3Bm4/xzaS5sNHFwR8YdY1CD0+bB0J0cX
a53yA/ZPpBWDpGpss4q09s/xikTtQp61voXMHz7XdqDaQ1nZPLIhA2r7RIQ9oue4iC+AN1N8K22Z
4T+fKu6oGMz51NSpSQI05fdCO+Ke8qX4AfvqUjxRbKbnkzSre7MWRMTwBTfqTDmsc+gzlD6lzURz
oIEsQzBDDZO9rUC6QAoW+opY6C6MEPNOFWb+iU6i2bFWEaqztva0Ne4KgX8lLxRNz0g7ykef/K2b
wq5fetdZCVv0szdZT8E29criPlNCPyMFfmzX8bIU0aujtDq1sLObJVDevinSl7xc9/zebNKB+45+
09n3FgymN2cjqRf2a12X17ryu8G4ReIO+sFDt0HiU0QckXPnzfW+avEIh6I/BNr/LsvubLMbjMr6
SmczEslZnanWEbsyaD+purzvbNKKIoQeiQ1itiWRtklQrw+se0RSGQf6WATBHoXv7toBv3XCQewZ
Tm8RFjDjB+UXNRY30I0mAWe8ViEOx2Bpb+l5PlNTiYGLKO0xGpe9kiCKdRq3jzQ2GsC9ESNGJgSn
ZJztojaddlbE3lB6RE0bFbrnyrELhOF9e+83TknUCijUBi674KHn8e6IEySOvMHp0ccUx03YUmkq
FuIObVGZONV4O8bsaVaOlaNqax+fknUIZHtDt8CRmLdnt8JTn3WPNG6TqG5ZGA08eaT6l3rcwro4
qX51O+MlNrFbuxSl4i6wDA9BzytOXYAql2bw0xR0sDeB9RCb9ROqz3gzzulL6XL+eo75bCnrnkZ0
3HOgLIn20KRQX3goqepkzDN3AxlWQZXW16XiHmj2ox25nsP0LszrRwIGdnAth2xZnuTk+QRSdZDc
Ic/1obJO9uB8WJZzASrONmtgvSPi+2oXznoqC1p3lMUu3FYP6RLeLMFyazJxWvPo0zwtuyGTr1o6
RwDTrXL0ycvXQ7NOyOTIsS8jwrLIYT6lKaxvGE63i4dwItPnep1vZdk/at9/5LHzGFrU/4b9T9+X
5xYMIHMZQKp6ue+dqjmUK5vJEqqfaEJMErvjG7/tNlYRRzuRZSl5ZKDHn5aofOwX+tq8xjrhLiTy
Mn8YTfu9o5Pdml1uP733p/6o2xZolt/Wd91t2RJuNzt5ogl3igP15Fg9GyR2i9k9OQD4FA89TI73
jNZBbTxfY3+ogoepsWBO09uwRppre/W3yhKfZZDfV0t/HHTMQe2/8szXW93qnowdY5Juij51g9rI
CO+9g3T+mJEveW+z3rGN0OucpvT56rRyDialeGi0yHrKOWA7O+zetAFut1utNh0xZwi2X/kG76Ny
PA/ICk00H8tWXOKRiapP53MZyH3kdZcq6neeB3ayIrcg/6zKaTAX9YY7/1MN47jB65bt48zDuQES
C7oIEd2+62I6MFS+ZpF7gLr/kIu6AxK7yeTwjUB1n4tSvlSl2qnV26m5uy+Ve99L4mUX0ikBCLeV
Vd4wn34lheJRlmkiV9CX2qDwuWaS+jE3npNfBzh9cCdUPjV7lBz7e5NTttwVL22F0QiZZXbMW0Vo
Wlbtrmg74wy2xro4oUyrk2KOP2adfpjK3/dZ/uLq+J0PWl7Q+dyhJDra10lJpDd5OtALKZK5RgBA
KrG7c3Ir39GL/dI4YN9z0757tR+fh7pQG32dWZwJZNwum8e5wpUWI2tMZn/Od+M6PNDOkO8dp30o
pmXfWFaciELunbR7qQL9Rlu1v3Paft2HYfCdKAjrMOjaSzrlt3vPyp5Af741VnQ7WbbF3hZeB871
UqQ2un+65aaxe/RBi9CcD0djk6O3+AMVfChCKXN8MdP4mVuVTLkuPhCK/RIV8jSsdNWp2SJkJ1zH
aI/Yezr7Ii4/MuMstw4exZoWdIPMr3eiip+kdm+HtNN7vhbnDJsCJABlxDwk+qSBPfvmjaOdjKzJ
nxF/+aelI+qGGXr1btCFhs/wNeuThxz+Fo8KZRo6AGzw0mh4tgh2PIFjzTeULqtvsA2NSaa+I90q
Fum4T1GKfjGyzo49i/8lXmf7i1KeegdW+Rj7BVglvIIuY57ucs/nFM8Lwf+t0yRdigclnWKTa+sl
Gt1r3r3cE2Mlk9AlMHIahtsI4dyRRfTe7wSY/bBgehT2iv3ApwrimmhK4SLWyhDrr8NdmgoeA0EM
UB5zm4B2jKhHgkev8s62q57hALlMw2jZB03l0pHoUlLuYw3GFya3fF05vxO5lJWk/63uwwqFv36y
2i4iZoiEnzX6tFwzh6CpvwZl+NEyHyeYLfzE7cb+6KTpJziQrYxaXbP7zB8EInxe8sj67Ov2AJGk
dsJb6UMRTyh/PlTvfqdnIImD1dq6IUgB5ZOfFkK8ki7AblL22F66lFHb9ldx8q9L6IwEea8Kfr55
dE9yWF/C3CLjS5rPhnqCMHPu9WjfGezF26zWAdHPMk6oD9XbgEN9QxcxrbEF4Z8Bm5bddJcwLo6o
B3nQ9+tnsIv7OlTvUmDc8nus5EP7sQaLuLPVeCSH7DlF1wWWAHI/u/KUu8EJT/55XnrksTMzDElN
Cs1nrfDMGPqB/Y4OjXFcDqHH2wcrefCWtk+WuQM68yv/q1BXiKEJvX3v1P6Pti+am8gdEH7OU39C
3ps/YwApnudmHc++w03vRNN8j6tGgvZ2nvMj4ELewgaW9xlYYbrRKmh9mMy4ARzOy+exd7I7G7PC
RceafU8Lx+IB6vXyB9loGCUnDAUfsZIUgfYx/B9XaxLJfnoIZO4DYQ/Ozq3r7C2zCvfGRHl+wtbF
NR/Uc4f5iNSzOx9U9mSFrfewmsDbTtOaV9aGZHB2bXSs3E7lJEHYeXuOS1qULgIGqDyasRpFoDMk
kQ6PkG4zIP3am45nhBuS6zaDd2ykWOzTXChgzp4Nqqbm+KeKCw5xXBA32DKaJ4mH6sYd25DGECRo
cWzVP53JzS6jvfSP6TXKbZMXleZF7cajwWaMLH6mPHqpomym3bbpT7GbT2c7RSpbmVi8Apy5ZssT
0P7s4gBMZKeCK/jU3BmntQ6pPU7H1G31wfaUurQ2XJnOmhBTVFy727Trgn0dLuWDtXQ8iEvfkH3A
tzS81qQGvQXXnUtHHV8oqX6HvFmxdQ6WX9yNEymc3mAGbPlBcQG8EvvJho3a1C56u2hl7K2ELk/+
ZBOhmVPehFkt4kwvQvo9gw7XVmplxJtS8jslIpu8S7/kLmL4rKVQQhoXJ5aJq51tMmZxSgHi9smW
ehG46DNn06+MYqA9rzZ8TZQgpS2+2qPI3+Bkq10N8dBtCTkAEcKE/x2/UbCVlet/xc9HhrgAzpTF
NH8qZd8yiJbitqxnzSwbRcwonn/vlOH0gJGwXLeya8tgJ0C+9sswZ7tK+4pHX+Q/LereisBJsk3o
aHVlRaOlgg0Pp7NDtMERJfyxSeVabShz6JnMxwDjMlykfPL73q/3SJXLfGdlY/PDTl37O/l003lw
h/WLSKXjJbQE6q8pSMTbYmoL8mF052VDNHl020k3tzeyX8uvdlPNX5scx/WOcQbBdbDElt57dazm
GgU/9zJvgKUBC0FAz33DPQFQ3amJqDJX2ZwT4eimO/saZg8IuS4yeMjCnGdBkGZqOq5tzqDXi9QO
aeWdjn5xhQux4o3bqMqd4uJjmngllJhM08WjLTlJGw6c3dCm2jrY2RIH+3BwyDdmgGaSmoypDnIY
FnfXubGRWzrLQeK03+CZJDTLFZiSMY9THAXDt+lnn1LlNZ7C7Hj1NY9wZ076IUqmhG1tawgaf2wZ
rgh8tL6mwLeSnLnMypO0k7PaIyF1I1yQOnzEKs0SOLLvxHazimOINgDNQK8lmR/dYC/s3jMTuCNl
6DzWrrs2FbBGY39vGwuiEssfD1w8ZsO8z+oBMNXPPDZa/iUSDjdQVzQqXRkshxSH9s72OKe3Gp9w
sMNp2NSXnJM3gm3y6/4WTT5O/3YGDn4nKFH6t1NLZ96trvzmi8blOvMJHAlFYvPWFqIz/DFJUWzU
/Wxa+JY0/uE0i/8zDRgtyIhuB33hA9SPUT5adaLBjMjGRQqRWFG7Ap1cqy82rqZ16OAL04xbnWZV
u3MmoKTTEAvzw8Nhd60PEAs5tvn6mk6oIHzM6M8q9lYeHKYqvtUzaUW7zsRDDJDQuIhC6jhenmzD
XC0I2xguSJ+ZXVtQ7wQ90DBvyaNAhyMCKyKtmijO2wyZ6k+DZl/cB4L4HtR1hOgcRI3MepfPUnVX
uUabb0wxFPkWlXp3402LM9+MV+XIgQFc4U8N55ydtIy0e0FQDmjGpeQv+2nxQuQPQZyu842H1jx8
Dsc0tLbTXNT3HbAGLvbMlD5ADrqHBzWP67Lza4Y04pXZrg6Azm11o4wV+xeau7qHcE6py6gd+2I4
bScWrWGunktGP3Xr4O5lrlkt+n/qIOWShH9DzjH5TYQsaRZdz9dJWuQGeRRG1gkNvrrYAfMChu3G
rfdjaNk4nBHXxLum1Na3vBPCvenQ6ACA2COoUpv25fd5Rfa+oa7NTSK/5IPSS/44Wq30SLKughGl
TZWTbpp3oJFVEcMu1SKN0bUs0/yMQkhnbF9L+RqtsxM9LtkkP0qKp9fTFOZ5/1Kjf0BaGVhs9UJn
Xb7BgVqkbzJw5vrWpr0YNQl/ywxvllOOsZlTVzMNjU39JbSuk5BnYTRiGNeRvRGGf/tptEzJyRpN
OVkBeakCtON5/sbI60ab3sr77DFonPX7RGrJuq2dtNQbYxXrZ41lq7xJo3FC3Tyo2IJg6Cdx65Zq
/NbnLGopgF+YWHUDsgHf3/0QVW85CYOvwWIa+gsZ6E7BRr3x3II1GQcwzBAhVc2UkExIXnSek+aQ
+LFW8pA5YfQpvha2nc1kqmBH13hjJaRWOeX1Fx0YmVZsmtxPS9BsItfxdZLCDIS8X0+Xie7mIAeQ
Dnqbcu0FqYwTkH1DVoJP0jrGVwk4d3VQP0yg3elNiqW0SkhYaLNdUeO22ebBMD4qwfe5gbGKP7JO
WLfkY6zPiwKo4fuDAknaOXSyxDUUmWx6kKKruMG+G91gnA/ukkanYohDQl+u4zWJIy3bTeRyWBE3
u/rnzkJ/ujMjJ9sdfJh4KH3ZzNheGo8g7aEB5dFFP0sYSr2qbSaJSdiJCTLgi3INjLWFtQEXO+9+
s3CJPYmRunOWTrwlO49T7Urw5M6897gv0ue8cSCE7NUbwmPqeJC49Ekwb1WuS4BJlMXLsoWHSvOT
jz/WXCaLR0rSUyKmkzEu+W9gu2khVzHZC0kBeFM/OmgZbkIOizM+56u8fjTde2M3+FQMz+1ug/Z1
afc+lrfilVCGtNo2nsG0vEQpQ/GiEPrf0roI3j/Mpvji+hZJHaznzaMcYmDx3goVdNRqMGgPw8id
y84MXzLj9ks3nDer2EdKGBwWjavlwbIH79VxeKZDtDScJHLk3ttZxVJhmeAimLmC6mhhR+I+3Ziq
pcPFqoM8SuaR9sfN2tiY3adu9O6QiYTpIYqYhYEj9KrP7qyneGfjm8fR5ea6O3kFI/umHuYQ8cka
oENeppxMG8H3Dv7zlwsLKbUXXcxf7qy8BZlLPCKBC2/e9IgFXrtJlfo41zzHkrDV9nJGhDUTFyWn
qQIJ6zw8gMk1mqNzk3XMMSv9Ter6P7gJftV0k5gaxHwjUezgKA3Icv4ttY1xqh5c4o62mamdj4rJ
YUxocJObrpfNo2Ze/lOj16/qal4xxBBAPiZd2p6DK/a3HDye6/m6+ETtm75Z92TKjMfQWdAniHz+
8Z8/3NW++v90sf/1UhHKcb7jOKBF7DeZvE30C6g/L+WFtXgKIwBNt++pmaxaymMdke6bDH8eiRBI
pHy1/sn/8KuA/fr6joPp1g18W0SO87sFm0UtLYw7+NsUA8qmLccfCEHEFkHq51yJxz5DrPafP/E/
v1zHRwYcCuIT2Sh/b/u4xi57/Tj5JK6iHmEuWmluQLAiwtH8SbqOJPq3b9cTwg+8q9ci8v8Rp5Zh
yifdE/RbpwtSTl5qyXpGWD5ub5EcNWigtUoxXS0h6TiA/JuBeLk/iPX/cQHj3eLVA7IviannZuJd
/s0K4Y6jp6fBIO21y/5zPkfleR08mzQhlutWxtYfTBBXC8kv1xQvRhiHQ5h4hDMh/u2a4s7vSj9r
mJKj3i13Fs7mPpmB26I/fLD/4YVCzCyUbeMS9blJf/1g8cwTD3Ev3LkS47Nau/xu9pB5/ucLxv7n
y9AJI2j0QUPnYdP5TTuOFaogecwrd03tu/umLZ1DZXt4GAvOUgWakmSKxATexNvSZOkOcUOzqTzS
McIov07HM5wtLaB/uJB/daZz61yrav72tn77WbFE8GFHwlyWJkcPUcHNr0OdcR1ZFZYI39xWWVY+
yDR2/nBd/+MWijDxoKjHlO/g0P/LM/+3C2qd2A67vHO3tqPkHT2vpAyhat1WWRU9/ecv/x/fPc9e
riAX3J2z0P3rt/nbS5HR5HBJVxKIw21u2nSJH5A5h//LD0QbwLWqGiNLBJuJ4+DXC0mAFkgoLhvm
HH0C7uT5vi1Bsq5Gw+1//kDXi+XvNwe5jvRFEu5oEz5BrdJvbhak97nV1Bh0yz5VzQb0wmamddXe
GzBRl3lfHZf+Dx/v9y/xWkaPGw4fnEPzluv+dp8oFz17FlYlQLPN1LQGlUKmP3fh9Idb5fcLgxsR
dwVn11+9VIxHv36PWqB30f2Q7+15cdStT2TfE4ZagZwHlcm/U/v/vxvn/+BU+dtV9Q87zsO7ev89
4PSvP/JvP46PfYbwUDw1hG2QhXHN7f23Hydw/hV48KrX9jD+h7vrv/04lh3/y4muNkRA++vZiOnm
v2M1nPBfAUMJGtIYFTIJodH/xpDz63XCeUiC6rXE3OMSYRy0f7sgl6qNHCKkqp2byefGdgbYfVSL
xi/jP9xuf3gl57eHZDdRsBjhZ9/FMr8vI0A5y/af3DJ6/NsP8PBfN/DfA00xUP5yY0PR0jCHTy26
Gp3EP/u90po0uphwsF2zDL4PZjVLiJzAaog4rMvrD9q69i6Y0+w9KspgQApfdNOux0UwbMs5Aixf
KqlI6iDPzUXw4kIsBZDKZltjI0m3mHaQTmZd5+856FN5r+a199HGki90sf4ve2eyHDlydel36bUg
c8zANgKImTOTZHIDy0ySmGc4HMDT/x9SalMlpc40dW97IamsVJURgcHd773nfIfGABV4C0P50E+1
3lwnWW33YRe5I5VPNfcM75JlKJnrTaXY0OGl7IvRiHRb01qS5qDlQ6Xv5siKu4MfjQaG3W52IPBM
ueOEo1tVemi7spkvHZ5r65g7jT4cWo+A8IPCN0Noh9C6cmdlHV+2GepePiw9hh54QO6UXzyjnBdE
fLEzHUEtzMvOW334gIcEEtCq1IqPWVlWQXFB9R7EiTHKVYMl+vfJSL05NOiGNEFW9K17X8wYVekI
+Wn1wCSq627RXKJnc6A65Zc6R6m/0PMR1YRWvGtB7yUZctMrb2oaYo/IhtS+g7yQGjO52Zj3Pj81
PiwlmSPEXjHLum/N0bNucbYtIFHBF74hB6idnRwZQYTNyBmHNa1CwYpCJQPZ4JU2OVWii/TtZCyu
u6vyEgGqFtFhOTlpg2HKib1bgRC29HAYodmOZ0FWmpfFYUERk+yjifbU3m1o8SHeJpIl8NxZPqZj
beWkrVHPhlWXpfeetzAWWn3f6pTYnDZOejo4r+j1x3aPk32dd3n00LZdp3MogAqSqS8mWarxlybN
a5K5kAWg2qTFOYdxZApIUGintdcM0CNjwsxNIB/OUBrrpl60O6dpmuFeS8u5PYtsJhC8XmuEs7sQ
5E7HP7bnbaU0B9QN0gLrXEAJq24ZZPjqqhttNe7oINYqqCIpXeTjRoLkrnfyJ7A7aOUqRAE0aPoa
2EmH0ufDXSw9v8Qj/3OgpzWYG4/5ehlyBltZCziUpwCTUjmFcBDoYjZ1aYptD4VqzYfw2oNd5N4m
NkGi6kWz2lJc85gRwSW3Tp3DCVCOETNjcIvicUFO81hrOWgyIWhD0KxixmDlKcazrFvV1phQEHWb
o9vTL1hs/aXoErxKUSqSJaQURSE1kFHFGNSpHfxOTH6aXYVb7kMHkgtMypzz+Eg0pKcDwmB/33qi
WJJTkReuePTpsWlneHFxcagnhnXXZt4I/SGzGkabAuPTHCowc86KlQBWYvX20AHMkWl2mosYrTAN
ShrPYh4NGLpoErfz2ENEUHWqrhibNPFRMObTdjjNix6JhNY7AW0T0TyobhjLINLRkh6lW5e8/bqH
0F7D5w5rsHMrutWuDWSgX5xBD3AVZNOtNhArzWhhKJt9nxktIMXaUv6w7SYx1O5T5tqLtgB+pKc/
X0RpUJB8VJiWPORAtqXZt25izLO8EhaAWBWYiWN1QDApiFW7ETW9YqAwtB+D2G9lTzwhmYjbXORL
wkDOjqzbwZ2It+OhTG9Ew11e1ZbxPa4r47Y3Jksx+9XB7+al5WWBMDtBsB7XGaaZq9fvVdP76XVL
Aupw7eeZxSR4VNq1vixeG0xqysdLZ0yY7mQZQksbj/asW/URGIh6H2YDGWGEcZOo4mTyf7CCyCqg
ZmtI2HZN5D2t7qSPukQWvJuLsqUQGHFI7Rb6w2HTm8YLw4WcIagt7xETYTmCHpGf7TWsZptHJEds
vTzl1VtQaMS36RSj+Pb9Iqqeay2paULUeFz2KRBwGVbTBCPWWtbqkRGURxU/WjHmjHHC5eNpi9OE
beYS0lfxh+GswV74ZpR1+9EZEqekU7gIqlzbq0woCZXoQR3FupaePaebW6IFJKs0PgnbOWTaUIP+
UYoprGyrxj1ZNfY7nuXe8LcmEG8PW1EDSYqDpakXYe/HY7FdhhGdvl35z5mf4R1bmYTzFVRMQo6z
XCsfuRfQcMp4cq5HT0/Gh7FEixIuZUNP3c61Ef60Z00MVO2e9lw1GPBVp7LHlZVbpW5vkHLCAimz
igxDUHiRw+BRNnKDB6T6xhA9vnQisWAemcn3yG/GVzgvCAkiWU4xzVhQOuYOdWeMX6GbuyegAflV
TvRbzzw+1tvAsrq4BSIYNV2AxxzMlCuwT23WzCO1c7HboiIY0sWHmJhp3W6cgRFBuUOaKMFOe5sh
iZhRoT8bfDYeZz7kbmU4jDHpZ3+jrQ/aMFFI14OSVPBV5oJaxyt019pbIIbqnYhRioXIEJWzh3de
X3eyzY2goY+Ww4Z3eT7K0Y6xeHU8RRtlAajaJLU7IYjIOrTKS4N3KEgtrIBHz04XxMC4eJH7FFPK
y+73xP04sRrRxqUApRie2OUcIrvHVS99CfbVBJlATI2eaYDHWQ2vurZWZ4gijDZi0pMYcHmwXvZC
9uayRRxRdAdMqlm0/uAlRT+XFG1ID3AR5wJUYUMCFrS/wyh6H5PjVINNujPQK/tH2niKISWYGVrl
NvOa6rWqRaNdaewbsl01HtmLCRUUnyjs5enqb7Nm2XNk6EkIF3GdxOBtdbOAuoqCseEQDIVEal31
zc6ALjMu4G0NOHSM+elvEV5vTCRlBuxaNOpaZo1/M9nAE5+r3pjj/d8Qj6JGNjtE/T6+WCyQXZwG
czJHjE34/gDZ2swc/tDY0D8dW6lCxQp1sNk3KH85pv9aSIE3afs692nJp+YWgrI8wEvzvrIuMcQy
GpRy8lq3inNVo10w2hQ323oKwUoFnRllQ7ciwZg69P/dcXr9XjoFv1izxLD6G2ul+ZdyHFmJo2uA
2MLcnefrRgr7tsxpu0sVd5vfn6h/LZSdf1wCA7QEBTlbhPfp5D6SQAWEJ83DhWP3zQiPifCcJr8y
rYbDVT2zO6bgnn9+6P8vKf/Xmtz4fwY8hD/kt7e6+yvfYf0X/llPuvbfiUcDF8PNoI3gr3EN/6wn
ff3vK+6ELtDa4hTW+n/9MzBD/7tlAyUB4uAIz+VfpNXxvymN9t+FvsYvkLrn0yakTv2/Lydtilw6
1/wX50VBdfu5pzLWXQQZFXNstO7e5qyoWvCB79XISv+Xy/If6ryfBeO/+jfrZ9G/4ZE0XPocvr3y
LH55AxYDb/uq5kbMJ8/zONjM4cE7llm9AFttL0vioFVQGJrWeBnpuB+wsr7WLWGiQOIefSANQkMT
PkSKXSCRiKD8bD75Zv+aorAjBHPepGXKsAO59l3imejoSMLSN4KJ49pne8/0Qt7//mf9+rL9/FU6
XQHaYPBN1zr211+VRk7CvZrhHSlhH1I8IqFobWTLmR6xUyza8G73XvKHmNVfVzk+1aNBvCY/8o6D
5/ic91PHitJwqLhvYK12C0LqLTN+I6TQ8sLf/0Dd4Bf85b4RNGVh616TWZg0WO7nniUbGMOTDve+
Iml7N7KZEKU7L4d+LJ3LPPtZELtkoE1WL5/xrhe7fuiakwKr/M3IoFX+4Tn6dME5Nps0YPjx61iJ
VLD16/5lIVWYYeRkaCLoiEI6GgpTMoOE9itYgvokOT/ewCLLd7+/CJ8+lHklmTe6o9MNJF9GNz99
KPxPLGrJ5OJfVM770unDpbbqNnASxn84Uzyw5MUf7/LnS/+Pj3WEy7PlsUB8vs3uMCtPFrURJg6B
j9bY9zjxde8MNANh9Gz3+8weP0Y8XseysVEea4a27/182hqiV3+KuPkPFwEOzfo0kJ1Kk+zTvoJd
kx3LZKxJK7PeA/eTGJC8NxRPiCUWIPb0Zn9/2X+dsdnr72eBYn7AsMkm+uzTJzJzH5XnZxhA5Kxu
XWgzu0X2KfWNf7QYi38H4Tl+RyGe4U5YxNPvP/3TS/aPTzf4WAZHa9/v06tduDSiSL3xAo687jq0
VOrIQC4yQtzL03/X3v75W0GIAuVlPMBK+TnoTsD1ZxTeuEEXEWaO+968lBkLI5zpxYAxRITJn57q
//R8cRLxeMXBC5FW/Kl7P+egU5dyHVQLPX3nNKifShvzrSat8UdF4X0Y/bI9S4X/oVNGcUYIt/LF
m47yP3aufn+96eP/utSsV/yX7/PpNSsIkM+X1bHac8pedMYWddZDBlBsSBOZIBBrux7hrGk8pJVx
kuj/CUfAK3rTpMdqfqrkXs9fmkZcl15F/ZUcUcfhu9eSF/yGWFSmEDnPRvH2YDEI3X75sCYLO9W3
qXiAjLlJ9DEAcWKJQ087qhZ1SCAdwpzyh5MSplL5V7Uf71PzsRLJLpbRFqUkfB63PGjJGMTxSBOv
DT1JLktXHKmuSXvp72lvhC3frc37s9D7c7x6HIFOIAWen3JMY2Y6HBMq5rDpDI1xWHJj1svbNDED
Qym7Yh8Gm2uCibVeCMjAp4WeeN5kxLHk/I0gST6I2dzQwsTinu4HK7rhxdpnGQ2usj6KlY5OZKNV
3GXomStNhtlEjY7wmYziXeqCiPH7cEiepRZtbP2RXuV26iZQPWUgqaqWatzZEdKGpWf+Wt/w/G7L
VT1VUB41WtjUxj2xBYx+issIWGae0GrnRXauqWSNTmwAfCaIOl2oZ1DiO1wieX3ocnefLjIUtuth
SeHsHXdPytRvnSh6jbsf1fTFjN+Ju0IoGN9h/MJvLJ41/gF+2FcPEwM6ozKsc/lVmvqukNjjHXIx
2X7v//BkinWl+csm+I8n02HzYS1imPk5/cpKqlqlAEaDvq33reEfqqR8m3vjvMjKCWwcQEasvWWG
OK+9Hx30DiZfCJLWBgglAuPXmFRYIHMbt02RM1ZbhmahwgY4xOeoTnYgJgf5XJvRTvH4p6NxGmhH
OMOPzEd+G2QKVpsvkIBdoumSx0gEx12D8L5rz551hVWYuNHXbi53pmjPGl1Bw8KMRg3gVIFCRjUd
akj6cQMyoCEcOs13owRDodyPbDoZi/EljluIWh5pNhEeAXfOm1B45fus9B85kUQ43eQjvNEfcY3T
bQaOVH9NuvgocSZ3yF67CiUJGtjMkzfkAG30xrp0ik6O1CBe+DU1cHdlNnAxlim6LDWJnYncZ1Yd
8tLT0csItZwCr1eXlkbrJs+cN07VyYYqdzepZzkxHOaZ3TakTFcxXrZpIujcwyOQRreMOu9aUbxr
fnOYMm3/+5v/66LkcKpbzz6cexykFp79WVMy51oNb7ogQ0CX7daqXXmfra+PyAZ5/P1HMYj+9+cM
PjsHfLQ78G4+P2cZpaPkyfa4VQ4e6hbTQKrTincaxfm4uoLuQVylCLwU+bcJFLzvf6jIfYjM7EsH
TTpMtOimhuu0qQlNcBVnUJC2dwb8Gap8IKIGOFnsCnAprMdk9MJCeETW9OUdeOz9Uqi9NOlnZIVx
bygbnf5yQCx6j9iMxSyc28eGfolZs5YOIE3hfnXBQjdlRi7YOQjn6WZmFPuld27wSOqGtnWt9ui2
p8Q095EtsFMVD4w/7rP23XRvCmyzWXZoWHorNvG8uO3cnRmdsk5u7OFucZ6tXN8OeQMkw3mpyw9y
P449W2Pkdbww6WG2y6tB165K397F6NK8nDUGizKsGdhfaQA+lTY5y3Cp4Yzsg2KWAS/5rVMNAf33
U2zYKK4hQqFm2Yopuib1LUB0f536Pc+6ujKsYS8iGRZL+qzF84tRIQDL6ZT21W4pk0NeD/cp2+Mc
Y5xOougHfxDfXVfozIp7CzTSjo4shhtf/64G+9IXyYUl9QHDu9oIy7r3pIM9rlUBNgOs/kwltrEV
P2hz/uQsZy07IJPXUFwvH8mgveb2m66OSfnsE0bWl3i8pRksA4irGQYqvwc3mQkYoKOVkRKI5Yjs
1s7bV45su8WPwtmeT3goL110rCeSKW5srqX5xauG6yrLZaDSRgdS9mREYaY9ZUTzKMMNzch5bqKl
3kyyg9kwDS9LtUqPSeUdnc3YAEZowarbLq3/guC3bNxPYIB1lhgA1oe0ZC8lqJs2XKVhQZZPXfsY
W+ZljqdwTorHlKZhj2LRvll87Xpep976fOyBTUUNMWBFT9lBDkDxLa88zBwdMATOKHdJd7W4H3jn
Ij3ZW1ayd1TJWuwcHAgocd5uYinhbAyI6axrlbYvlUkaRqOh8L7mMIl7NcOKs8QfdsruJ/jS2hcb
LXOH28gqikPjdxCxYIZ5/iFZYBNo5LkibihooXRRfKy7Ypv22klfnqmc9lH/lpUvXDPEhWqn669V
a++MFgN2Y+AIqO7krF8VoArQ7u5shhSxJznPP9p6u5uMJ83QoZXQObSMfezfl4TsTTRQ40KcM90O
yWy67VvmEHp0QeG2IWlgO4EfIrjomNjObc8DsWjYaxGnu1815w1Z9S73xlA5BJ/4SIoZc0gRJAZi
P5kEKrbVtij693r5WhZyK+PHbr7qWWsYP5MONG5GeL/Ktr+W7oRj79pmFLLAEiBUbxNZct8MyDyc
+MG3+0C1Myr/5dohvseEIq/cb7jVYM9g+SwQaJGSNU1vi54/g7sircpm8YDbVuYkqkcbL1FhNPMg
4SuVXXdoRHwfCSgPC/Lp2awRT7r2nuP3yYnKF82er6MSO0umhaO0N94MhW/Ge9JqFPxWEZo6VgTN
aN4t5I8/TT8MAkM1I8sEZLmRvbczLHmdJc47hqbLxHXI5it7NdKDbbfN5ksG6aUpu32jYAdOTogd
74YX8r1oI0Aj8b7ofd5oINcIgu1X1dBThzZ2qbi3mY6fFLLL5MqHCLfSprKnxxneCXB0Ijrdp7Gl
Yc7m5S3luQdwFDAAJDvP6RhMQuX+/YbyU2H1r3MLokub4sV0V9ke7E66FL9Wy+biecotUAO3XZsD
Ulg9P6zOcY5hrZdddUyL0bvEjVeibleSxZzFobEK75azOkQe1pPXGjfD86in5dlh7vQNSf649bWs
owKPek4JfRlmzVJ+rfV+gNImCcDhEbQNtOqWAejBFliC8lyEZqvRVhIQ6bajviRgiLr+NMwCUT/x
ZjgJdeOxEA2CXAeGpZXvisIhI8eD0g6HDuuwMPz6odLsKDs4irJQFul0ILbN3dVG0b2zgMK5pXfL
TOL31/FTW/lndQYMn8MAUkRTRyLy63WUQzupvKBRNhCzdBOTj3cwrSm5aZldBqJd2j2xd+j+dayR
A06oAzMld1fYA8yc2NeNrTOkzg2DyyEYpGX9oev9sxHwr9v8j6/n0/EVVI+ujTrl16830SZK3TGj
NI+FPMu+t3asQ8z5Y5yoXhVVp4wAz61ZD+a9RFcauAsBGNEwvidM3q/mpcDCA1buGKd5yVIZG6dl
MeQ+V8ViQrSU6gFg//KHgu8/lPf+v761Kz4V2A2USwKEKXkjAr1Ow2hDMyHVZP42Iqbg4EIX+5jB
7rM2fh47lN1dqv2hxv/3r+ChowHBy1mLlvlnum2CCiMvMLkFfiabmz63Bp7XuA7M2BInkHvFnd6a
xYsGsmJvpE1z+v1z9etxj9eTYBzS7dcOLPIy8bnF4BcN1jWGxvRf/SUYBuHdkwJWn0EYzehtPgQB
aFtdYzL/X3+uhSLBYRhGb8n5iYH/SxOthLQDmXF1zaWGd9169vjqWhw4Zbwq1XvPOjVLUm/HxVYv
/0+f/Lml5aWppdWSlsMye/XRMTQSDRdHP42aDx9joNlJ7aCSH6ab5s9/+Oj1efrXW/Lzats4PCzD
0C363sZ60v/rr441TTkeC5G/mKy4aag1j4XJhY6HHYw1rK3RoRqWI8qWm6LLbkl5CaHj3s799zRp
N2IebiakFkRz8R3bLbmfV6YbBZ3wwiHS91FS76Pu2pSgLfC9JtEOYcfCUjaRg0z5ugfhdPFIb3Q4
Y5I1+tyPFoa0foc54YylL4QrC6fuLUvvao02ampcY344+pmzEaZ/PUcsipx/Fr2/6L0iMCY7q1ED
4djBkPmwwW4Rd3pGPrRX0tom2HyoorK6PWIrZsacpxxkBwCmq3l5z/z+ItqLg56xSMtT3knsFu6r
M8EkbfXn1PBPtg33SRAaCdX593fiZzPrN3ficz/VlLSR57jkucc6i6XKMqfD7M/GSYBJeXPM2N/b
GPUg2rKUklDUh7Qb8y+//xafCrv15XMJraSbTKnlI0D79XHI3dKpMo0mem5qoDc92W21xDBorDb2
H/bh//CDyUpbxd0o9xCUf7ZCOFABzVF33aCx+u42q6qC8tzCkLttR/iGB1VVFnfb/KAv1U8nj8he
A1d6Qdzs73/0ulH9cuUtAzGraTnsYYIzwdrk/cs7UBc8GzG9zoBJiXmVzcPw1EMbggdTY/8CsfiH
lYZ51L99oEGmGBU0GHOXv/z1A4sFvxcHYYNzqDLCYiCihq+Y71TTRu991rn4OCuRX5EtbuyjWGba
Vmg5RiO7L+sXASE4vupcAl3gFd4bts5JElAGIap/ujDmOlb7dG1MzkpM1QAXCprcn9qhgwdwoC5l
HOKrn462OVhig5c4JyR2ktUDOsHljcO6t6+nLAtqt7FvOsvCe7ao2saUlqpCgClYxkeRjhNxfqqr
YQLXfvWER2+et3Bv++e+M7LQ0ZrizZMtsRiJXNOm2KQ4tXZT6UeoVgigprwyze/OEENhs4roR9ov
9p7K1Lj3Wnf5kgEUYIiNPhkKQA0nwYdmcpvi93vOIR6eTNiFz7SS9Z1yPRiiha7qH1qjomQjU6QZ
G6s1TX87DB0r2wBaHAWXDoLEJV/8wfMbRmxQWos3a2qIz4EvvZxjTScpJlPRdU8K0nerx+g492b2
jews64uR2fP90JjmebY8jORZ2/n3s2nlXzBHVWEbm2LfgAc6jmk6Pddtbl0wstU3vW41exkl+DVR
JH208+RvoRohshEV1xmnWRXdDMDgXhIYX1cdeUoXhRaNyFo923m619wNFimtEBHIgeRUC4AtW9zh
bkinyjq4JCBc8I25arfw6WJLBes9xPUk9mUT6cjRJiHeWrxJ4mzZTR9iWC12sZ8Ud5HRd8TOJfI7
aJ3yYsm8OjZV6V65Wt6ea426GbUSbygSRYyaZmIH/P7UDJzGq5M7TRnQEF2cyMPRTaDnbqVh9czh
K9npSyDypK8U/QY9mr7mJgFHJO/MoG2IpI5M5xsTqdh8MWLk8CAC3YEmbZlC4D5WZgIut9Rr7S2p
BZY1wmakHpgNMHdfl82r0IQGr7I3FW6/xrHfB7m03zrsNJguJju6rrspfYLbsnagPUgIhNtArEn8
0T84PDeB0dXxbgD7d46KWoQdVK8DfDkBgMg0rrSy0U6Q43rIEEscJoYVnwCTJ4EHg+rRsYz+m54A
P2p6reMI1aV7u5XlYZzNOIyoCk4RBus7f2zczdi63UsksdwmMDDKTaz1ETQwO7szXfqG4/zDsjVn
Pk66LV5tr++35dQ22N/GCfyGr0xK4NTnZ8o0d7/CPNR3sQtJenJj+Imthq6r5UQbaI427iqjgPGU
e/1BWtOwY1S75gEVBrfPJnbHaTiJFByJECaVr4SC1Hu0ofFb7w/zA3K9CmenRvQ1Ui621FKqJlim
Zdi56VwEbP0OasFSPmLGVIjPVgZJjq2WQHKDGDvcvF2jukuFyBGNUQc0RCq/+U5SuEdAgmuhr5k5
suSBXMz5PMuYB1xAXIFD1tPVdZEDHFplZ7t8Nsr7AscehSwoI3yprvVFjLr50s29d2lzr/ne527E
1GjQkIuCTHfPC3rWx7HnH1gZX/WjjD19j2RXfjE5i1zczgCozMtxXyPMuUeTBVoTgfkMmakmPm5p
3evkp7O4sLzpweJGX8qxzS9JvyBddXQeYGvtfwlnHB6aeehvgKUi1E3o7aZJhTmrSVbv8orIqVc0
kvY6dkZxM66f7oxeEUg8ZIFCi7SNYmSWSTrpBwsmwrPKs/grg5PxqtLEbG+qgQGLoaQ6La1TQjpz
aXa3pq3GSwQK5SyituQoocZ9XWHe1NM42RHRgaYszyEd67IqzuqnF1uPI9r2PUrRnENRVN/jnmdU
4duT+GovpnlJcPRfklKzH4soi4+q1qo3ZLYUKT4U60vNjbkHM5M9RXklg7jC/IusjDi5jdu01XdE
tYp7HdXurlsYkbYLmmeRCvtSmyltlhXp/32ECvyo7Jk9h/isK+QT/W1nDfopY0LCPEOM4xMtae1I
vrFxbnNnRhEXLSsCoazsE7mOhCu51XTjtrW8o0ry1daHJXRAeFo/OVVzE3kNRIHYhiMi/e6+Lz1C
4ZFaVGysRbzTbE7/56YYnHJbosS+sttJfzSJo0kJ7gAhD6ZryD/0QZq7oavkTo1GCUucZ2JnY8O2
giQfceVGOARCkWTNeSaINoG+ZmR3sYIyTy9psa4Zyg1PJn85E66p9FOTdcvToPPNUfMVjEloBika
cnN0DXW1xsJa2dmP2TUW5r6ryZ+mOHpm3Rr1eEvWOPgHgqlpGjgZYVTcqQcBvOHWm9Rw0ybN8tSb
M5IvbK+0witd3UovgX5BBDSMOC4JxQaCTdZOiwFeLEdv76d6fiW0qAwWL26PmREr9njL3XapTPY5
7BW6Pb7X06axPLLvkIPnfmVfxiH19mmvu3feonenvNUrpMuWHaZ25LwtCbBH12NBHcfGP/2kfIvF
yL8kTt18yacqv9HzqQ0jjMj0WofpmVebUV0WiVCauYXG1vOOhiQYZK4W68XumubeEJ0WyHSsrpWV
RrwzurU22mLjCXo6dJ7B4cp0XWO9yp6XAGIj5XTSpJI2+0TvEKY/2QYY7aeerpVdfHNK7wbCPVPC
6tYSWkhYIaoZfM3O/WihEGdQoPwDZfSOTIhzYvNHsMIP7FL56zqgo3MT4Npiu5u2bXoS8qqpbxYU
wtVw72Y70TwZeNtH7WJmN8I8VtbF72/peYri0RBhP93SDRTzW94+TGLnpEElz1V8ahgARaXcxtrB
sr425pe4f29XEiesqfkmkrdWcdKqeycSG1e/2PoQoI7cYnbYxPpFX95z+0e9nFv3mCXfOT1uFdhJ
2Rrb3hEhbIagWC2HTv8cW5wobhRiRNo5e0KtURfh7J8OkEk367YfVL5LYhMr1bXqzTus5Nu0Rfpo
FnfCJSedSWcqrvP4NQfHyIMduCUEGhj31nCzFLzqEbSOahtnYIvHsK6MQACVI1/Cs4gcQeqOQ/MZ
hA+X88UovhQMaYt1Cm4dlI+00uYGYEzMWe0nCb6Mq6K0HwvH6k2jvycmXNHZfCeTETcMO9kchbFx
p1Dt5o8s55AnGv44LzTJvHY1G6Uuhb4az2iHbtM1i7CIacy/NImzy3N5ZQ7d1QRCmaxyiG0lrhIM
8kRtYDgYkiuh8ocS+F0Cv8Xg3nSifJ6jeWvoxWUmt7vsumu7L+59dAuD6u8yOqU4/W9MbTqDfmPP
R0bbc6U5wENkuzS1C5zwtUz7x7LsQGbDarSqvSVAA0ZPGNgh/E6g8pDUTslHsbTXFSncgkOeC6FZ
iGsDPemSmw+FL4kPopqF2z8tUKytLkSctDcEySE1DPbye9bdxuWTznmhIGOskt85nYae8ybzGMdd
2Nsc6gd1pLv3buW3s7hJaoZBSJbd1mEg0J3kqjoH55soZje6c4xskClafB3Xxb5op41eQYAr8rsE
sCEO9GsnSx71Mna3AD8uZtrezjjtifG9Fsu5pLxdtBLEKBGCth00kbYnjkhdWexKRWyGVp//SNpy
J7VhF2cgvblibQGQaGEZYylM/Vvd7/cREIFexyasv7jNXV/5IFairU0r2qvtDYYcyDQCuAWjy869
XiQOpsnbOLZ5HpiOECXgU3fkZsb0C4uJ4SC+vqlFDFtkvOUrb7T2Oc3eXPE2pcWeri0XoN0ptNPL
VNyOEIiKSe0Z6qI2bW6AsOE1mCGZJTeALKZNoln7dGquyg6DR0x20tTD5s43Jtb4FKykSXitGX+h
MQF/mYkIQZBCzBvHGw9KeyB4edPnYssZgDFkDHj5kbMTU4c6UPVBG+Dfin0By6Cjm1xHxBN2CwDE
NYPU4pr7gRvpXORTnrwvENn8+kDCZJp8yPTJdU8lAwHJjTPOTXaJY3L88hegzn3xxVTRrifxgDQn
62s6WLuaWQOaNDZDZqHsCx5hsJtBSF6a+eJqYldUHRMV43FwyYzX/U08nQ3ML9rIJY7asKxXLhP4
6HW1AD1ptk++ujN4tBLIKSVe77i7a8fHcniaUjcglSrER7whczVQVnFJDEJrO2MDj3cLZwmSs7VT
nPkpNMJ+7JBSazRxS+R5viCk05i8XePgJyCipe1v464KSHdBkfgexzeOmwZ1U1BO27t5tTJg2JiL
D1xhG0+cO/Gse3d+WcNjqbZq5Gl9I2Y1kt8wcDv1lYrPZJ9udG/vZuXOIdalycLISPnRcSDGQ6Kn
G3Yu33jxSsIJ2fwhojAR3k3uLcfXgyxfRjPUo1M0PTGjDXWIkOlrWx+BJPOopUFJoo18qSD35/W4
UdlN659z/xCzHlCT5/Y5y/prgyAB6L21d5M5j8B6Ly1OveJrzchZJFA+Hgim2MSKBFtIVDH1K8yu
tQsXLC4cOeQJGkxSlaSbjvW3htYrbH5IxzyLaZQLUj6FfOJ4RIRT88gRUN/XysW4ovEf5n9GGaP7
JwakPtPWZ/hNas8gt+6Kwm1xf4DBidIHN3mMi3tXvy/EbV3Q6gA5x+Hf5vJMCEGiRW1r/9oliwoz
maN350R/VMSoapXgBPOmzPcyNraMmjbg97fZ8KjDVKniL+340ZUXl8l5V+OmaIlE8h+lnZ6ZNW9c
E5fVU2TIXeZfkTZ2suI2GFvkoaUiwNHYlYu3HWLziD/tYKHr8Ls7QLKhQwKtJdGU/A9F57XcKLNG
0SeiihxuBUIoy5KjbijbGpNzaODpZ+ny/Gdmykai+wt7r50A25TstQNTsyCTxtiGzBam/DUf/g2p
WCtJciuSw8RrO9Ws27sS4ly3G4XD8/3Fk+c+SbZSKyNXgeA9PeJa0Hl9Ly3neXzQ1ZPMflTMvwXA
1hBMKgUmxs4VSUXuIH8vdGI1R0QlW4C2HBfTxVo33vLWgDFru4WTbTRUUDZQccm+NGzNI0Xxu1Ld
lESkFCYk+YQABhiABVAVAtczpIlsX0iwXrExwhL1b3JQVHzKwkZ1AsZJ3cIXRlalrUP7L2kJjKje
+vpTt/+JELpk4dKHr8iq9vLlyGaimey3kcQECLRCZvz6/By1IEkt9MWvRvWhxTlajdkzGNqOVbVR
8OXWdBUJVtWQlkI8BvPvuedm6qmG31PB18W6NupfHX4ypgFpxAa4KF6GgS+iFZ3VfF5bdcZZBzRZ
aJDw7F2cvKf2T6s5XjeoLpABV0FUNMhAKkcAQjxRjhxf4pmxr+R0DfGd/kUJMVPSa1ygkaZ+0qWH
Xt3D9FqMLxmRjwUES8qZwFbbtQ4LU1YWv2wf6HrTWNmw3PeAukuobNloptNb3y+bnqbF7JZ1OphI
UfYjyFRanQHtHFiwVWH8ytZdTw7LRIZwi4AIonSmPPmDhzZ2h+mogsSnVtos8pdl/MJ+Xw2EroUc
ICrHUhKbOGmu+fIudazd8Zd4WKtq3I4w0lM6mWdtoviwhdyouaYyox8oli/P7qtZ5l1jXgryuHVT
8qdo8pboNe9KDw/yqVlGL60BVWmVhz7lTcsmvhA5dtYvq/vX5s1LjmVnAVCIKWm7UKEUzta0eag6
kj9ig+ihkGYy0sr7nxpKU6GLIE2vmEhdfJ1+plgfU36PDNsrl5sxqOfRgYYNYL1nwpGOjo/pchWa
KJ/UZe2wkEa9tSvZMRXLkWTDlS7eh+ZMN+Kj2V/XRPHWj7LRPiD3fs5g3Hj0pdG7SweRvyuO2HK8
SjpM8W1CEV9g5plftYos+H2B7wwcLEV5yQaerCdiAnol3UfJeIyS2wDZnz2tczCcXyOcvElf/CF0
VqJmEP0i4c40qmUbp5cWFHUUMtBjoanK786Unsa+8itDOTV5dSFa0W1N601AO1aIfdaKcIWfiTIe
c3o7+cqs4nVqPdaQfh5Hm8JGZjL3LzTWfsSSWCQ9xld97aC6yJLmDhfYT2Td8EY5ecdv+6s0EFnP
yrPs7X+ncifKh4XcWNiSp6sJ38fRuivIoirxXTj9Dk/Uhpniql7M4wwSNF2UfSUMCvok3Az4rJkO
BJJpHhi5E3XAnZlbXpOM6BH6ZcdYatfE49aJLmUL4jqzD5pRuQR4nPIWqjTQt2G2X9ExbnIzDWxF
AfcZerk+bwX4ndyZfamrAlk5WN3I//1EmZA5IYmVgV4aRhxJY0AnuSq79qchiizm7Y60I9P69Sif
2idoPeOtllpXRgRrcZoiAd41HbLPkQJNWQIjzj3DOOQz0y6K3Uqn6s2cfV5cI0ZllbPLdQv065Pd
h1eKKxnZmjJEfkpYN6CgxhPOsqyW4auvH3DgSqJzAN+ircwgAmO1g70Fl8XEQ6sHC4z3RL1Iym/X
b5Ar+EtaQmdt/HI2OXMnjh9ivFkVokN1dS50uERuphHOY0gbhykU2dY+e08m2+qqMkfi6pINUMb1
rHAjD8OZy+9UEF4V9pofO/w91dz2+ujR+x4GS3zo0XJpYHqhCFIOpIW+z8o/tDkOJkYS6p16OFp2
c2KMCZXtruW8AeSi1aNN7nn0GCqxIXX8OtompwIfwzQQ6vFh5rbhRiJF58oNmJAEV3S46bRZ+rfQ
JgJC9MLWehsLQyVoZMxXRslxPMOOi6r4VVoeLWbdGb1kf06UdCN6C3D6b9HKb6oy2qu8qHRUPKGy
po78xsdjnG2gnHQR1hTgnPhLJUQ/OFX77kvSWWubvzn9IJoC0knbwaAckw9F52zyynoBcblyugxx
m7bN5L3xbKtqhySFcRtO/Bptb3QrpMF7GPyvzDQ3DmktgGkZUuWo4s2K7ALwNoX6ZZTajygVfjJG
QV3fs/KOLkVM2IPyzK1S7pphXeC57Kcl2Xbm5JPul6wFA5gmXi4Zqp4cgnsVOTDh0tWo1LtwTD/N
OvnSe4o29NEk/BSrzIASyk2oED+/ipKO2BtUf0nQDdoj6ZGmJVHP12tBjT0QAiKORk0EXLo84Ei6
Ru/syq5ia5mg672b1sSXyAyaSPbKNiRMoTm2SAWEuHSl9pJKTdBoh4kDr91PZGzGvN0lnmHTLtys
MU999GNjRlabB6Kqg2mNLjTplY7sKjXsQBbfExoJ6IywNWefS+Ulpo62pLNeNruq53pObZC9y7aJ
hkcR1sFMi6RO7T4Nk2PSmEGdxzt7tg/OVJEvpPX1rqwG6o8RTmhbAYbNhbnNieyjYPGBqDIcksct
gQErJ2d4Z0mpO0uL31rK2SGyykd81h6qWIs3lk3+WmptOWdWqjGuIfftbXYNvhSZnwCTg75ny72a
rIRJTRn3fKmL8kcmBvqmFU6xqjR91zCYq5m2Ng1QiWimxmrPmpVVD8C1GthO5xtZaHpa5ip/gO/E
qmwjUpYK1hZm1j8qQ+LKJRy7M/ttoRaam01wN97U0iQTpUb4VxeazjCT00DW5mGjRk9XbBHHb8OY
vvFSj/8mI6kG+nujAnYvtJOOcvsG6cm5DJmEK5OU4M3TWtOjj7S+m1B9H8zGt+riHM5kWgwKb4kT
UrqOs7SVagoXLR9Rn8bPXQAb/hM82pJfPW1vkTlq584y0r1S21gcneaiJhPYj1R3XBI1bsDP4+fr
0iB+SU5tFH5ljsrLrcus5qM27VeFYn2PeEoZTqQgIHEMSBmjmD6Tp7U2WxVjnVg/aKRJkTdRvhIX
Buiz59bLln1cmqXP8VleZ1QkWGknlGTinJn2vksGfZ2x8/khWZ3ZUpTtktF6N0FqEthbs80v7fGW
R472BqfDctV4gDrZjI7bEdY7ioZhL+ORWs27Q5Ln82ZAKoqRczqY9nDTpvZeFsujW8BcLmmPSzo6
Rml1TizTq1JiiPRlmJmxxUyGFznzjFgnvchMt3MeFx6E4fnzaT2BHUmAMBinjHcbsQ0wYzo+B4Q0
+ktsqzQaxLLrnq0NlatxkoXm4qdKa+7F1NLrzZj35Hy8NkaMDRwghQhvhW5+iMo8FXO8nlJ926bq
l6LlNqFm3KVNByyh1+xt7oRvZtnJQU0rL5X5v1HOoG/0bFfahfZfNue3QVKNdTyrvTcNtNhttx/N
hKNLWVuDdart+iLrYD7mWkrwnNcQ4iVs4840KRshhsXL+vaR9fbzUbajV6fFo2/kN5tgMOgYTe1B
jnkr0sgK7AbFb+Xon01ZHZyYP4zR3vLrKHmxYvuYcxQlMqOYPov2usViQUpyzQMKINBdAUFhyizf
7Dad9oWN7FFuR3W7AF05S2i43Z4u0zNsiyEzVJS1KJ9fnYxt8EpquyCiE2RrATelRvnNWIuTn0Xe
jAYrVeekWjN5lv1MVxIP3iADvArnMor/lTyW/S9gacJwYDZYOZ3glAOTFSrQjniW9XfDCZ+AGORI
L1UsHNgy1Zjc27IBAm8JXc29qV3A8mvEzTDgMiNgEspo0qUVevoPV7TBUAMz+s0Stl4elHrSAl0o
zotCInVN7xtx1pS5Lexvp6ZLoNJyImudY49g8NvZ47mDgeiVEcvvVBvLL5E4xgNXAc6Epa58lTG0
7FvtqHBqynRB3sIVyJSr7/VDV9m8v6OpJcSDPm+9584wvY9GobMtZyMWTPazpxZCV9CMWDSQUEC9
pxTRYxm2J9V4oCRr3tu83s2qgZMnu8H8eEaWmf2+JgDOa8LsNo/Dn1nqnjIbfpGZ26WZ1lPGpZaU
5UlvywON7UnKpktmDgc2J9+1qC+gqE/SVO1ZpWUrQYgdu+RNUk0+H/NfiqRxSGiN+ib6tPPJYAon
R3TdDCMKZ/yK7CUYpfxjlKPnl9U31G6tyw9IZw/TiPd6gR9IiuJtb0XSKpbVwgfnwcg2ShzPzBaA
HeA0zSKDY2KVu7rLL1VU0MFoawNf+RyiQx7HvT3/KUaB50m5ZKlGC6YzAzD793QwyO1q1DnQHPs3
7Y3vBBOQWmM9qTqGAC2JgBHxJBPlV9J99Zn+PfXDbuqyEyai4TtLk/wC/xv1v22NKu1DMULMiH1S
oT+RYrXturOAJa4ko535dvd2kDIc3kkwV3BhERGAcHevzbMPejVnsM/CLKmU29zVkltP5W81I91X
GASVprW4OX4J346Gc8nAEy16j2SGY+rUFI1ar2x9qW/khoEEhh1OQqBjH5emxZia/YF89sHFqL4U
JgcZLsGNOUjlA5EwIVdTuuSGyaHOkAolywB8v83PksCRotWErtrq3SK7UtKstU1zYaEQqWWb2inm
pxzILbBIFSEv6Iuy6pKCHiJvEv261dinXp827fwvbZklPaX6IBoOZeuc9Go89XO8BSlmepYMWqno
FI9sH06D8ARzBQb0bN0aKT13AvGwWt9tUHSXQkkN9N5hy1JF7r4lU25Sxul1jNstutW98h61BCfN
SzR6BJbiqaq7gUw/Agb4S8tdS+cOdX3C1BIH9UeZ1UE8iGqbG1m7DouQOKNUY1ntZGdpBD9UFTwI
u5h8lUgF2WY0zaoHtSTpWV9y0jE/Nxnd63vNgYxBvlN7jkOxvGuFOjyAjssqa6dhTUO/rWztGIZo
1UxV9qIRVHCvs+3O3wSFTzEte6G+KMML6QQY/uSriMiUNrS1hQ6PiWPQWPZNbpCpj2dyxYMSJ5q1
DPup5L7KlYj5jjQ+q3+2N74hdOMWg3dbZygKuPWQuExQUj3Bqnptc58ucXJDi4ypyiCOnaOcjlT6
tsvBegMo9DIa5bVOEGo7+uQPSshSZvDNSVljPVmPRNZZGZedGM69VN1pKTl/i23MYric7rjckegJ
WmKmn0O6lariRS/fOBoJp6lOEUyqVWwkzlZOw8DRSxlkeHZu62af6CO2MHPrTDZBaMNLyZhxzklr
LqZDQuTls4XCielKJkHVIF2GtD13ocPgqnrvpsSPcbkX7T5vWVT06nWI6/1E7jceqnCfQHuWu96X
u+XQTTpH7BSQQk+VY3wNIaDh+mDg+y8baNhkohv4IFWc3WlCdqCuesCQfEF+inmX7eyT0xhpIWsh
lNtW9iay7qSz3y7f+mpfDBVFsO2n6LzmdEZOA8WG4MLe9hTxbctf5Ccmy0fefvXqq6MF8PYJNHe4
q8W8jYSKJiQYqIt1bBqtSehXAXX7mQgNSTplB9f+VIS0wk9w4SclxXTOqreRo65w/ukmska6PAcT
oy0InkcEQ4eaPkcfzn2sVV+m8tGcs22dLP0wtJt4uCoqCK99zKEhcmjsNubmPesqCKle3H429le7
vIzYMPqR+RcpdHP82Tk4VdqNRpGBt5bAkofajLyuL5X8NtFQyoJs9tSA89PuJJ512+GYn2/O8mon
jQeHjEttm/UUiO237rwaogQDxHiIEBsl5mUtqFfzbk24VFPcDO1N1ujoCE1iPJPfDGtnDsdm2tpP
u2NzQbLukY6xyjWfS5Pec3LJ83YrIsxaLaZO5Y26dUnoVn27ktkpZx9CPfeV8HNtBzIIBRA9TvoZ
ZpKX94+cckBj1S93xzoJJKbxxPLRQ/BhhmUwL9+OfGFBs5EmuuhtxEDOjncm6z39r3K2DiP0bvyz
Ooh5dVAillF4Khn2UupJgjWZhBSyDCqhXNeMcuxTSoYe/7hnR9sMJJKAGiQx0mJmRoXFh1uJB5ja
YLa/4vRnNCnp2fXm2aHIMdFKDApZBGAlGm8Mo4kCY9TNsk2HcTWgkCiF4iWIjoBlM5fp1hZ7sJ7f
hGnCiniGqvlq8WHgOAIJVGCWZFrE9G2kG3w2CmV+wDJDYuNdHe1dUmbraJ687jnHdhYW/EFrnhLj
XZOCJoVWx6LXiUASv3bmu5adcqRi5rs9E+DGV4wyZippvHl0WBgdsdJhsnRD8kdUCTtdm8e1Fdln
Of8sHCIApVyj2WjpbnA21TOt3NxBg+Q1IIhp8FTtLdb3A9DnPpZX0nDJJMdnNsz4FOY6gdnTfI61
7DttgfOta7N4N5ojRY+vFLJbAoRNRlBnFvTb2s86jWOADA4J3Xv/ozT8Zgtcr44gBJMQ5/wYztl2
sN/Bl6Iz8UP5hkTATU195xhfdfSq1coL/EmjjLx6UU/dOK6VAtOM+isDpbesMkjldAOrX1OblYbs
TUUD6ZX9dMSQHlEsc6iSPVauqnE8yg2212WEdvAcxxJLSoWO9PFIRwM4SAS5YHc8cXQ0S7Uf9X6n
i1Jsi7a5qchBwAmvmur5krc8mTuFkzNr27irXJttpZpt1Jn+3/pNSa1j1CjNlIQExGYhVmVEI0ms
dGsHoh6FB1I8qhP/6bGLWd/PWXspmmoHmmwl8HHX2BqHeF7zKq+RfKyzkRAQA4WF/fMcfSvdh80p
3nbHCEOFLQei+mYgudPtncpJllEjqcYlT0jbspDZfVvTXRHlTbNmj4mT3z6lX2200ROLEPvZkyjh
leLL4cuJwoxgmxGsSb9R7BnoLpMCHm6LP5P8qRW3qdF9OM50qTkWeDjnDBmWOqTeVCB7YL/Q1ewh
cHKCSGG7OLtE0rgh2W1mblyG+afFy1lNIbCojhhCzYdqvzKn7hTXZ5YZrYAgR5jal02QS4kXLbfp
oG7VzDSOQ7Zlvq1MYJbQJJLL5TOu8KKidCtCXmr1oPb0I+9CfslCe0U3upL0bdahatQ1fgwkvd9d
inpkRpgpuBTl324IpOzLXA4Tm7PyxptY9OO2AtQszR9D9t6bte90khslx55VUsi4uxGu5fyM0o/z
fL/ZSVcfUmn7hoSzKX0RLL4n482a1joyKk1LMdTdFbVwY9yjrHMabTMxCO9BkcrT4nXWVY8GhEh+
3G6bofVKwtGeQQ7WXSgfTd6eUk7ZkJNgviyQQR3pjqHaFcprLD209q9FEdclG2t5yWms8tEMyonB
hEriArFEdTXsOnTXlb1DyOHJ1sOItjSHrPk3Dev0ihUoWFdfazbtwNrQOcWJLzfXhom3Mf0mqFra
jzK3SGNkH90+wsXet4xvDSxGaG1oyFaV5Jcpg3AoaKwaMuWVCTCCwNizOO8U0pO08Djmtmexe61p
yBUz245DCSeaRL+GQAbkzPrw1bBhMCVjV8p7hR8qNK5mzNadJe9fGSOIKAK1+8gyIq5Occ8Qq/+x
sekzZAsX51IUzKyKKAwKU+wKmuxK7j7B/V2AydB5E2VIebCaC5yUz2SojLA5zbyZtlBY2voOKvih
yq5lnPozKyA7lzZiFqBoJFT7nPK3tjzZ2nvcwe5r/XK8jMmuILHJbL665c3Srrnx3uc/yBf0+Kg8
T93+PuXTKcp+cURtiurLhDTY475VEeVo5sqkveGGFrBQ+80YMp0EXTa9kci8aop4AyGJ53l2lhs3
idsOp7pRV/hrXjWYeMhMd7BgEThsUSu4o+XGXNBQbPksOhVpONwJjMosLE4Z7hL9d9FA9ZEQrGHn
5CNZCHaJZJOZCDdztTbSFtu96j1ripqoSg1Xqy441B+l/D72lwLy33Aepd8iC5L2n+7Mbt2eR+J1
5PG+6MeqvtrLVbDnZRIM3xCxG9nrv3R3rmnPAQNNOipOJtAmBkdP7y2Kwp75xbR2IX2+wSuz11s8
1PV4AR7ldbbsKvOJQkFJD7m1sRW/zCH8Fcc6203my6gisVoy2hl/yB5W/dbIO1UwJQzdsm7fi/me
S4Ovqi8MPky2eF2zh8rqDRUTzPAhNcdMtlZdvOtC6VYTZzY4fNdU4BNBVWe+/Wyiuao6I8d6x6Z0
+O5U0viS/mNhf1BoB5y/K905t9rkjlnoxY3jTQwlOmJXQ31PsNKmLO62Kq077anGgI9IwYyTc7MA
Yagsme9A6odLslbN16ciSNl0CrJcjFkFhWwObkLI3swErYiZUY7dLibzxTAudnqczEfX5dyqEgHe
yC2Jq6sJ4WvNh0NMyoQUaay3qHCpbm8N03MSC13G7q6JPr+kdLPTq6696xYjKtPHkYWqn2MgaVgK
axvssK6w400v0yp/JE5ElOyIAXlvsbQo6x1jWCzj53KagZR29CGUoM3uCV+U49IdBS9yByoDbXYE
4SQP4RqeMkCelGijWQZqNLm6sdGIow/TmL0Il2V/6piyms52kLDIf4S539iHhL/eyven33dQ3xq6
q+VOHd5W/HRvnLApTaY5PYCYjw5Bo9EOpyOzxJtlgQdyR1bmKtKedvmyyGebEIJK1Rqzm1/YR5UF
ezRST6sZK24SXJvATJtnCiVXURHo9cTQ6CaZtJihV8l4r+rPITfILg7PZqt+ZtVxkYt1r2j+0OBc
SkxfVtd9e5caTlxh7I2Rf0VC4WiEhkCxgewbYTKrvXFx+xJNR9uWewwBfqx2QUxO4ZgP34TG7Ztu
IRZTrga3xA1W6LjUmbEaKAlNZkm5pm3JPXo0IcqOOQ03eYzxH/aFwNOGAjt0gE+nxFjr1ZcodZWa
VFRcUbjeUscQ1ILdmxHG/AEn3jYkz4Se3hZUFUnza8PKdp1puRZFjKQh/kt15TQBU35B3iYFS2kf
Qiu/mgXjkwID/YQgYFJLXzbz8inLuy6ldJyhk5R5dRWQm7bJYgak8rqGkgcJ70BMXG+3OO9idg5M
Xe2O8y1BZWWWeEb7sxSjax1BdiDaQm+1+PCvdxJqRBZlLAfFZhL4YfGWliBM5WKf58BAGiX0rVLJ
KcGcf1bbbTqHILy8P7Y6D7lrTkmVBwyhtt0z5qLSP/ApXY2cd6crLo5Caea0R9bJkAqiU9ghsmzq
zo0m7RlBTMKYrc3eYFivRcI5qfLUUb2gsXL+aV2162XBUbPc+0xclVEi7BKJ2WL/LFjnetbKNm+h
xi/g1CBzipUxboqSa/rcZ19GgXizJt+djPthQN65oDpTV8Oosf0jgNifp90scq9Yoo2ITU+v9G85
Jd0rTNa9uddVsg+fvTygDJYgVHkQPh3d5YTB3ZXqpWePoceAL1f9XMbbw+R7YVu/mtjQPD0I3evC
NFxM7MoyMD/kGUn9HzcjCxppulQqdoeW058tpX1HAT+iyuPWmnsi6iy3ri8tPptqM7HCxRWorSTS
X2JlrY6F23AiwwFaDlF3R88ozyf0KIb9bZRuHP11za4Q7wnBScOpM46Qaar4KJYtsswme60ZccL4
HpkId80mZ8KEvKIdzmSdhp2f9c9Fk88UrAcTnlOfX0uOr+g6jCSxvo8IG4uzGR7lR4FObX4hOh1B
oTCDxD503T5GQAMxgigQeCecL53xQgSEy49mz2Rpk07FCa2viG9HF8JmbzF3DBeI5Y7yF3AQotl3
2XYer7L4aZpTBAKn9mkKnd9c8hK0/iYEiGR51AoK4uw6ai98ZVmbquqrBXeBUijjzewrTyUD+c5/
AowzYOSn807vk3grtZ0cb4S5yeiAzYaoaD6zmEL/tXW2KqO0wdOoXtsPabxpw7dW/A7xaan4B2h0
iLxOPT1WvPlPGK+K87aMm8WkQOW8H1SmUVuyFzF6/al6UFVBqd1o0YuCJorETmNNojlhXJ16qot/
bccQ7ask13qUJVfVEdVsy/CbSBw1fWD5yPXb/BLm4VpOEIuKi4RUMWfa+U2ebwaZgx9pJLrXQOJJ
DBmd6B8ptMiREQUQfKsZqwRtnaZddVpbpVFZdipUj2tV46pepwJ9C7q5uXST8lcveGnyo2Ls8KCG
qde9I8ZyJpQF3xXoqx5OTR8wOVGr05wGi7Q1cv4u/dXEDbxKEfiPJBQPoL0jH7kuPSn0vAjZR/mg
hRJy7SltkEt+PK7l5gM0FLCYmLmBoDGrPNYMcna3LNfpT6JSvbG4p9pTo/xiE8YpHxuxyupHnEDQ
msg1ffBr4UGQUq/Ot2a1dZq71p0G+SR3HoHQFDHrrr5Y9TGBv6Cad6Y0dv+JCaNCJyYxqCYR3XPY
GeDkizkKIJ5wR6A8GBcbSd6B/BgGM9JwNssXLgz2MQh1NdtyG+cYUoD/Y42x11i5DuXajmGWyA4D
59cmZnFKXWEvW73YDSlHpnpnDgEOZrECZCTL85auXwzFU1TWBkEDe4JxMFScwqpAXr515pfG3KA1
dsSVigGxzDWFJ9Ei1GlXEV2JOKjFZ8TRN9s7m8Wz2C/yfTFel/6couJgKJcFfbHJn2F17N77/Jg7
t5xYzpZqjv/NjCRVj1nKIAZ0M+JG9CBDQCaga4HZMgND91nHyvlByXZUOVZ4KBDkVST5MZmxV6Xi
xdOmDP9qdqM1YnekqI75O9oowZ956l/VXGxgfbl97gI5wa3opf1nVX+lyOmW8KCMP5LQkdkcMhRN
xvhVKHD+fQvn3POocVxz/lsiPy6PJXtj7ZHSpkz1tpJtL2/XcPix1JCNtWL46arNizzf4pmvdlIR
0DYwo/7Haz+RHN8+dArzuH2Fr8zPMqL632eMl5OvhNUv44EuvzfWmp0kYbQShtSDXDKwe6/sGj8C
ViTmOpmDsTqQ1HKloszGGGM39cacMBMEehgg6FDKNZwzRpmnNvmsx7N1ByqU9tcBRBsQjrbeJyZZ
lLwC9AftLdPWKStaa2UVR+RtlVg/hYKtr2ioYU51d8Tp5WUZCblF0Iu/gW9NcxxpPjP8hXZnrev5
d+4kbpvKK6TKa6MZHEmg9lQmx65meJZDM7nrOSlePFuTUnHmnOK95Er4cNIduxZjPBQEBUYmvJIL
vbCOcXXZ2EhHBNI0Y1sZPBHlGCvBxCCVTtoyPmLqo7kOjBSpMRpn0V+y+SdEVtRBb80GbEOTs8ka
2FPF6PKDIUAEZ2MLrymMl9YWHwsDsjrNuQdw26IjIu9vRSQO1b+BYViyEDNrazvUz2b/NLobWmDn
zc5Kcxzzwzqack9ryx2WHzawjfxrNWKfG/XRKWLPGPYYUkT9SNklI16ALrVGtYKY6JW0zKBj+q+z
iq/4zmlNkJvSNnOscDUsBe7/wY+j8LVDOaUqyPa4yBUohNPQBgVGYDmHkN9Rr7ImrxOZ8X3rjgMI
g9Z8VzXjX1ioq3Q+xAaenATsAGCUVLnlpAIvuLDZ3TLNTYXX59yPA9YAZ6cy2K8NBhCR6fdGyWbk
w7JDL+H8yzi9CaA4WpbYsXj0yRXZlNlwndOvUP5E8HVOmbRkKPBFWlOydEDqZFJoa3yNW02QYK8x
e6+ucth5mc1OjNDQULjUsujkP+VwEy07CQ6LUAGdJ6fIBKOl2euI6IUVNNDQXbR/tIFZV+wTzs+C
99w0ci+S73LxWGR7TcYtkVoMUaRXkYhVMiyI/ZY93G90hkhC02wjS3hazPQnLrKNXu8j+XeheHQs
k/sG5g4wN/NJ6pIN5JYWGtadUDj6VBgG1r8xrd/svPDTzNhS+KxVOGia+FJbZb0wNpMEEkb2oBk9
T0K8NFMmwJlBrSPpkdkq5VpyM1Lxi381ICMAmxxjR4fUeaCpgo6jp4dByOWo11q3r+SdfHR2t5sA
C5WDfOyixRstTPvlQXRo86BXNQh7HLwPmdgYURTgTvbnunAnqE8NZlIZA0inZf8mdkhpT3Eq5E1F
byopV6PO/SQ8NM1LUl8LBT09wbqIic9xPMBNjKFGfMf24C7JXe/MQ0aYKTj1Ff7yDRnOmBiWbUE3
4kC7GZ1xHWbPolUOtHpx7dDZTGgqskzb56Kl8clx8SqHDKhTIkdPE/RqwJxWNU+DCIM/4FMSvb+c
lBv2fzDow5NG3iwh5emPlIzIr4sNf+CcGe9dbAQDmeFxL9boMlCExiusmKtavPLtsup/iAxNJtQ2
DY3SZsiw5JMzXG31V6lImC5prZ043M4xLxBsCRbEFHhEP7N7xfqb+Lqmr1jo4ZifVjVIKpJVUThh
m4gV9Yd4lm3T4OAgX2Qu2XAxpiyxVbDT7p1XQmIj67XkM0dXvxnKaJ/H5YuZddyLKJ/ALCl57E2U
Q6r4EsN6lrdLXa/zhhhONg2W48925EohFVpNNZCeZgBqUmGBeqoDMnQpn970dj8bwcSBp9MTEqJA
X8j6YkoZr7GBydiBCNRcETsjzMFdKgeyzIaVgU5tf+pNeImLPMBZj3yXgazS+/rAVsgcT8S9/Ofs
vJoiR9Y0/IsUISlT7pbyjoKigKJvFECDvLepX7+PZm/mMCemY3euOqZpoGQyv3ztAhyCsDpYUAxZ
faC/WIVNdWoDPP2uVZcifXG6em3SWBMbcikanvyyXplWtao4rYVSvOW582R6cF4Dq1zgvNsRZ+2C
ST+QYI7JZmBpTpDWh/2cBBhsEj3apFp4kgKqJObwnFThS6nL/XxMtdOTMK+YNXk52o00IdR8jKjq
LZraZQTGKwGe+rkM+5gP8a7riSaYswwqv90KVPhOaI93VjSsbG5lnJTLniG27YzNZD67EX9nW9Y1
KTkMgDqQK70jrGOLghygAyi7wPegKvEwFOKmS4AIxDmbse23acjKgvFBQ/NeV79MFe5LFkWHCQIY
nwk22Dqhvhxz6xrMIT7ktYZxtHYjgsGMhhs6bLFdMxF7J1KVF9aAygjpRzzUir9T8BrJzu6MleJn
UZQMIg57Z1NnjDXQ7hWd6y3YQvg2JQ4qNufJsJ2trbGGO5Qx2/S1jiOw39jhSjcWeVE+DpaPUkdD
A81v4BPAFYZvMtVvweA/k0+ziOpo5xnBw+Ry1p+qACtic26s7phCX7iQY0GVnerSPhosP03EzGEh
nOSuqjA4UZ+9G0CObH86GaJ9CsEccfNsTCJndD/cmKFxpqN906Bmk425iwM6kafw0JcwnyEzRRO9
pS6vWPbpk+U2hIRY2/Upyut736lnRe9Vd3nB4u5uIFHL6t48DEtIAreWAf3nBusS6m7MHOoF5J3T
PcT4IotMnVRc7207fI7y6FjbzcKgQgtcDXIqnbNxl4GGryWZjhk7atZt65bNMroIVRGfQ+AsXnhL
bSZoXlXzfg3tysXO5Q9q4/Thkv3twaIfXLbt0cLdNuZvwURLr8gYbLKdbqK+8MLl3A+dw9fYsbrn
y4+tTK6Ga9535ORSJs9uoK+NcFw1k8ZYnwByBnsnpyIkvgttultLInynhtOkRB4qB7iFNop3MnE+
SAs6DQPzZdG3V2l0m6nSLpLWK8LymptpsXCoPAcZlPh4KZcHeugoFknLCOOj6j/LtuqXmqR5uxD5
d5f0BLinHcC8RAfhuiWaHuTOTi6jL0HV2B4w0dhjNNae9EQZj40zb3QWJAAJSSf6D+9kgRLVdE5C
06aV1sN20kr8ngt0NBzcS/HZ6LMdVbdeaE46R3qNhNgjR9/UIBoHyoG9AltlqlXeoswFxuKufnNt
d4557YEFGTq88tMrqMoxew9506R/O76mL/C6YE9TEFzaCEqghYmzbyGN0qKXi7wHo7UnhDFktbtz
bJoLu+V/WGP12bj2VsTaQ8oEVYfdXtWefRc07mscJ/dAeouwxWjsRG9BamxCiPLG1q4uDvE73zGS
VTvEF1U20EBYKJ0mPQ5i4/gvbVuu/Py3qOD4m6WOh14EwbLXatKtPZ47siKQDFgV44WKT4NDe20W
/pofXzUS6FTYs1thWeEeHmMkNrlHN85XP5rLbKy3nrqaZfVgJN1jU72HzjUxRk4baCAwMzp29DTx
78seg4C7t6q9ioFg7G/D3OqoY71wK61fGSFDfdFdTeS9hnWlj5nhdhWO39HEAoxpty03Ztzzro5h
tega5sNpIj+GGfWBVq1tSedd1hcl85/6Rv0OJPM+uNFTZpyk3Gc6Gk8muQIR5yTaw9RDGKfxyvBs
kkiePA83cLQK8LEol5TO4rWr0SjXz0X96PcEu960UGL4QMSdHlIT+ypBO6W+iBQZAzkd6ERb2y3I
liNQDv72svc0uuq8DDR0afHMLVaX3gjPUEcnk4Rf0Tav43ggtA9jQbqRRr6O+PyadfYjlkc+liVv
oUO3TVNvHB0wPh+uksGgizzYB/Zb8I1Qj04YqbC2PpZj/G6yfKT4fMYE5p/RbHCAQj14RxicmIAg
hWlsGp9sZiykzjj1YCsh9DaNfUOcuhx7nnT1ywnWirhj+92tDha170mt3VErgQrlhXRLOI+dMTF5
cRr2/WIZts6Lltab2MbeDKrZEUWIgJb/z9LW23hRa4GA8SkYpiVAzXbMoVt8/9pl6A1Yr7NUO1ge
yDTmlzIISFzOj1Nk7yPMMXWPeooVTE3aOeMAYWDR7g8a03JoPqXazZev/ewMeowmEzQYJCRapBn+
aMLoO0z684JtjCUz8Ow2fldDfqsRRpBhDFH8lhThG2D2IWig9ks937i0NvAa2E+jNaxajFUkEr23
yfg9ei0OMbHjELXimzz4qK7XmaqBzUr/VfX2B1XkjPCi/R44vTmpzo6Yi2RVzuS4FU+vocltvW87
k6APVS9mHYXR6Kee1AEq6s8KHUVda3tvgsLTcMv2TIOujhIf6x124rtZbJpnR+I+T20hnzRAidGb
E2ky4iaqU5sX91nfHGO/X3SM9kp704iUrhKovIdB/0pZnfv+K8Gsnk0vEpS/c05WYj22VrBsTI3L
DxB6F8qII1VyasgFNpoQTOnTRF00DEx0dpjCPdfZVYA95i7W8X7c6ZiGePuWjFlrh+GlZ/DvwHli
4ExVjHvCIdZeYLLBIg0q8IDyfaIHxxrPeVs/5ULAX4LtujZttYQpdMS+VYZ1rAtgdIYkBdzAYyvr
bo84aR/0HuqqfF21yBR4R6MhPgip3whSulHodupxXphhuaKp4lC50WbAFuCEpL3EwcZnuK0K3nTk
XUUc8tZsB444RaZvgkzf6QAMhQkAWCYDaUkBuK52xdd8G21ATXOC90JK26+wQ9wKJ34tvOrRr/lI
ld29VA67CCxDCBvnXtHU3pfRfEQRnb/2rYo6QM6q81HznuBYLOpe8jlO2a3zTYaz6Tp6CQ2D9rDs
mqRYqKQTJ0I89Pshqy92675MmrgfnCrYdsQSrZpkeMPeMCty1m6efwV5A/w8gTlqjLkpGfR6OMA2
kFN0NigJ2RgV6JIYy4+k89q7vuYQb0zJRffG12yQl9GecwpqsaHpctNl9KZq5nhPr/SD32KEDYX3
0hm69+Dk9rNMss8kBhYhiaSBVYbqFxTxLIzhuQD5ZoUzRgwx4O/dR5yM922DeaxNnS3aSRzHVD9K
PHvo80nxhviPMN89o3E9GrBSrQ6wL3ni1aHgwyDrzur+IrVxEUCigbjqVrQw4DeadosdnKCaicVN
S0EbioXXFW9Nm98H6fsAwNqqeD962h3LYhZTgJMN/iZyccTCmlSaXd8xyW+jMUP0ZG1qCWjoJhmG
CAI7jGah0H5z2LvzIOc8M9iVZbKqzGhjlN6hqfVLDlZWhsPN9/J1470nPdlkfov9tdjVOZQ72JQw
R74FYwt/rkeyqAb/e6rVZ6Rv1JSd5mqCnlOaqCjwOSueO6yHOZ42jo1Nds16snc15ED1XGTW/Eav
XKWsyFmyHJx6HeUSCgWxrzacjYwAgNDXjq70jlNDWKOB7C9l9o/Xfey/JE20JWN/MWCrcHhI2nyO
x3A5zuiHELtvjuZAuS7Oq3CRkkoQRQU4QXDo9fOcaT8QKw5S23A35ugwGxIJOeLI/pGF9apjPc6C
EG4D2yZYUEYPi4U0gLA6HmxYe1KqGnHNCiBM46vQ0yWs+kZmn5XVbQq//VV7N+IW1l17SqGFxpmn
8V8mm2gFAM0MIsjkzy2QqCUeyzjYk+k/V1RgqA7PidOte6Bv8lyZJlECWvquKdB8RowcYcuc9Zkh
7UA6v2xDUqoj7napn8D5q97f9nOUNM5Rk3BL8pIAjdk5Sm+hiXWEECjmITMM62GAjzI09OBc+nL0
qZLV9+AHF8qHznWCkh4HV0Icb1ZbO/b5pCTMZ2LOblG8NsRn4yk/w3yinuQ3C9uzpZ9MCJ3J9748
4NNc8Gbyssaatmnb+CHG2pwUt4GNdzQPssvOgQ71LcyDika8uYTkViDFVrtS2TUoLxpNL+HY3lX0
bOjoltzO2Yemu3SVv7XA/KAM0kAdRoCjGLSALseFciXzDfhbSn4ewIXHhM9AfOw79+C038b4FXJ8
KQb2UuLb0dxndE+5YcCeDUWR94tWi4+6gGamgSqojT1+oVczYsaTDo5jjiRzY5XpXeoIYiRw8CpX
sDruNOr4D7XdWFc7Ejyb8JdPgFkh+6eGx09vm6eAhoqKr7fN+4IAJj+FOG/613D+dtj8YnwmTmYR
wsyRIzDOo6efgxxBaFdSbknomNeueg9KwiKS1De2BqFjLpKSIPdpdE2J7bPvqB9bl1qypdiR9TpD
YDAQkA1oCRFKuPhaIYaQ/vBUux6BDrToVK9O8E4sECTGS4LNvdUXUwIzjcKq5mKa8+kLvxoBuYy4
wcIlma8ZuFOkY1CcvnKAzGsuS8qkr4kJZ4K/hhrm8jKah5fGrBjEAR9CtWjJg2iqtd8TFKN/jSgV
CHteGU555yNKToEkTHQZ02CyBEBFQopM0cWB9ajqe0+juKJSm3Qa9gNOHRs+JrdrGIwjnsePoG6O
QdFjjREkLqW7yg1v2PiChYlceHLJ/zcjuL4B7N7iDEGW/UvKRGvp5ba1rbtgQgDXGAuBnCcE3BgJ
cJgSks4lzp7A/dak/tVq2b1tmVcK3u71Ibqkrv9M6PRCgFs5JvZ7aTxrUf6WGt2yrak/UXKna58l
VlvMPBw/ICJrOR4ttCNk6xL8GVHK0SEhj9W6CgEiApDhOLYeJyJZsLq3nM0ZWHAtkPBD1Gsgx4sN
kh/Czmd9shv0WY5un1I1p6Z51TUSXBsLwy8EpZ/Yqzhq94nST+R5OS5RU4SiIyh0X7NuxJ34q82R
cWnOKuy3Pibwofzu3Kd6uELyIqFrMBChZyY6JzKOQIfBLI8AbqXA1KcC2HyYhbYN0sa4wzD85hXF
YswY6HEqR2fd88DtQ6A5g6GKzZizRErHbxW98K/a/kMSp+5SCAys1xtvhqshEOKIiVYu7NbYG9BH
HinygJz9RcbFsjKRHxfJOs6i00CUwBi/FH2FRoFZ2qWaKQQJQpgseUQ9svKfQ/fR6VgM0R2iuqkQ
WHkAwlTp3LmodajR2qIiLgFBI5ct5KCTmsDywiBBa9vKlnCn9muavjf2veQOIp8K2ovPS1gRpcFY
oj7DgVKTue5Ff8ZZe5mqzxy5ulWlC1vDrZtslIrh3NM54nyj8Za46yS7RC7vZkmQrxtS8hM9mNk7
WIpId3rARF2kB43TmSKBOXQV0ry9iaFV/4oovODiiDkYIuH5BGGaBLyykx2GQVtwBl1J42r5/l0f
Xlp7G/pfef+GzWXiVG/IexaafHqJYYxoUMjeDAfgglK69mrXLxWZY9HFGi54NPrmQtVUq2HxrZ8x
Y3mSLRuBBDtdz4E0+6b0Bro7crdOjnQHGArMWpXXLHyJewSvIDZIP6T1PhFmrLadcwRiKvN4RRTW
HJFkTCfdlETgPxOiF9z1KeLs3uckARrOoqOzk2EnKNHt1c3ZldZCz02+Hfb84GqnT1pwMf37iMSV
5sPCLZ89WyxavR0sne5ZOEvB/VFARHiqFxnnhkRSA0XrAHOIIPkeNalnXzOspHSFryCjlqP2gDlm
mzAWGSre1Hw31SK6eGO53GbJLaihEklLKPtXxjmq3OOSMb67t8uFgDFpuksy/pLq01e7XqD13qro
2QuRILfrDBVypi6zLSvUdrFP4eiyHk4Ja+C4zSZ87Xc0R5A2NXmcdy9JdBDDO0kaQl2E91rwQpZH
l8U30y4pqZv62QV+88hBj3Y6+o0A9pO8q3Q5TKAJI8eb8lfUeUcbXWCMME6AcLjaRkfATQAALNKh
ZcKP4rVtP1YFEla2sgmGvpmVWLQbI7e0iHxSu8ra0Jt3l0KyK4bf4l5XpCORd2MjG3xpPQPVIr67
ifi78uIEX/ihapTQCW842jWWLZ1TM65XnqK9Ni/hc+Prk9FffAywmI8IVAN2J+VnB7lDks5AbuAr
vSqIa5zpUw4natEnVGBmCeAiqLda+7G+1jswH2AdCqxmET3ZTwp1q0Parb7tOF67g9wptbXMF8s4
qvIpTe8lpsE44ziwVtkXynwvesmGh7K+D1yXRJG9UIy6jPhkNU6Xzv01ksvtMKSYu6za56JYa+O+
QBnn3Rw156OSndZfBBBJ97vrv5GGrQUosYv0LsNWyq1CSDmrItI704yfRGMtRdU897Vc2aFzHEFa
iH7ez9oSnocim261bZ1z8jCgqF9rYdFuY/6aewGklhyUO0e8tA9jRLKRz+tzybhhNooKE+M7IWao
/mGG8YctNE3jrT9WIliqiGX8pkIsMpSDT48T6GCAiq5uH1MAuIlIwIzXrkgOUz7PKY/CG/CZPozJ
VWNynguXDA74YRbzit6J6VkC+vUhwbAGdeXDLgqOGvRRPt3a8qM3cBzFTwVmx6R+C/v3RttFEGdW
BUtozZk056m/aS5eCYPsifJkMouRuIr4eVzpTrNsimNf/M5RAnmTvazDVy+tONq/9tOdMsv7Iud5
tDBouw84hBwoaz0h9OGYszmHE2UwtJZwv5T9kuW7McQpne3i8dqKm91pjzHlMBkyiE7+yid2d163
xAyoOHPwchMytReIUeWXPbwJ+rkAyAi4StBwH/P2PQi4uBi7or45mTY5adoJd2owbEVtQ00SLfsQ
BQYyLwBh9xyidE08yUZ3C0y2k8jkGMDxihISRweBsNqnSpYrCRts0ozWoqGI1EHMsHLKhv45t6vk
oANhSR0XPW/+m+v+quNNlDwJMqALYGfdulRIgnPuBIjZMkiQvYB0aAec2xw0OZ8hbXK8Z6GSRSH2
HURkNp/AGWskSe+yyjBidDdozGUT4NrgWhaFt1DyUaCKyfAYkXS/NxN0jLgXnPSrzspdWPlHAtf3
iXmvad+6uG9gHm1OJ0axBtlw/ID/42Fo2udIVIc5pxmKX1c94kNWe4Wf/7Xy1n4ZrGrnYWwRz7Rr
d9ylAtlTvIYXROr/HHi3oamWWckaziel+nJhjj0wm7cO56y8HCGt2b7FwlkYEavhMCxsXPhtydBC
EEPDSlqjmE7tbGlH59LtDj3TO0lWmylmdpEUzJYFZBqxHcxYI+XWRvlE7tUhaDfC5a7XaMw9TOJY
tTDseakitkvsyIk6jAT5aWG7gl5hrZ313sgqMJSu2jZ5oINroaJ3wyDxwgMAchchHihPewzwYVpm
dRrBj8rusSS7D3BRaNaisOwVsZg5zVQxQrcy8lYJVi8NyrdCojxMB4iCZefWm3nsyQA3J5ZsiUXA
gCexZ48NdUHWN0MfsVIVZs70yafZMCVGJ473qmINN8Nj2KVrYWh7V9grSScgreWA3cYS1/UWVyyU
3kRuN9KxBCl9Z66bWjuRG0XNPUtx5y99OmtrBJ10QhlGhNgXxVOnH/X2loMU6PFzZOy0FOY2ZZkB
TGmsjwGPnmwq6mBPhcMFEximibqCFjemeFXg7xz4ToMTb4qqOHQV+7kyf1fVcCaOG8Eho3I0PmbK
JU4G7xpdAIcg1VaOKBcNwYfBcE55tGSg7ZiM9hFBJyxXW99w99I/ksa7VcEO1y2kgEGiY7uQmno0
B33d5t6i5sZVGac0PUiKlW87G9tnnvM+zGT8mmJwLKQ7aQHBFwmHvKcJIVGU+9qFNFY4FWGbaIB9
n1EuoFtyyOEdAuFpB62LcLWXCjQzCeq3lJPfoS5c/753RH7pkiKmbkH6L4TC9R96UTmEoupOCAfA
W1zqsbGQZCKesylKmbgkN8ajDJS1sIBMSRVogAotckHzcl2n6rfBynnNe/IBWn06EXn023UmAlld
uesTnnStpw4zDmdiP6by+87QNHqhIs2z7/GXIaCzIgnnq2H0YrBmqMhqZaHJRdbTTkjT46geUDH3
/tXN9WzTdnP+Vh7HrBJDXZwcQ0QwbaG/6ChDRfHvR3vVVoTySzJ+bJ1d1MPqsBZZRFJfPOdGm3lT
r0vTDM460OudH1WaP1vVvWXoBHIjMSu+0S+ao1QZLTCYMa4ukeauiyq9L42KLHECSfCyVuUDaecH
g74oL0R0FNg4N5JvJ2ZZWzduay/KzOw/3Kwl0VUTgbp3y7KHBcjTZisiqC102Fixy0AFJORwYCBA
dErotxS+haJfBFuIhIzcqbZRl9FT4wYPZHapmq47FPhrz1pmzDRbyZYfN5V+z+yEw4KEkZXW5hO6
mSLc11UanQxbkdaAwThfmyHXKo/dYEkwUvlU5YJ7ZNWIiXPfeuQTE/qXECyFf8ybOdZeDg/+OM6b
YYHcErsHtVeqL2Au426yP0FUnf7OcSUYck8KtQQlSDoorB4ykA1+jPaxppMkWwRFcI0twFceC4jG
/01NKwWnzcotX7G3hMsysLttwQltU0eefh9IuhcmJbNLqLUuVEZTeiz9vXUSoaYRG9kDt6YqZivs
/JYA1tZrWnJu3CDsUdSGzmsJsOjdNW4W77gNwVX3S2asJswwIxYeQX+e3jjtWume1q8CLwMTJVHZ
PsrQxOTU58mmppvnIQHx/UOxjvmPrhdJl4NngEM4ps5/P7ocpIHpL5ko95Cjf8sdHswmbn6rrtsF
VHR7ab12RLcSeC+bNltnTUi4Dx4pBCWk254cZge9YY6m57odyydCNl9GdHH/1y4OqaMCs6Xj2KYU
5o/fMcv9ySl6Avf9FjTCHzycaKxSNJWjtCTs5g9VHP/oO7F0bKLCEzrV8YYwfnRY+VMWTC4r0BLJ
VfiYsg7vcn3mr9F2rP/9kxnyZ5XG/LOEYRi6YwthWPPv8reakVxXToZDkzbjqJutPhix18WEbyAn
FZsXkYgtCiWTdWbOLdJ5j/XN0iivCaNsJZ0Zcy46d2EbRfCHi/CP/hNWW912HbZmggZM78c1N5AP
6K1D51RWEPkIS0yGTXtJ0gBLJzKWPxRzGeY/r8N//Lj57/92HcTcS5ZEYKlkwbuENuUDcW6sR/ik
VpFbPbJE4dEeLgkde0K4LJ9SImbOoQz+/Y78Z3n3Xy2m0rQkfRMeU7j181mjiqQOLZW7eAjKgBMS
vdbrOMZCWGHiPplFWF/Khvv17z/1r+Kxv9XNzOWpkr523SNHQVLZ/qOYDNzcteKg8ZYTntkJ47Vt
bIJK3+WWT0o/SQh2tbPs4UNLiWl3rV3ti+s4tvspmM7BGNyMucQw6ggI6NYV0TgcRre0dAA9P3Ke
u7p6vpb+tK/K7s0anwzqCaMYvMFaN+YcEUcOLtAgScq0ktKtUFKnWATLiumD/qE1ryVkKrwQAVBz
cZs9aktCukaP8GF5lyH9b4onQlDWTvvUojtPQP0rs1xZgChF+uh4S3cozn16bVnegN2WWQZ/Ylyq
7oFT9V73t83s8JxKmMzzCABLnXKMazcmUyiGbEkfuvxg0LBBsGY/PEQA+WNRrkbNXdpltxP+Qec9
ifDIERF56opdaB+gRAChu+JxglEZdV4UFD2GiUjKsfSLh0qkF/2xYC379zv580n+605K3WKlcg0W
rL/e+L89yTrp8i5PLOmpuQkWr6PCJXchXo1lnq40SRaWHKr40DujQkRoIgxqRiSLwkOUlPbtH5bO
vxarnw/W33+dHwsMz4aRZjHKWLR7Djiv7Ne1grvzYeI/6jTSVp4LIlh3JN2bADxHYo3pUct+Z2Vs
4NxG0F9p2KgJjWJ7Cx3/D9frxzrzv5eLuif6nnS6hH4++F0CNCu7ErZCtwAfo4ojSNukyBU0Qc9r
2Yv4D2+4+M8uu79ecUvQXGTQ9sec4M31Rn+7Q6kWGY3MSEUca7d+MkPCJnp/1I6FTbZ161ve2a+8
lh7VAiVJpNEqO3mxTf6Pbz4m1C3gJYQHdKrWQf0Sc6IvRrXW4r5FKutOTPq12vRSVGCW5CiGSQxg
qrnDOQ9NAAJXNodm6IftFCZ4+lpHI+KKFFxRztOCw2RmDhPyvVxWv0rO4/RnVF9NZWPUHOflXykF
xJylf3hQ/ttFkQYXg5JFk17y+T797aJ08ch4J3xKbbwsiCkJj9M3aRF62acj/aGBM1cP+7IiV1oS
XtN39R+2gPlB/PGgWhJ7rDQdy7Z4gf7zF1C1BsFfzbZFOzcORImQ8KHRuivrRN/9+zv6o2prfuYs
Xk3HtW0LlcfPZ850bZx8TeItPbxRhkZOvjHpp0mk721LOUJgIZqI4+n9//FT/3aFf7yJWjLZVpvZ
DiSchc3dmHNZWj9ZSbKGNiJv5oI5nTx+gRHu33+yNP7Lrvb3Tyx+PPLxaIZSIitD5lXg2SsWtYH8
/7FSPG4GMXU5YMwAcD7e0s4DrnlA83Y34t0gz2Nh19o6JpODtTML20XeAO22SfyoF8ajLEUDJku7
ek24aef+pd3yF6Kl8N783eHqiLIClOneNlmC46sZfcTACj7xyKOzp0d7OYyPVtfcxY2+0CzAhjlK
5KVSOU3CJXk0dGTrBJY5kpM+/TPA6rAWouXfR6o8B7X+aMpmGyu+OC3LTctp0gr7ZSBCEvie+2pY
J5hq6VyxwWJIP4IBRvVDaMTHEH41BoGD4lXSq1FfA+0tAJ1PxYNwN13wVKBmzp2z19A6dYqgfgsc
4DD7Ptwp3QrEKpE/A7KtMdq7s/zCG3dj800u5LYJcQVW09Gxqmvm8mur+rPO4lOWA3wTBSyHGo0u
JJ9wmjdgRaJ13tGP7/TCOoxNeEwEp/KClogihEV2nhJyq1KVXvQku+spiW5GcmICYxWNJmpWHHkt
cEJSvCWz1Njr9n7RglN0S4NUY0mQt1m4m4muBd+z9mbrPted8Zb36a4FaXNEQ98a59ieA5Z9Ke2G
9OF4aWavTunSIAMOXvxSapaSvdrmb9/14SB2HvGrcc5xathoxbvVvKRVc+hGfF+MrZTrbBTh1XYC
EQqnpZroodbp3+4r0CoqayKT+JtL1o67QaIAb9e9ASA+7WuytwVhFvQh5EjbC3WgHXJhBDeKnlC6
j5uUiSUz5nhmiqmAmtLkanHKC0sISQQsbl8f6K4EkRxIIOs2cImjrtA6b4EWXb5gkHM6WryMnLNO
hlfr/JUE5ZL/37Y2cbC7wv4aKKye0EG0r476MLi5ev0cE3Wthn1MWINnYKDbhNBQLv0FefZZ9oTE
g39MRAwQor6q1G+PybXAY+tM7w4J2xr1aSkwpLLO/N6adciwmgOnYrKkuUklR099EgidqE2p845h
LmehZUBbSg9f2JOghUCEj5h1F2mMhgGjz5Ahb8CFVmDWcnBbEBVZzkLG8FvRyyMG7vjV0bNjgvph
MdATQ7t7tbfhb4yGJHqKi+RXpN1P7mUid8Gbdeuk00ClwoVozQFvQRjsWuDKpF5a0VtH7wK25MYk
kvwsi4U+XiIYFEmkaPldym9lGecIN23r2+eW6IVAW43IqlS6mzQAfcb1Uv8cYoCzKvkANF8aBHd4
fX6LiGSeJiR+xBVRTSFmkqZitmzwcLbXKY2pT4gWZfjQV+KmtGPi07xwLY2N5pME2h5D521USFfq
hW2/k9WyyOYw7eGTni48CZU6VDhYvUecSFXxWNspGehrh+8+4Y9AO6NYRog8vOtqa2HHFeIklN9U
h9g+huebM266dForyWQ0XSYGYtdN8cu8KVkvWzrCsDZwEEUg1/oLrcBThqOgUTM/1gDTWTRD0Wqf
N0/al3JwKIilkaGGjj4mdNUjzJ/hHnjr5oeljW7QKSGNyfZzUz2q8j5uTwlSadkCkY9EIrxiJ9r6
8fSoedMxdjCRL+s2p5fD46GGhlBevckIign/MC39l3lWCkOanmCn1F1ORv+5L/flRNM3M+LSMayO
8vAYlDyuZ2+KiKJq5SYQ1RrjCXILTe6VzQCM/TcIb3jnAoQVbWH8YVL4r5uZ54IJSE+6jvgxKcix
kqqPmLBNVx9OOeaSZ2tIh4NwI2yPTcnDGSTy8u976D/nVFMYJl3AnA4NyoB/nId7RhOPed9d6sSQ
bvy5znBojY9YF9YuCvvPf/9pnDj/+Sn5gTbNwxxEsYL8nFLRPagMCMmnABG6IprWU0i/A05jSVQ/
57uEV73bSRKjkZ5VtLUfS9N6Y7Tf24zQmUK17O9arALko5kxflSQxSDbzWH2QT5uS5fsc5x4Nv6k
ESdGga/aR4dQTSvKHzF10PGBnLE4ttFDigjeQCFQkq4UIN8yilUosVhH5sGezdAMDtgjlHyiNZU1
iNWbbJUKsluHsnDjL0M7DcR0E1VM3oKHzB/XDlKdBPxQlxQL+QiLUVeImZLBKcw2K81bGJLWjsrY
s78TshXaFH63158rnzeLndlLGdT8S8FgMgixaPVNVdX7po3XlR4u7aJduMXsuyQ94uinz3ZN4Ba0
t0NXI6sdHYJcwYIrgW6cgIGYGIAYNhkCOADhMzFhyJEj0G2WU5o00eHYregwENCZ6ax1K/HxP5NU
oGseiy87kDIAU/M1IS0Lyhw8uhI8LuTeQLJj6Ma6Z5NDG07KRbNIKaKqc32VN+5OwAHH8EFluNet
Y1R8uVRUZNgTAxtLDQEz47EM3o302cCLTo/YkLRQlq/k0VTDKbUrbq3AdzTMviublK7KHo6jcRnb
b2rA3HhAjJEQxGNQKYoIVS1yZP4y/pwDWxJ2cg9izclRsMQo1SA2hA13Paetn12wSYtcQZeE4S4n
Ej5CNgK5GQTIwIdbzlZtaWuBUYwWupXrsIDKde6OW3TKhLi8K7Ta1PYRi6+YKDvzPs9wpusbO5hT
Ytf0CS8q4xIGt8g7tTqOKFzpMRqYga/uy+8pe6BgfuHympnjZ5U/JnU4R/7i2vplOgIRsEnHwP8Q
dh69rWPpFv1DjwAPD+PUSlSWg2zZE8JyYM6Zv/4t9qj7VqFq0Cigq3B9LZHnfGHvtdfUiezvAfes
ffmdBD+Z/6n3PGExGJSNgf0x2ptRDaUeGRyGO5VfmVTAh2b4HO2rN0BsJw6jQ1ozyoccLYjB3yDW
QZiOZ50VsiQSZ8p+NBbS3uz3vjfqW2LuGLMX5mPYnQ1k57G5YHMG3Jyx3UPqlYCK7iHF8fglGL1n
z7V4HxCMBBaa8k9pXh38UymlLM6HCd9z1MDPKBgGL5UIf21VUThccUwCrTmreC5whiD5FuAcNm2+
irpXy9uo9nOCOgvxkR2D8QuPaf1RFVfUL5XJH8fqcl5D10YBSRN9NCpEO0WvCecu/x1LVzNOAGtV
RKjhuB140+vq7vWvNraK5DfwTznOeytYIQPwcSzgukqrV8WIoN5IiDDIDY0HcoIeImS6U3IbJxWN
BhEnsJpjCgXbGPi/eXDXdf6JACOyXcmUA8aRBdJSS7wl0c2onw85e8XIOFrJ85iwQmch3fdvbZ5D
6D8j7VqabbfI+27VyX2dkriGOiXwGFlhWUWpn5y0tiTb8okL6KF3jgUVYjmk6wK5nHlj+ZopNjF1
OLCNXY7IpYheQmFiPV8IStpRz/CZ3nXtI2DBouUoVJHnzNEK5KpXzbjttb0WHmtwMV3ClAiPHDVG
kgqsVm4p7zlVlqeYC63A0p/h6tBQDqCDGZ9rdaUad12erFlMF62oSRKU141x4W16UHNonQVuIOUN
Nr2B8Ib1vVF/qChmrOC1xlWOzIERwmZsf+OArfeMz+Ng9FJIhu9RPXGCwFHxHuLm1+O5aUmuKaZX
H5nkLOOMj41/kHA9E3QkMoMIu4E0qNoniz8jR2GpfKrmVg43r3ojVRwBpUOyEwGo7C+6TTZeSvvG
wCWSCUZTsmyUFs9n9+Ah6JSK4LvchkLfhfWFALx1x5KmrZ29wR7JEWtLI92D15Vit4cZr7x30a+E
al/irUbcWQzPw3BCxI65EmSJtTS7C/JhPKIcu7A48K8vhEFjkLPRw+usFs6u6Njoh4gYcEnr1bRu
umbbqYgEYeUOoU7pBDcZznj7pKGKiNR9lNwN+BSswX90W6LNeJz6/jQhKg9AsrezVAedmD5TZVQY
y869ZpVcwizT1RedY9x2lKswtWtLExc07YMFGdizbjzxWjCS2MgoUX+pgMVUDjJ7hU19x0PMOzOJ
X8D2x0riDxyqeS2LVM84qg1kB41ekSJJBPFeTuwTRcfXhtothgbPzjWskhcxpC6uOKLkDzl/uoq5
la9B7UgYQAlCXmXNxNaig9OaYzv3Np+Ab5Bo6BkTqxzKyoyLe9BNoJb+bpz1C7ClHf49XyR/NVyM
hE5Y/I/BrLJslM2U3q3uTSBZ6GoeasRgnPWy/5XDwTe+wgE27aPwFk20tSlqjYD4Im0jcTTq3PBo
lvJKoC+CqsjSwk8Paoe03jrrKTTZcKHTaQ1NtHKUr6y5CZLWmAMEBtQfFORR96sOEhYry2NuIZqB
hObcvBM6V8mLMhcG+EymGFQ2d+WofCti02rIIZ/iGp5siKzukUSXaXLN4jUWZ4M3VppuR+DaXBaV
L4P6ZnVcIv7JGBlUJNPZ8789Lntp1HiBGDN49UUK8qBBBnYeIroYf1ALw4vTQoODw1Ef9+rWn558
nXsMyVb71pg1FnAstAhLDCEvoxyvPfwX9WP0sajVb4XZXCxUX4U27fzoQxTFljud+QbmXqKtsWO2
v4Hg5LIrZFCFHu81Lz52c66Xl7U/EcaUppBLA6p66eCr6l4U4V3a9LlJMpov2FCosUBbtHQVxOA+
RNi5+02lXkZMkIlcTKjDMSmnF71e18Yu4twoQ+xxCqp0BFD0Bd4nehTEzb9kDRG7DB2lwatihzGa
wG2grjPAds6qR/gUr7rgDQg/l/wmQK7Esav7707xiCtl3WuQW5CSB3BegoRDw/vsgUfXOu78Otw1
/jXJkShzrBi5vU3Fi5VVeDPzRYTtocq8F70CltQpbpEjp+IOI+2SPvMttE4GgugGn0RhubG2ZT7j
ebdBv8vkWAGDnnouJEJtWUUHEVjDeZiDuytD2NmhwtMlKaK1y0qfAReZiTcx7vTgPvtbsavvR7nU
jW6rWq5Ubj1bpADSjmDuGueUgzoWgWzVsNUsqHWRKezG7LcLHJgeJZoW4Jc0fiq6RH8ZsabHEYYl
PyZYhVlDR41K/JqR7B0JiHpEMpogJGN4Yg7k/MTrxgf/5SzzsVxGHWeKctHtr761AczOD9xpGlZB
D+Qiy5ms0KsStpy8++F7qPwqkP4igkOdM5m9RvPjVdfQv7TzG8V9KOpNOstAoFTjPvzqnG3tnOTE
5AoZDTEcGRobG/+sOhyi8LcqcVVt8/LgDSVv1HbkYDcIFcIgGlL+aCOd/2aMAmSFWy/yVh1qrbg1
PhFNkDf1IxEKIqeUG0/LXDC38ETQRQ6+K8efRvr7qckeIx9Ujoj6V5H3SCz6dRoThFkxCiNYtSa7
0cVKjLkXy6L+PRWuSezc6DcHjbtSjXBIofsBlsW2Mz5ArqzIjUYCXQffbXJNkxcv+PaKmelNcPix
j4xXBrn7rExeY+oMZ/bjdAhEzTd/fI7Ka1Y9Bw2hbR+jlpO5Mq0SlaLX8NbMBCdkX5qD0QSLWwVz
Xqgf6UhUG6esIbVVO6OlNP6s/LNI8d4m6qrgwGHFBSwM5MaM5lLygpHQrLAMb8xRH2wNVe6MN0CI
XSE0M1oABegiwqA/gKneJ/WWMCuc3tJ59HowjtNWkDhUjfbJpDpTAzSqSX2Og4xf9WmAPZyyv1OH
r8Q+aeFnE/CYtS8gl1F8f3bqZx0U67JF+or4W5rB00RX1pTVQgqH6eaTYX/0pDooKl81o9gnYXAW
rGPtEhWMMJY5M4kTp8CQIWdYC+yGzgbdVGWwZ7sQo2RYwHUQB33GxYu0FwoEWbnEAWUxxiXju4A1
xuFhAByCkmAukntQvtbWN4vrENEO0Vba3ulPJD6U3jN6cJ9gSzSmqXkIZ7bSIeKpLCYXtRqX2sJI
FrK7qeZBYzTpfSbqPosP6CF4hYIODnX91pq7prlN1hNwST07zXRRIsFk/h4CIVDf7Y6pyQX/VGHd
x+w5ic8GIAsONs5C5TXMN9ycxhyieNH0F1PAndjxapD9FGprL94UJPhOGiK/g126ur1V0bCkwyrR
3wPeEfUFRR8Jn/jVgcKE1r0at7Wfo9PYEDNB8IIqdzh+feR3QbDO2V5TpwdIJOFkJG+AIRPjlsAN
qKzHEa+mtvEaystliQtTcIzkPEPFaCz7+lVW5KttC2y6JPb03ptsN1556uRV9peYweF0qYN1naL7
VKHnbjLzR5PvSbK1YTjRhxk/PNmSfaMkzYujrOlLVEZLhPqEldDmPA9Y75HI1jT5RwV2PnnN+hnb
f/7Cj4TFVIwPAh1syUCTEIGC59tY6QNsr5WeQcXGFHq0YQFxwA5HBFoe0iRu6uYEjsLjOgddQ81F
pjq05V4HPvrWau4olhl5gP22GX6DcEVAamTT/opoaTvvpmnhr3tvvJ2fUkbib9s0OimRG9lyKRFp
+2oCRLxYxZEXaSwONfd5tVM0fsIyqClTiEre0YVLBfzxlgNaeYtAmeTKt9evjOnkVR/q+E6PR1vU
SpJI9ubwjKfWM05d7FpMuuNdHS396bFWwT7cmeJzqQ8f/fQs5IsMdzNBIiP1/QNRbZJsvJ+WJwnw
H0YRXG4g70X3Tm062lu7Zlf5WEc7WyjI97gPAZTR3a09h3n6jai6miQhqg5p0PiDeFqJb0QzXvzm
d9c8mXeHew1CUpe8whZMAi5ilx3baDxDcSsatxoPU/ta0VsHazuHvf2f6THfFM69fjmhHkWeKU34
4TcH1p130EFH6usS+tPSQN9JeAMpRno8gReHqQ/Z4I0XvG9gwfl78srMFqzRvCV5BBw44OxDABYc
THGzUI8yaos3kf3il892uIYpqAq3GPFWrBTE7NlO1R5BktUW1TUUcG0DjVifEKE+tFddXxJvM4bw
QGNXA1sqYtY5BBaZj2lPBgGjpAQ8irawUeVzqiToiodFTLnWFadk3OLn69K9N5KptBIjarvFWG0B
kxn2SabgjdgPTedq7uziNxuXI3LrYXhWpw3NU6FhWv5PZGcPxhRDeHL18nJliCcnX1KambgCk+ZR
yzah8WjaZBuvUmWX9cwA/H2tf5vUwN0n8cl8WvdGvkZEANZ7itbceR/y/0hZtYRIcPIR+LoAvdFa
dAcBYzsNwcNgSHy1omvVUZDQY56ZAZdkj6sweGgPumHPWY7iYi5FVeWRPt82j0V5zbOj9M9KcvKC
hI7uO6HEZnoVWW5ZzM3CQ0Y4p3KhQA/CH93bOAnxAG7EO6S8IFtvzGgpeibD/iGyVxF6+6Z/Yz+F
xWPJUU+oHDxXEmzNdubDTCAgZa2sSuOto6MbVyC1pL3zdd5/tBuLkA1JjPuk3zOhY9aXVtt0Fsxz
CwQ/avkcIJlOXwGv2ePSBr0CFZkhdAw6YMUbQGlBemBk8j8ejrLZ2e3Sb+ns3aAHm1E8sKYDD0Jo
CR3kWik2BdA8qjyUXqlbem+Gz6O00une0VQyY1cPvthIBOR0y/rGsR80IPhflTzl6vgASgaccvXe
gw1BQnBxaIasNfL+PtkPtsv6rWJKiY8w2fX1aqhes+TbQVZKUzCgZlwHzo57fMkcFBaCOT7q+ksA
4GS8UVEKG0HWDSAWqSmkYqpyGzrXAeOodjD6Tww4JlNuRFg8hQukvRxYaXzs6S3DfGdqL6bzMuZo
ondoIjvlQ+gHI7zq+TM3Rxq6Eb8Qd0d1dLq7JMIKttXQuoVyrsOzUT6WxR71PvDaoVnMtVq1qCiK
rHYRtM8hsnfb3EU6A6RFah2taldYR9upHjRrn6U3I14LbjCc44wncZfaLnnQD616xj5LUabHO4Nr
fEKAraMnJ98XsJRz0c2vJuLkvsz5wTa+vfHU6y+Wvhpmb3B6r0DhGvsJalm68Wgs9Fs3PNvMIofH
McF459pIyvsVadaCR6bKPmxjWTOKbDZ8+XpJMhRNc/+VM9mi9h7uSUpI57vIPovwOxw/qMTL9JTP
D+8BZ1UFlTslVRnop+566lbUkCQ5nYz1WO308q0fl6p2TwvCEZN1Xb+G4Y6NUm5uI3sP5Gv2THru
JFgIMb0kuAsPI5UNDtqObsf88Hw4y0s53Qzx7GElEbwvbgivG79qIO6etpnz4vpNr+Dz3bHiG5QP
uGEArPgbOcWtNved+WQp72PwVceHWUhKClSzqcTJ0tZkEnnmDgXDxJpN2Rn82/Y0yaU2bGhFqnsV
YBvc6AYf8BJz/HTG0w/qpGVvhE9K7Z8b4ym11pi7WOGjw147+WfXbiNnO6bMtj9Yw1D8NNapErfc
PGr1SWWAD9sk9F941Il10ThlMtboWfZEkrk6YMWdCdNh8dAhci1f5Qz35lkQ/gcShCA49cx9knzZ
pJKxxWaosRqnmDOFvnV4/s16mQ06/f+mylkuF5uJZy8xWR8vTO/d1M+9uuv5Ida0S9CtOf07GWvp
cI2dtd69+sY+s+6tepXD3so/iR1f+k4PNnQxmZtuOOueD3j/mpu/nAeU7bJjrIQ7Y3xu6a0t9Wya
lBY3tSt3xtCvPNgwGTUzkUHDVVMOmjNzuBbKm99TkWx9ca2be+o/B1T+gHbL9DlOoS+8NkCkyBBD
k+bA0pcg8AlcMQhuJNaX2HROf4TJjHG84lrTm48Qtd24oA13G8hjOQPIhixRsAQrp9/rYM2n24TL
ItfXrUbvjoqgMHEpuI1BNTHvRHiWRg4fSSPS7Zh7d9p7HoFugvFEsCSjebAV2bKsYcYgbeQbKY0t
g7t5jV2jPUbCbFsQW8E87Gs7ZAy8aZufJHpCnYFWxQoeMM97EytWtzC3mrqJkq3XEPV5neILTtAE
114RnfziS5/cFPN7G9zb4VdM8BTKRSEORflC/zExyWwk4QIP0zzd2yJxT4j1DfcpSVbgPbQNAVem
WAHZcCCOFx7d9RkEIfdib5xISu0wIheHPnnUO6DmyxlBx3ZVpfjVqiebxXREOhIKh+UQoxpfsHaP
+7XCBKLIz024CxCQQ8yDIamgl+O5ok+pNyFZtFAmAzcjhcFcsTkB0AcGYWe1J19yA2083zURZME9
GC78ShYOUSZ8VX2LjO8w5QpZtupSEO8m3mv/se8+yRlc6TT6pFXl5WOarnNsiEPxG7Fpt5SND/O3
Z7iMwS16p2+gEZ5YbAf7Or/Y7cX3d7m/cWDaGcQ8dss5PDx7zZmwzjJEC/cJfCNdhznIYR6/lTz8
1ro095UN6gHM7SbqVow4plp/IOISt3BFBZTu1GKT2SuYgbCigANjp8Qy9FEaIEN2afXi8Cx69sP8
aTUj2svhgaFzIY5t+0YG2DMIJOQjK1m+YL8h3ogF8aumfRoM9+RLY+64MmfihsKqCy8htR2P6JmR
fxBukM7wZfjqVtZ7w3QV42dCMcDj7j/4yQ5nYTbuTSLhMjfN9mDKKnKYrDueOkxBTPZtytShHnEz
U/CsHCBpULR641EStJL3rEUWjX8pIGwItD4u5jvDJijE1fN9I7cZK8ecBxJMp8V2x65OOlLQeQ0S
20eEQjqIoyy5at2akNaH2vwNyUkeiPoFJaMcdL1cZNpOs4+VcA1mfv1azc4MaAouypaTKZN7pKNV
Ld8jcEEqOlnvSWfWnoVXaAdp7vrSWGsTDfM59B8DJtLAgvNgH2PhUzik8RcxsiQkK893hPViDlqC
ZrdruHPkpS8FshU88R29VHHxqEGJTG93iYWXD6ujviVal0zAB994bkH5W8UOfODsdmcO00ckmYL9
YSpa2Ec1pVP/6Vr+u3ebPjZrrhl09RzRRanuU49jg8sGd5TPQizzS8YG7dIJflVx9aaTrt5ickAs
orkTOwAbZy/zMFgJv8UB/9yGz6IlRg7QfxX9tCXGZJ+Q7rY7BYwoqsze8EhMMdx4QBFWCeb7KAkp
KbGQLKvxOspz5T/l2oYuLSpfeaxV+9Nvd8bcwrPfpyv278QuLnyTE64tqLzRhylcW96bX19U7Wkw
blJ7bBufddiEJTpaKjWH5XTGvw+WOQs/fGZwnrKfSt72xsdvLY99eGvKI8nLVfMci30Z/jbWUwPK
2GbrQiCx+cPg5D8XHXZ1+DDcNGSEm4Br4T2q+YtfHZP6u3Q+OSJGEmEAaGJk1VnCXpkfyYkfmK0L
eKXyhZgfEjzC8aeA5CkOUYWVp6DdsUDsGVz6jIXOIZ16IVmt/lBoYH9YWtovuXQZ3G6gHg/QKGCk
YU1axfpZIN8OWrI2jZ+888jMdh4taT7n41Y1g1Oc65ui2fUahIaEe0T1sRyVVDOhk3bXlKxQbg++
xq/UExiNiw76xti099H0UJBUyDMPIvAhq2o9RaM5r2XtGtxUnueE0hnCVyHjlSapMUkfdxdb6dBL
jcLJd1XXmfuWPqOdverJRjoXkqSIekwkj6NOWEvGYsZgri4XpBAy3aLBt8ryByBiu8P+xSXWoDsH
L6STxgArBpLZC8nKrPHDcTlEUufuyi3EOs16MMeTXjAlzc61tlGDq8KCLstm5srCdpKVQUdvhaar
JqwmjN8k+QrQ3CfYSqIHO4H/ATJLhizaSNJyWkZPDfqkhEEZxqKlWQO2U1DUSGQ798Haj5yVonL2
srVV+iPMatjGldZYweJqGZL5gmEjO2gWw8aI1hZgYcJvadtvHs4JI3LcKPwKldrlKV2lE5Hs/LKY
v2i+SebL17k07k1I+eSfrJzVjmzcxntl0ZYt/g8DMno9C+2+gCwRAJUwVt3jVH86iuv8m1xazErN
/5XJ/q8s5A85TkAcl5p4zL/tSBlWmTY2+O3gwwWxBBAywuMpwlq/WQpvTDIEdF5RBXRCq4vaxeQ8
W/0bUR3/Wa7yV+0ufynbtABJqSY+oj/kpY5jZTZJgPayq5HcddKpyYfJig0bY+NfdMp/GGbQ7vKj
HMlkyDJ0PDqztve/dMo6cRdxoefK0g9tagWnUQhFKfqPf/6FxCzn+fNjRu2jqlK1kEWrf3zMYFwm
xOGFsuxMvObrtswUf1EpaRtvBl0ETxUrukcLwfTBVFk0E42dLdU08e+OFWr/It/9m09XV3VH0wxN
OpZhzRau//qVAzzNYVkgPUKv48CQnCboKWTUJbquPvzL7+38jezof37YHzonFbCYYzdzdtHA3F90
DvEzviTmbSCK8cvCDBu1KbFMsGzypvmpx4pMU//QJebKhMLidTqV1cCGk52pVVkufMsToamz35Fz
so0IFeh6YCKZT/BSkywN39jZKbUnVd8E9DX9EsylJqOF5ftlmkyXPYP4KZ940rj7MinvwibcGH6+
MZk9OGm17tUc7CsUMdixAiKeIl+IsmS0e6oi/uKo6ut2HkJhefGZvFY08BpEEcheZgl6+SU2Sgr0
ftOJbcNtPNtGo+oGHYk3H6cbcUpqCpiTxWEI768mCCdzzE2mHbtqjvV8U9FqRrSYQR2uh/RmYRDQ
h3oR02Ga7JgmAy0KZWWBwiT60gtjlRIeJ0S0V9j9mWQnyOESOsHRVhlyUcqbDhMEQ8eWAwcFX/oS
Xh9AFbo0lqw26q/QVlat9yM9dTWk6EUZ8zJThXLBDimHIwQquuGAGBjdFNWHHgxzacVcY6Bp3Rvs
qDQDKU5z1oAJr9QamyGy/94CyFEhd9Rgf6Uz6pL1HWxIRiBVXDJeYgkk5cqn/hvC9Btl10qzDiqx
7+pUveaAkR8UFYgvQL45jUACV/HpVERvniquL5rO9DErh7MmRr6ieE7DSYEEEIf8MoUkqX1mneMa
VQ9TJT3UKoN0Bpde1fNrWpcUxUuTNJ9JK+Zt/bLqohXkgqAF9cN3rFGjNWl7UptT0zcoxtAD8uYG
2GqyG37fpdaGKySza8FHJW1tHTGVTqgZANLBbiSRRjwllavwCMasEfOCyn428xMe8S+v19+cXugH
bZTBGH9tVfwhXaTC6uyw4KCsCs+m+47Izq0wWsJVA6DRTKKhDoeNXBqj+hRnMBW6BiikoaO7xzUU
r53Rr93C0uPXf/6bWfbfnTJ4QA1TGqg18KD97ymj0J/mbOtIN42MbeuxDujkwRxQ67wiAYVBgWLp
UWP0QACeoqPxGLCZy4KUT1T6oFMSOMvgpYlmKIVrsfqt562KxANconl9U7RXVdt6BbCKceFU2yCs
XY0Qi6wCIHBXKQqn8e6QQI0SSmTphhAw8pNgHs/hl978IRFXgQkZcb2yY/LrYxWnHqOxJtHXyE45
kRIoDmv+2XXbDjJERrxDk6lrnz+JXHXKt7vS0F4ky6Yz11bFqoLpt1GfFWGtKTU8sKWSQUiMoGdm
cVgzKKtVdwyhmwGQEQzrDHmioa5nDn4x+6BDFNksP0oAY7nRLvqAKVqI2KccLmjOu+ReefP2NVt2
Ffvf9jLm+AsSZCb+oz0eZEfO+wR5gP8omRMmsOBF+EPyYi/gNOAdKoZgZwHF6nW56GuUCjNe2YPL
/hDkENsl3FSHGdpWjBtiN6XxhF2cyfuzhU8ooF3z34vBWZXlc2mdaxJXwv7XBIyds26V3oedFnsF
4V8R6NdIt9i1wqIxpdsyAB6yIzDDQLKdJisg1e+RRlcCdynLnf28qoWm7uNjZ/BAis5R69f58KgM
llu0rzZ8VN8YlpnqkkCSsui2BGAoa9uVxwpHEcIYygObzSgLowko+9I394pBKB1+wUDOc+TRMZdS
fAcOHe/kXzIWKnl7DTKfrlVHWU0DjJq8hZ+MFesxKD9iOsbEOuXKXsRuG3zoQHGsnBrW/qgZd+mq
2NaG9RRkT8U4QsPKMJp626I+F0V15Rvx0puSrDL7sXeave2sKz5xu0MmZF48dEEOWyzr4PwkwBzz
GLBXsCJV2i0Q6HEK+wbWcywD7fA0RwoX6GoQZOiw5FGU2ahLGpaE9GasB5ynSKMNH88OOs8aZ5Vt
XhuihvHYSmpQRHjlrjCZUfZDCbmPgN58IH9SiQ2WreSFDHzHZrBvVYHS2d+aSGTMHqydnBdDyS9m
6EVqPiUmmlAcNhVCPiHWOhNsL3nXrK2u4YphqOM2gmgycl+S0eBN5n2JztDQed4eUvmMYUb1f222
wBw7spMoj56c6Z0h2cTSqqVdsdWlijmVSCppfEv9m0zsrQncnJ4Xmv0DyJKHEGidYE1q997Nqeul
LsN1VBGUyVyuNbj7YS1VnAHYQsx9nWClg2/bV9vQckOyylXqB7tETmgTR8a0xQZV7XGmvHWMCSIE
wYk4F9k3AdMLMiWqceWji0Q/EkQDEazIXi8DwasG5pssRhnizKpTup7iZSifU9qMQXtvU4x/LS4A
4Z0r8OMZ02KDp9WAXwbJ1kc3acSfk3rRyR/zJEj0Fg8CBMB13X9iK+nqs+iQDrGCGpcVOQQ546Os
ZlCecUvdcoR8gpJIQWuT4l6295Z37uunOZJdMMKY1U++DlOlowsGoh2ay9hQN1pxr+yYEEOxnL0z
jsdzxQo4SN/j+KIhO0PNiIelcYMSllxFEBeLDwCmBI+qKbt1ecD40nc2m8B3K/sCEKXoW0I6YgBb
PnK2ki1GBW0BRAK3rdHufS2ew+ofKuVTR3FQDXsuJKBw+FZVZv/BVWIRUcQiSDc6puTmNCJIzy10
4OrnKO4CgbHTHuPwkGU7MeC3Rd6o8eCKXaIkbpWWTIVhU0z6NhgQHpbjOhbWNRyqUyJeZogoDMwV
WStIf5nwjABMdBSI8Hk0Hwy+ViHw/a0ZAEE4RoK6LuKTgTgMdyfDk57XD8kIKhl+HV89SRPuS/US
AC/uKOWSTdbvNZMd5UQ81DpgSO9baLhQBnTJKmq/x4jdCqbTHURZMpMGn0EDo1W2RvYmyDYDsHJd
N1Gtb1Nlq/snZboWaMRD/YmgQg8FFJNz7GJyG7QQtEZEVPmhKrcVw7HRDI4JmpAOjYFS+Aif36Mh
cTG81O0DgcfM62BxEHW/NjQfY7a2EiWQX1g6+rVA2xRk7PXh3OJXy/rjRD6Vn7gWtlG+CrM4kbpD
+416ne122ZGC15IFbSOei75SIoJCagrdQ9TOtjuJvtVgnzNtSnGrYh9aFn7IjhCXHJP8Jjp7UDkU
iCqa/9V1zS6sbhGrLHuuRZFrzcSr5MsONFenSk6YpUQCx9FEyi6CuBiPEhAB3tknKpMBgkduMgEs
kFI/4rRekBmxnncIk+6gL9VmxiHX0MKnrxhzbjWYmyLidkWEozIlJXU73/ntU83yQsXYVzQ/ZXkN
NPJGgh/Nd1x7qpgNvIv0DTyzov72xaU3L018E2Bf2pbkO+CweINYF/gzYhNZXUhcj9ctOu8UBFtB
EqDf77jiUBMN6aqrnxkcjwxioPOEfF+6Kh9bp9hY8iuuWF0I5DMAz6JdSCFWFQQExG8dSIzAQwTE
E2BW1XUUwSIr37ruKvm8J+kgJiAJo3Rb/1e396H3SwhDmnwGgGInmMKt4KKLrj6FcjM76HkmMWLG
FovyFtGUeAw0AfHzKc9x+SMmS1JyR2eDD+lauWJw+X4KtvB4flaJdxGM3WuG6klxqvlGNKQIsHu9
cK41DkFOplLIhCokZxOkUSdD2hz2BASKKGqyrcRzAm3cw7g2wHjuoUDjE28Ggs1TEnTm3kbXdoSU
P8Tqvqb+wZGoD2IXRNjXzRcHpeoctCBH6leNh9hIh+WkvKVqSzRMNRskeSDYBRY708ghDUBXCRnW
Za8AsgmdAA46PrWtio/o0BpfTkSyLJ5LgiZEfId+W9cd79R+Gl8QwgJ9PqlJhMmi2SPV2o6BDd6L
BBERbstYuXtdyFndf/Z59631h8wGjqV/o3tLkeb7lNo240RxDLkQhnEL8AnzF/qnoCL72bLvPSse
3Jqr6fufa+u/2o3xNEvVxDbkqJT9f1ir066bSkstKezMmJFQJOxL7Sc1H2oWHcJqIuDNF7mbF4r8
F7rLX01LeLe0eWCkqpYt5R/tRue1JWwnaBVj1SPgULnwjAB9mlE5iZtH0lz/82/61/aGn4dAjjGF
pUlT/7OHwFPn1ynwjIybBG+QajI1zjjM/vnHaOrf/iA6Fd0yGQFZxh8DJ0b0kd6RKkPQNYW+Oe0K
Ii7VAP+wZe9RVWHONdw49L6aJHDNaHw1/Ucn6d59k72VoYiTVMul7s/B7R1WKP9bagbgv5q5BPPL
vm0eO8N+KsIOYx3zV10fkTyCeJSVBcuxvNfIdOM6Pw4E0fptclbQKHS0JzUABccvVpkyk1zTRWY0
X2HAC+y3m4DMFtsiQCebGCd3RByjgFbYqAtAnkqqvCACdauef1b9QDAp2yF/3mI9NTla4+7WtOxb
Us+8ZzHrKW6ZyQxd4M4mQDkSKqch/ApYt/NJYHYMuNcStx70VxlS4ptkAiYXuKgbbZppv9YlK5pz
2pwYaFe+t4vtaMs15tZdv20RhOe6DmZ9jNcWXt8pSlCCaqwz2lOnDc8wY9/qGgLf5FDJjsD1kQ00
U7u3zIh5Qvxtl3jOuhkRkDjTplSTU0pVV5I1HRs5rke6JoOdJ/SxuvrxtGSZMAzWQDl1HN6ec4ng
t2qE8Viq8qDUrwbGLE1NwJWt4/I1KK27N7HHT+KlyaJ7pFNPPbcQyocuIpeYqZcAE5sXI7rtIYr0
zqGqbl57t9AwgxTZqP4xV/BOQTvDxT3h3/G4O03SJ0kjWptx/NyyVOeUCX6T1NynPp8EKd598KXa
bOgclwSpQ0iDWRDjo+RvUxR/hUmFntbNlXLfiy8vYplSq66WhY8KS9TC6laVs234rtv6ZyQ+t5/r
PiSIlXVlh+ROzD5qqeGdMIGF3FKQxzJrF0Zx9Zu3PrZYyaIjMUHLocJxWuu9tXDuFCBqE/S1mVbc
sFDtSx4yh5FanMKIU27//M79dS7Iq/1fb9z8Rv7XEDL0u86qwxod2ZxWJujj/p+zM9tuW8m27K/c
ke/ICwQQaGrczAdRpEj1kiW5ecGwZRl9E0AEuq+vCWdWpUV7SHXq7fjIFkkQiIi991pz3dq28p+G
YUJOMWLUvM5geczbt1/W+23xDACRknL1c0lZaR2vX7ceGgACY+ZC2dDJnV1iSk6ypj9kk5/fZKYe
T4e84YJO1ORxhMrC9TqgY01pxJmpTZBv5tQaDvRyyVAsXG8fTWHzacmMvGiEzp8CkdYfZVb6L3XT
lHQLPBt2wTxSdm104Dv3bTgTlufZ08Xkjvreqmg+NKbGXNUYzd5imRSMckBmlSm84aJtzXIRNqp9
TNPGXJVGUye1srvVMNteWAuW+JRWAuP0sFboqdzK3oeWBkkHCKW9600boYQt6+/x3FXvtOnJ4ONq
vW5re+CzHLAXLpiN6Lit3fTWZJShT2doZ0OiXV02G8M82LPMYW4yZuwTEZt3E8UViMpZE9jCDDTg
RIG+x6jnHE1ajK7DwhKosShXTGlQEDnWtxm9FWfasLtBY7IpiJpv0c8bxr+rM52E97GkKrvOUUiF
WMgdTOEuqZARUblsSV+l6Z7cebkg0XTD0g4M7ofk4ZgvOw+p94uVYEjrSTyKEcOR3pxa9woJkqSO
ake9qci1nFLGVXm/qed+W9cXSvirHjecv0bDRxc+YuexmkygFN1bl6BkMosDJm8NScrdwCSluI/F
AKyOuarL/waei7Mm/SFwVvX0GCM/oz1AOF+4DSkTyVEEq+yQUJLMiJR2Or5sLesiUAwCUQF5y3Da
LLDvBiwm2UuhcRfhhLK+54K1FrMifPw727qa0o+ZMpeLhBeJHS4U/ABZLWSLMj1o0110AfYL2uWB
G50FEVQC53myPtUcpSw6JXFtPdCEOfXozOcA6ZEJlnVzakDPtrTpMjGcpSVpo5xyhpbWKV3xofu+
9OK+qWi6RqBUu82SjvvY+BtE/Nia0osKHnqvEGugSFnDBur+MXC+KP29pW02+Nwv4kNNB6kpMET4
jz1MwqWRWypel5vHmeDYoZ+Q5NmGAlVlRr/7A4LtTdpfN9EjvZVS3eZrbwdH00zX+8pPz41QuNC6
U0GHfYjHq36+7oMfFt1l1yZHdZ+R22mrbRB9wZdRYVVIQ+o9FlCLNn3EFuiSU1PRcIxXGEfzFCnw
wnVCQPdX1/XOBuLeaz2dDhJ8MDxZH/E4EjMfcWRk5gNLwDUebM7+xd2MUFEC4uyvhvwMG1Ha3BF7
tQnVF2lwmy0Wa4NztUZZd186HLNdeMa0w/J3cvxgq/OM6iM7j2sk5tdz8EwLcvQwGC63sbW3PecL
M8Urp2t3Pev2oNDUrKJp9PLC4DJ4DBbSPwfNYFSRYkFVFiXuFZDEc7NE1978o6YPObb1jfE+zd0H
a6F+miT+4vzKR3HTB59lQgp0jRlqDfpjsIrLlqkIHSmjAYmQfeC3DhoCdHJwt+oQ5tbec6GoU9b0
QXllMtRuaQmAC/s0HbW313Lxp1MbqCdQhazo7m9DtTqpRGeqAQIOXR0PBSwrR+rl3eU8xuODA2Nl
j5QsuirqFeMlVjpwIczO+I6Fl0WMG68KeN7baNz1haOumtnPv7I8c8qc4/zGm23DHqqLGQDyLCnA
5nYgeGnwwvN2GuR7W9Mf1lIpgsC3IwGuyD+alC1WswjmraD75NRvm2WgbkwwbL190f4wifToyDNX
DUEP2KG/9u1/2XiDsM1FNANo9LlPmNkE7uOEpmwfZQ1Ui8oNIbvrcqu0B3YnwvU95Z25VW4n795+
J38qJhgbeDJkzOsCq3v9RnI99AYgVEAyVV7djao0xNtWoMN8O2YvbMw7xYT4fdTtub++4NGRY6Lw
DKNiCU4LTlp87VKeld5ibUomE1d2rDmbVciqbIV8PZhHibXRRqZSQVw1KyKgJnITSRpcorYN4Ra1
PRLyziJwpV+DFXtbn+aZo1dvd3MJzNZ6Ut7ivPMp/nTVwjDkG3QCl4Hs0VVjLN5aaCWiU98KOPMO
Ae9wrVzg9dQlSmo4r++84u+DHB9UB8GDjss+Bk/r9ffEhZANCg8muGQh0msgEWJT6552q+7sj3/1
nghdTwg+HrxM3//5Ff5yc9pEmSS0alYaMuGlrXQzRPPtOt7sEFoq331vLv/b5YRHKYRHRIvH8cUO
jz7cMBDbM7psN71VjnjmUyWvRJvbt+OcFp/dLvZClMFIbjCBWAlAAnei2zZn4jwriwG4mY2stYzG
8DMx1Jx7HFkqiIpMEd5hjP12Xg6kg6vX93mnTsAVev0tuHXkDl7O/KuP4+qeklPcx8k830u/xbdM
h/fKmizr+9tfh3NEc40cXhVoZQj5JFhVEkevGklbZZpbcaurlHzirrCemxpo67YSdoRNkTRTQZFy
ZhoLbEEj4mc3kc71O+9C/rbQBxKYrOf6ZKxx8o+OFAu5DkaHN+lvp6HLUJ2RMGKrPrxuXVlv4U3o
jcqjbNvMBfkzYwlwH4MoYp2+q6CRVDlN39Jxy56zCeYppwhdVGfgfB+Xtm+fZt+fvsdS20S9u9Yu
mEbsDkTf+teqUoj0kGXg6IgCDpnUZTd6DtwLRw8C5S91aWhTGaZYP3bkQYzXXE/zGTVlxBy96c/D
hE6zV+TOXlmYSqpCFAj/qAaJzXJ2oSPznYCU3SKTh6tVzDZmlIEVJg80p4BF5/jylMf9D7WApgsT
oxKiFbzf6GPTLdDh/Tp5Ci3RPtHUyB/poKozWY8Lv6br2v46czCvWsqxDm41mYvF6bppH0XhykaX
3WSj+IxDzNRzHEAnn+dbXym9BxaSp/u882fGFnZUnw11O30qErffJzmqwRJLOINBEXsXU93l4Vlp
k4WQZQFCNicYreGsmMC0Lb1xCXU29NMP3rwkV2WcYqeiQ1VwWsnlp256dlPRHTArZzCpRcegHGtt
J1CKjXVQ4YISndjEuWieSEWl02kHgngx5eD4qMSqa2gmhlqTqSSy0JjwYowxJOI1Q2RTDFclsXEx
8zo89ByDensikiFxYVgieU4WkrRyVVyo3KU2K7N5pzmhkz1WjHtgV+agRBredyWn3iZhbCPDSZ73
4TwTaRWRq1cmq3nL8jkUdwBq6JVW34nPtr/EIge1bgWQ8csmH5mlpvIsmEjn26SuQ9eiWCHS7aLN
DVlbwJjHBCzUXHfISYgQQ+Q8WT5MGxU/JmWJ+mycZ6ERBTqNZp33wo8CBnqwyZfUUWdWH8UfqzwT
H7KpCd7RCv2+Pr5+8o4aY1Yldd+0lMvCj60rYJECdad1D2OTzFHVOO+osf78ckForwc6emRHL9e2
KkDTuThbTzdnKi6z89HPpi3tSKKsHWv79sLys1/5qnxd1xUnBJcs2Qdc/2hdKVemN908gex+GihJ
unWa4gTdJxnCDRnG3kcO00zUiJmwEGEHkx6pqOZlMDw4tTjUedQ9y6imk8DUiamHPyDRqVWbbRK8
1jsgnNE9j1FlQQRI9c3sMsfvuornYcB35C++BBkQ24ywquzb0hGSmuZjiR8LUhEn53pLKPWyFUnI
bwhAFpE+21QugL5leJxGHT3hqtbF5u3r8vpbCD2Po6EnJTRLZqxs+kffgmUrk4QdJ7NE4geyFrWr
5kafFV2MTNSi3f72y71e3X9/uaNzWZt2kyECgGh1gt/vncr2z3UVZ5//+qvICOmgz5HTC+XRwQkG
fkQ1Dd3DakKc3Ez/GI7o4J1b6gjA/a8PEwADRexEm9kPjq7dVIbhMBRwrtuwHPZWkH2LaoRPbsVI
Z2xita9a7mVe/RppLsWERFWkEqsCDR8EEHRoYZQl/ru3P/wfvlHpoTxc2exkBxwTSp3EIRJBDagO
iAF+9EsQQWQR5w6RLiQmUipHwTu9IWc9Of3n2fp5IRBUohnxHB/umHd0vRuDZgfsJCrWNF6+VWsz
Ok2Db74l+w+5h4ihnWqEMb32zvJpyU8LJ8pPyVlBw24N3ePbn//P70bS9mPcZodeePRu/Cyj7yqw
9jKFqrdksHmbROMrtEt8IdopmulksiPnxsltcH0q7N2tQ2S1IqoU+oliOvDOM/a6D/nvyxNxoJGB
Qyn2Uzf5y0l3CsY+7lrJN0K3gIlg/oUCdfw425x7MzeMt2Vg5KkOk+LinUuxftRfv5h1yGF7jJnt
KJIu56nXJ8nMzEONgxepHniDgYFqMLP9WblsgW2MGs5ezBDOn6X4MXqx94RCJkDIPRHv0ATEGL79
do6qspBn8fXbOTpi9gTWIyVI/G22VCiQtWI0TRtzdr+PYdLfOSPPz4makbd0lcSICJeBU0YPLyXq
Z9UjlBpj9D3JtPEHQQvbKUr1zRtWm1STN6vlwyIAl+64Ls+TxqnunNZticbVqSeIk+KGe+cCu8d3
PquLTTUB7N4FPfzbEjDmlswSZUXbOg4Bl0TnVsYzRrgyHuEKSZV9txTTWTEbEADBWRMRfg3sNA5I
8vkpG222UYaxtETZhNu0zQFjEi9BrAJ+UnpBvn/RoiQk/5SzJ/kVGEKGhpzEiuyHZROgEGHLfqf6
WLvix/dM6Ed25HG3CkccbZRVAbio6FAVFQkk0CGvhvZEgo/2mNvPyznXQN10EOdvxtHgeevLGIP6
zxvlv5+n/5W8NLf/erX+n//Dn5+bdu6yJNVHf/znVfbcNX3zQ//P+s/+7197/Y/+edO+1B909/Ki
r762x3/z1T/k9//79U+/6q+v/gD8LdPznXnp5vuX3pT654vwTte/+f/6w/96+flbHub25R9/e6aL
r9ffxjyh/tu/f3T4/o+/eazW//3rr//3z66/VvwzwiXLl+O//vK11//4m+X7f/eckLKQokh4gmyN
v/3X+PLzR44d/d3zoFpSNdkuKQC8SN10OuWfOcHf+QnF/NpBiAKbWrNnuLD+SPp/5+9y77pQuxmS
wO3+P+/s1Vf0n6/sv2pT3TYZFf8//vZ6kWPRR++OPFWA80RfT8Dc66UmyBMivMfA7LM59T+SdtSG
yKdsXDtlNDcgnVP5BJIYrI2uQbm+c65Yf/t/bloqZV6YD8MmFIDNt/31Of1lifWmXObl1I2HOHL7
QxGnYqtGnOhO2gdnv3wl//7gv37Q40KZ13LX2Oufe13k/vZJOaW5cj3QH6j6UonVPk6xDnoRgZ08
sBC4aC0+NCBIzXkeN3Le24mCcNTaVdHt3n4vr/d6fz18yEDwsAZcdb7J9ee/fOwyHKrF0MU8lyL9
0SwJCvfIay7JHQkBYA7DO0eLo8bE+smp9UmY4I5jsTvW+UYmbSMbouOBBRXhWGwjfx6j9IWr7J5m
bQAfy63Cd+qE4y7m+qpuyPjOd2iLRMFx36bQpZ8paECHUQYuWQ1BPf1IhrB2T5xZ0wdzQtKjOnfO
b40Ia9Bnzth8MbJr9C6d80W9c6v5r8+w672GDkNSNnPDOY573Jbrfc2J3Iasiz5ShhumjCTpaWv1
KMSdVZKViSCbAKME+ERXGhNea0SsRGaOXgEaINP6OpxSF8t2HVbpJiND/VOb+GP9WZKOsbEHE7Rg
CsIh/qY8FRe35GggSUhEC06VoQUWdz+h6aADlGinfY6hYTMWkrRhkuLTYUtPS8JdbHDrdWrJIrYi
ueoZ5ywqGWsVA8JTie0NM0WN2GpIYW8h9iqi74jiG7xdZZN+Mo0gGnioouqHbF3rEVZlDX982ZtS
3XjBjL7IwvPdOaA5LBrvFPl6SMQNQz6a7U0SokHLSIf6Etc5JkJC1InNlg6StRArynCjkK0YMgND
KQ5mKW1S4yMVA9iJpNkHoqugMtXS9t45ghzdwSyfdMRJZ6HSodEljmH2s1iCtjL2crAEVVbotZTt
AnEqKYPpmW+l5tAVQXLz9lN6dCLlMfXp4oU8rB6nQNZg9/Vj2nr1aJep8g9+CESFWaDBlSlzpnb1
5Db9TSKD4XIWjo0IqzN7qVT/gI4pehIo5q9GW8V/kYP885li7eJMyPPssgW8fkdaKRQY3TIdpNO5
Txr/5YYmW0xTm3llH0zu+dKyhrx9HY63CB4cyYECb5QbkXByfA4eaWF4RcFQuzGZVe1oRIceRKOM
mNqSwLBtYiuadYuzQCm3BuE9v/3yv+8R7lrosnPy8W1HrPfGL4vlkqTLMAMSPgxI+s4rRGQAVp3s
w4QzcfP2Sx1/4+v15bBPOS1Zn1kxj3ZDy/cKb/a95SDI7xJgxQmL88qwf5xpn/kH4ebNuWInUZd9
68u9yAgZJ+YwRXbeNvCVASyk2Kjffld/uv4BkYtrD4Sd8qc/8JcL4FYS/UzZLQcmDvrOnduIqM8S
J0CWGfcl0gnYZHdqYeWpQsQvb7/4z9nB6y2auQ9lqfTx+eHEO7r8ii0aLrdcYGugcjzVJWIm1sSG
sWfvLBW56dZYp2CSx/hHpSUdXKiasFKbOcsflRPDmRSpWY0Z0iDw8SbWsJMhiBrctSoOP7uTDF8Y
atWg8npH4TRpyKUj9nII4O9aVYX/IbPwF+iMaM6N9gqnOQkRp+hTPMQgJxbbIqaGXXRkDOzz306g
cLDH2oLtYTqBsqb2LRdD/yBAlYg6RK1O8Dgz1znzr+Ehaaj6pooeh8ynWkmB10fvPEJ/urEC+jXR
Wt+zJ9pHBx23CINJLcYAdLOz8MJNC5haVsApQ9cFiEg95bRD3WhiTScn1SNScYANh31umoYHq3aW
Q2wP4tvbX+7rmuHnlugLTkLkkLm8u+MGwIihYQkTZP0jOAxsKw7ckX7YZ234xQX4b+nokCnnay/H
5p1X/tNpbK2pbfZkwfkgPLqtprRFxZUGw6EKHLmXlae+D+PAVLOybaQOaiK0dKvELOV1SSyR3Kxn
OxjZkefG7xyPjupb1nnbC+io0WdkQs2o+uipb8uqiTgAwB/K1aVDhIHp/HsvpotW2ozE3Wm8YOPu
T3WBHEPL9qHP4+s1J6GxzRm5Mwyt7f5g8C5pzPS1EDU5kQtsKXXWg7SdE5sEFv3eshAdrQv/etvs
rJ4UnuQYeXRPecIqdRmLau+AzswLc0l36UNpE0KRExBxkmpIXWNWfrG6NkWxl3PIxCOgvP6clvdq
fOI4H/v0y4Hh+IXeLyNsg1HZRDfXNH8sq7lMnWXvyGQflfWVn/sXLiy8OSKjNnZHynqkVbK6NK11
yQsSKUtchpTAYHoFr8fajZVrocVCiFOGqPQnobNTNZvgpJO4sfzysm4rIsvFrezSYlOqkrEti++m
6ayLonQqHBvujzQmrb2VrCjBguK/Td0nlYW4gubwg/DyO28M7+zWhuo0FdGlyKab1rU/crRVZ3Tv
nDOR+1TvVfCjiopbfHiAKBMCad1ZXCZtfahjfd8ie07FmO1JcVR8eAbJJEXO8CjCZtdP47cuii/T
bv6sREg13Xx2+/Y0aMBI9NPF4NZXiafInKmuGjcFRYHKxYbFUKnoplPyLrMhqon8LCzfaxkeH7HX
OoJRG85CxrCeL47n812NM6YoPdQcs+Vfu1OWHcaxe6DRrS/iqvlhdOEcwAcMmCsAy7eZ3vYZ6MC3
V5Hf7kOqGSewGUCuG5Qtjx4f4rKEHMyQnYu6jLuzZCay5yIVaXMV9emCMVTWzdee/s93scxB/M6r
/+kiMBrw7DW4cK01jhofTcrJTeeBdeC5G5EFdbaatwOE/i8duaGXqjK0bmtrXK21tYW3Nyiq2tp6
apmuGVoj8nr7cvypuOOhJNoxokKn2nh9XjGiMWiGw/ScTm/+tLhp+ol7JoUA19YZtACW+PdG5OtH
/GWP/llPorDhBmAeYPtrt+LXI1LcdY2b1F123pbKP5UFjt2QsRs0BWmdBgNZ2y5R7k1OHAySelNg
9fjrn3lVGDrM6AXb3NEt0Huut3h5SBoxotxTe8EgpMUUq40nXf8mR4v3jsz9qJj7+YkDupr0TXgA
kNq//sRlGSkBeInki55BC0RWowkpsEX2nuTneKP6+UrI/2zfhwvAsP3olQI30Wtixxq0jKlp25Vh
/FnZxYQo1Qg8bFpHy85dTP5jiHsgsIm7gtjbyQaR9NcvMn0D2hi06jEWHB3+K6dgpNu1fGbWo52V
KER8kKycPCtPnck3+Ttf6h+ea/pSeBikFLSajr/ULvF6LKBpem5PRAeeEqBoAyeJRAolS1v2zUiH
Y7fYSfKYx0s3/vXHaD1x2j41B8KWY8BEB6hhDAeH0OOw/qG1JBt9BAMw97XcRG783iHgT8uIzwkb
LEuEhgPT+us7yrFsBloNPZmIEMebgj4KaPHana8ZgYqTpgJiohapKP0M/yUmVAtEkBG/TkjP29/z
n245OrhMQHieubXE0eNcDZKT8SST87HpZjZqgjA+133VPEC8dj8ZLR3Ym/10RxbysoJ2BcygRkoI
Wv8/b4R1LOI+sDF4HC1loRYSAFWTnAc2MehJX8IJtWP7Ni1Xz5xlmnMrQtlRmiKHjIqRqMT9mL5z
G65rx9HihgidA45DOK9jH6dr6rzRcp50ci4mQOdRHqdPBOhyOFjq9yr+P93xxMDaRB9Rw6JafH0P
qDirLN0WEc5UP7/t9ezT/8d9zLAQGlXp77rexl2Iz/X27Sv9p8+Ixs5xwyjkiz/uTeUz+bZiciIG
yhXOxrjV0jtnj2Gw5WaGILq3X84lS/kPKygTUBAuHmIlhq1rbfBLVVnmTpU6sIQOQvujgU+FdXLK
XOwvUZHP505qoFHZOp7O6qqwUY/P9iesm0h8c4882BjfnIWeaqMGRk/N6Dj73nAKs0MCg09KL3ts
8pVZKSsHsmaSEKktxeWQMdjVi2rPo0Wru74uOR8QUYDNM+49ai/0vz/6sogVQCTTfHdiEBWttXhg
MOF8JIOFa1qVMXw80e6k3+WfBx6Um9R0sH3o6rfmNK28qt+4ceadgacavnhlF1vEo6BzP53bbPxQ
j0583dYWVstYF/FXnNDFda9SHniTj3johrilwdRy9J53iszui7n10qtMofAm+Ftf5Zlx9mbJkvNQ
hx7206Rv7trMB6FGpuWZI2DDW72Jzihtywegby8wNQo8geS/2mINMrTENF8AlcG3T5L7RmZNcqg1
qr3SwirCH+tdMNY02kg22kVaFNf56laheEECHEf49ZmO4jMJXlw3t2l+Lfq5iBb4/QtlSUSwN1R9
LOr1MBZEdU3hdy+X3hOaUnnH7ux+VZxvr0KcMHd9INttadnjWZ7B5eXg3HwXkdda+5x81n2JquKD
iS1oWX4zPfc2JZs7ZB0j8aVrfniqt25AgjgPzU9zi6aPnLZKw9VUEzqvEFp0qV+GBro4igVyVQec
Pv7gkw3FGGlTK0te1qOQFx7Ci0vGg1T3U4VvKkf0u001JFqXnMqdnDKzjyowucPY0DhdcDFkGdaX
oTYAnusE/TxGjWuiNa2PKcHHRGevBVzaODXUBrOc95XxHgbbMR8tmiUXaBbV7VKW6a6bXIJHB6E2
E+2G8xrmeo8t9OAFYzefaGeipqtGknaKMd55WZWDAa7kqZlQF6IYCk/phHHT9KbDK2VPO7eO89tI
SscixbFNIbdNvrop5o7sxK4rtwW/5zSIc7jJkWqI5Ir8+zRyOsi5q48n67zywHAIF4BfsetRuT06
duvezj0rUMAJAEPmgIeZVmxDKoXnXEgny55mbHi48jFa+FNPbZrm/hmSBojUWdNRLoFnKHSH5y10
kgBim4SX3yzUckGOqxzZ13XC5b2VU+B8HoakPalER9iRPQ3wIiIMNqPC6RrFHgT7OsLSEufdaT4S
+IjnZiFponfg1Q3Jxhkr4Ke1023yKsIcEfQYLlbJXnOlPDysdJQ+egvhn2zwBD9gGe376rYAVwV3
yHJOSkuE+zgcgz2PAOkhUd/up9hakTtZCaO1J5GhkR/iPv1S2A4E2ypMz/JqCXeybXaIsz60As6O
Ui0+274n1qCyhsslNkADBFboZSbWK1zq8Jx+DVe9dDSZpe4QfdGR9K4zN9f2KZp8cx+Fo/d5AHvm
Hry8D+/noLZgyUnruXCbCXeIqVe3buiQimOnAs9btHD7zjZjFodieztXAWSViZntxncqQCUROZPw
AfrMEEwYTmB+5g7gyS7UKdrWofAT5E2RjaKusbLvIwLmq9ybv1ZkkhzsTurdknPRrCTuthWW5au0
8lNwirwb59bOZ2Dd0YR3vKk5E4BKmSL7+zKpqN5bQo0YC9DRCkJZrMkW+cFgydY1b0S2/nYsaaBH
yrFvpJ3GJKbqdIYOQFD0DHELA4+CIKD9yMAU8ERylvcKiyDNPCaxA14mF1zSVVKy0WzrEZv+NosK
uJdTN28CkQTPUdqaB7KL8DnWpnwYwSK96G7o75AAeCcmVAiy/ZI4m3BFEi2zA6yFffE27Ur50AR+
uyuDePqQCUftdEQaUJmGzTmwKoyDtqu+dg7qvJPMqwkqxxX4jGS83OCBqM5nPZaHtgugX9eIv8QJ
hy/fPaksbNU9ahvEwmVqnfg+CFWhyRk8UQEBmguJeJdhkpIelKP0vvGteFlOKs80n/NC+4fRqiHR
d353LhferNXAlw9zGoitEvohbT3OKLnTljtPTNbz6JDGOWdJ9YkMJxw+Oa0+jNvN6N4UYu4fY2Nd
h0ZUBGMSOuPykOaQ6O3Oig6LLqNv1mgVhBeEqL0yDt5nPvXwjSyq6EuVtO55nUbgDAqevrxIULlb
ymrPvREjI+Wwui+LqLwKaTVeySgWe2Lu3Y+5lY1PzgS5iHXPrBFptDXgc9tYukzrLU8EgS/knEqz
9XuHRLVE1LcL+9cDUG37MOWZddE1QXCeTuH0mHhWvJ/mIASfK9eif5iKfV5YU7hrFkP5IHvEsKts
MrwcojS7C3NjncmunO8dQMMnvANzmGoHTWuOR7oek+ahTVeKdN3ArJAd58+yzj9mEehyGgr5OXJH
+LExa8XUW+28rUAmnYkxztXJUi2onoue4MPYoAimVMuJS43If+56nd24zmzdpb1HdkcqNXYxFmL7
pOS7hEKIme5TGuQwzeVYIxevk55+F2FsQToJoEhF2e5w6nWXS1+NnP+rihDTksdgsK+cMSHvu6zF
DYQf+g0rVwrJa3kq6FVzN4z+oawmueFiZKd+3Dy45Wjd5KXA6FnN7n7Ilf2R6WcHjWbur7KybO57
LcY9KpjmXttSfGw9KwOjW0HGHXhMW0OQjWtTk5E0muN7teSOEc54v5ADf4829TkZi+UG10VwH8as
Wf08ervRG4oPEhAOWW7OfDVNZCfD/JIfkPGCRm0iHHCoAL41frCwNGbtYXSM3tvO7B6sWU/wdAoA
gHtXgXhBFit2URJYG9NHIFGKDtd/nYdX0qz0WuIpeJbG6ALt8nhixiTcTM2QXbVlUz8UpvwR1fgI
V2/L3hpg0XtJUZ8uoAcfqDslibKBJlIHmCptTALhxsQ6U2FQ3Vb2jMvajdOtUjOJETXm68JGsId6
oXqJRNnASjPtgd6pt9Oulmd4nsqvMUebE6cqy63hfcOoS0ApLLL5OBu/uFaF8hAoobs+D/sxOaOD
wgFv7GkrgjKBuSTYcBRnu+3AfO7CbcRLUYDoGDEu7+XqV/FqYV/4dud8aVClc3izzUYVWaCQztmt
osmeE4039zzjzlhaLb3iUcO4jkW3eKckMsZfAv1guS+hB3JqKME/KLqSwwg03O/JxwWO665JtGx2
TEE1giWiGkq9Mk1oceGUQPvrO+ltkZD9JLGqM+0gCke3Vb8lZFhexuFAhKAJguchxwFmd6ivq04k
twk6VwTusjMncqpJN6hI5i2arrgcLR9CH+ea60ZP0D38PrgYau3ixfaC7sVjS+QMMdf1rXCG5Xlx
/eWB+9Z/BAzVXEiLbhiCKnNdlCYk702o7DMi9Bymbtt/Na7THDJZq2+FZEEECeSDutX1yjZRTQQm
w0ud7ClqbED2M73jVZ4d488XbI2XFAHsq/DsbKZA9Hg3g6qEzyo6JVe9P6y9XAdHol+AXBGtLD7n
Ybl8EqKUWPVz+8lKqoGM9Ml9Vj6OMYoawPi2nUGCGudc7qPGCm9mC275ySB0dSVjFKn8hI2LKLYv
SeX5DHXi5FD6dbHFcFNfOkEuboLZcvfc2t5+rqX32cpIm+6Swv88d3z7O52p7JauTfnBj2NzE3ZA
AxtLuPuOkcOV6kfnXBkHMJU1sYoZ6rvHIrEICV665ZtrFPb5rlcosEsrOEvScdInykw9Yv1guKsN
iGnmF3wGu5toeddR0K7gkb67XdymvsgJ/r1C+yDsjZmd8cvc9+j9GWkOD0gx1JazPOzDobVvk6BN
KUgs0rdaxKAON+xti3rtIetIF4jnQnwuY853Q6+JtkrHeN4WdDSuTByIy4XaHSaK8L6Cr+2ffXfQ
H0vVUO6VTA0PfdD223Iqui9ulE3ojmQLqUIZ1nXLasE2NPNMR80eO0PyXUss14jHcuImRqKrFrLO
k/pyGdvgpbTL8V7qMbr302DcdUGZfaxAC5wKADaQUBwxuCCklNl1QyWvnCYYybpTetrEImJpkbN0
nnQ+OVuX1uLD2sFlvfGjlQbDwuyDQ+s0+Ie0+VoX6QAooMhOe5lDvGiW/A7QrbxMQlHf2Z7J9rM1
DN9Sk9gBwEQS3hwvhqWYRKSXmxkAS8EBodsA25ngdSvoAh25NNoiptszfXwORWK8ScO4PqS5MeWp
SpOpO82cvPqSkUpWcV4BJLFJcKQHOIUT7KDd0BCt5PnuvOGcV95qo3PocqNT4GeIFjb3kgz0H0vo
weOx/jdHZ7Ycua1EwS9iBFeQfO291do10kh6YYwWcwN3giDw9Tf7vtkRtsdSs0FU1anMxtjvuJvr
83WtKAIqIydqUjnz4HtDkdzg88zPBbnYXW50jMVDLCVUmZrcQ5wtD0w5+vOczuZvzl7MX0cM+uzA
OeYi5vfZ0ViTY0oKg9u5mQznR0OoK2klNLxVPISyGRCMlv4Prst1J1Z//B7brrkY2h9/QOkxfRPF
vPMLOx/mXvLaiJoKC3waPtB/Y6wSmB/VdyvwnBbPitcI98vzzfqYTxgp+zi4yvfi7ORJba+qogaY
mlmhJ/OZp999WYrw2kLotn6YcKsCH+BJ0x5GwjAbVzJqmljb7v0YNlKzfisXsnk2tAEHrusPv6Vu
8wsrkR5kGqdx2X9m8YhDNrzwM1xBpLFzsnYa9+wgmi8WRBFE0l3Gv6UaFlMKnmEnCvfE9L/SbIZf
QKLomybIiJopZ3+Pq9XOU0YAm+6qXXbtZ0w5zqzJJk8r9fhR26S9dIZLcJe2wau3OF9eOuZPfj30
f9rGrd+c0U/+LNJ639ajP1MvVEc5P+zWCwsW45qy+FvlRfxLEekePUZeuIAmns/INXYP2jljP6jA
LqR0w0ox6x6s08YsuCT8uNddmTO7XtXnpAPvtHDhfCP+O37GU6yec0f0d4MUDYd3NGnAgXJ+DVmy
iXer9erfJEDn4izOdSbmhJ+dElxdUig5lRE+tZoTqrsw8+E9NNEKYi3W8iEiJrwNOy4CHhtCZKJq
vIINexZ7BgMx6SML0D4K9DfHrzlU8+BfrG/DP21YOwcncFbqTTP5T0MGnLgIxXjftQq3KxXKbjIL
rnhhDLrXQBcnrYaRw9sv390iDkgw5Nltk1HuZ433ViVQRzrfCY/BmoLwXJZ3SWx8Pwp6DWvRffRt
9OKifyMwP90SHYLjHqHhoeO0TZfQ3wpVI9CMHOAttQQ3qOjaArF+pKrj1VJ7n9JXLhqiK0xWuTdJ
3d1Ptn3KZf7dqIjuTH+OzYjNePSe/YTtJTcAtDDDirIDG49rXuNsVH60K5J62MVxgaqJB7u5JjqL
ZTqSv1RbX5tgO0p5FxhUDEovLUIUFrNM6qntGNEJGCpOYga3LWU91JoIYkRaJZ/sVLWnPh3Tw8q4
6ZhaCXffvsiugbUa4z4L5pgzyY4XESQvgTe8Ekl6q3IWGqIMwc6y8jlzYCK0Tz5UO/5X9EiR6qaG
n05KHPJt+ydP+V3r9jd0s4DlWXXpx/zUr+tnLzIFSApeWZxXGOny6HUeyWaGsDYwQ8CIJKQ0HdiQ
/c7KmPUMZ/nux5rlQxgdy4yyLJOYLCrP3fDl9LEO1++pIFm/9q3cBxXQnZqD6DgoRDwm6D/I071y
v92lHTKCJcEvHSfJeYWcmBfZbZm4/xHlI/nToObJVf02dgT0uUqao/IcLoiehz2mqH5qyK+bUVux
Ic4C+gOAyexYb4OCGfSfAnucM7EGn9uSRmGijRevPQ+NG+6cdflapvxuEEhh1Fgnp3LirIoXhvYF
S9Qbr5w6pOPpewxLhB4fkt+xqzi2WEoYv1pdmxNBFu+dmVT/u7BB+JU2PTFfwdccAfgM7ZKBIiKy
OOzoPTr1QQxkmDFA+YiuIQw+FHULMIddzSO4lemS+Ho9B74cIRQqEVxsafEEVHoGUyyT+bgkQmB7
ghNZJUX2u3oQ6pfMurdRUVHW9m0sH5kheruELY6dFtXw0/suN7MuWv+mZsDraK88erAb0NnyeEZs
MvLeUcj1okWqlwURxgL0SMIxVtfVd2bdAmzPciW5pa1zYxkJfgoZLJfVOOE7D76HZCEGBgh7Gf+C
GBAhuoNzao3FV9fPWCAJfmzdFFRCPQziz6JWc182S0pbOzH3auHFV7lFvZtpzu5ZMV9Z+Ge23w1B
+hwnhhUZTd7ObQquuqp3P6K54AW7LN5bg3UcUm3mhz85Gyv76bpdkBhVnBP4gFvPQlx1M71z2hqG
f+k9cRH6wmV2V2Ox77K4PofIPsM2u8AF+igVjoxpYbm7bYOPoQCZ7zSp2MyJ9xzMgh5Lga470OF/
sZP8soYM4jmi0xSF2Glmoz4wcqGITsR7GUFErlpGwDXn7RbSzjEwHkLdkZ5ZP4eveeHgd8nbv2aV
xPpEIs9BVn+si1kPuvS8O9vgK/BjHWyyogI1yu/IKIdmc2JvIGMDWUkWh3Uq6BpN2zxkiaTcmPuP
eEZok4wIu3X46g7FE5T6R+sQ4Ewg6OocUUBsT9UUnaN5YOxXnfwYUVpb6+fE41vSJD5OosABqt2+
LJP9iL35hVTYgztLDFlOeTeH6Z1e8qdVzEDvO/HYcOhtddMuGA31xJZQRIJnyEtewy6+ZDK7P+yi
vHtTT5PYGQSV6fin8eePmWIFD09xgJEMc5xcw65g6X3vSO6IyVVRCuR4PKhU+c843T0uacPvANRi
OwQ4sovKfbZ9UBzDqEOVxq2288yhiHGIFHyXseD2AbcTt3azO8rO+N7pnPCWPdj4w5ctEuCRjWI7
pjEYUxU+5WoQ+zSjuKF9gmI+Ay6DSPvQBkNz50wW7mvTArPBeRR1bNHObnrgbfM5z9lf8BpED4jP
soKSP3CDfvQNLELHrkfJhhPQEKrBEmjkllxjtZtGlfCrmKgn0LuuP2UMjadI3eSV0i1B0VgSxFwj
jIb9vP7phMHp0innItM5eqFb5d1Jo8nvFfA5wHXWcf/CPYruCH7ZA42r/DCFXrNP0mE6DQq9rL+W
yICj6Vtn6W8uYBaSnRi3McPao/XNDftNZLADycr+9UpEkML8JS+eIqUjTeF32KmaGNedYMJDhp/s
VVPanKfSXBc6YcPES4PgagHJOjiXqIS8WEz2UAfiCgRDTNJBHoyiGshR0fQ30eC/T7PTn4yL/rYr
qBuimvtcXNLon2fg0p7QjIV0cmejCb1f16WEEh0mVFXTnL2mf5msZemk+5RXj4gTZ8/+pJq9aoL+
UrceTpIwBnKT/J97o1x6SfLBp6PG6Ew/E1SEv+umUElFeVm8udhWPnUlQ9h/NA7z13RsAdsk00Q4
cmU4tBb0cxnS21PutB+tHoPLIs0KgVH+EqnOj2T6nJM2OWtsUl8bGIvZRmqWF4iltD7FqNCGQ31F
8/1S5ygHJk2Ol+1xvH0i1q8D45xXExfzIboyTed5aWjtYnG/5nxYMx/HvZnjBZRuUT3RfYq3aejT
mOmGk5myz6HP80upBbzN8Yr8h206CHYAMi56z4vx1W3a4eqRix9trSz+ZX4/cjGLxBmifrVbO3rr
noOdyGMbNCcHtE3wW17ihXTRnGNCKcHIRNioYRc9FKBKN6KofF6m3m8CT/7Y+yY5JvzU6Nhkvqcn
yHk4i59l8sVtrF0gl8mEUsgG8k/KpJQz7Rruj9f0j83j/9Zp+PUnmrrEJPXG81cAwKL8rKPGOVzb
IQ51CQQ/PCGhSjADcfBSVRHC8dqCPdYSVUWMiVBSqm4r471U7D9sbe+PtypFfktYaefO/borc27g
bMurjZyYtgoYsOdeXY/HEn301MEVthHzyqEFKyLwwWczgPtpWfx975lxq2cO+6aL8O9pOKgi0OV2
1upe1cN71dTZvVfI8qCl/ypH/kleX+BMy6mE7cbsKhlBMcyRn+7j2n4yLqWKU/gC+TWwTzYRXhvi
GIMpietD0KG+XCCx8F0wwD5b79USED2sPQw9X60jJjyYC7nyIHLjqHVLIIlKDcmN6fhB6YvzxzfX
qmosv0K/QKuaBN9BOL8IBR7ZQ37ONID1H48T5FDPvGPjYqiOZg3MJ2oOPNhlQAyz1f3WGe0DFwm4
hFJGt4U7jPQCCflSYuxB6ee3vMK6TZeQhqxqlzZPhDqtbPwKUhRcbCa4zalMup9UxQAKZyRsQlxv
y8LSTM9xdhGN7BmnmZIuRrCeooDbbjhOl6GQmGfjWd11SfqerkiIeAig6ybm6qy7Ksyc/tmpeEQ2
DCvGU+NVcougmxFU1RanuZzHswgdBH/FJPJkI+le8o4QBIxybR5jUZfHPvAL/iSw67Wh4i5S/Ufw
tTo6ifxdsdJvIyJdAJKABHvgd/dV3VT/EchsEfc0BRzdvtoVOcYFYX1OP4+ewRzxEowTb73JV0Tg
egk/lO+vKEL5Kik91mCUaqD42Rpw/1iMODRDNaOCSMpbb/JpBLp40JaamkalSQ23ebZP2iRgKybp
47Ty3NemqZjZyr49lOzWb8PrBsoKjG/YKKeoDp6aIH6b1uzDLpgf20Byv3fFuJuzCCvZkCcXpbtv
b7DIyCYMR680KVnWL7M+30ajXSRcfpbsbVLCEWdmvVt6hG3Kp1tL9Dbd0Giz+9C5hsIHt3xskwSY
O5qDY+/p6cAWkvqP811+mLV22VoAF5LEFSY1Jmf0/fr52FAjn6na2zNB0eC1NGH4ISVM6C4X2bF3
GT5tknVgjOc4IWMRDOS0Ing1xeBPxODApctHOJrJ2m9qTEH7oSHFk6mQNnGFVY6hMM9Tv2TnhQNl
V9U8zqngXc8qLJfRMF1ZOAkYfBrw5VVAiHIzNx1ve1Vl9Bp0+s9EcDojMAPnDPIpYWO57qSL1KR0
WbyVmq5bwtTrqaBE3I1sqRzzgAe5akV7CusrN9tbHmka4s9cAFmVTjKeDNeQI4vF4Q29xnHXjDm3
S9cbtplYhl0OaXsZR5rJRnH6+D3aVFyC3JP5/t1QLXdQwIESU1LQ1Ri9PAV0qq/nPDOHs6TZeaLW
Kk6q4gvCOxjK2izGU7Fw7c+9suDoFvnd6BRmM7BGeylcP9xpNY73cz9xysf+taqq3C9aN9gR/8+7
icJmh67AbBte6Md0Mc2zZVjM5r4p9/HMHt9cmxWQWmQuZVUMJ12Mwy0p0epiABoSJpdxvPV63mC8
xRGtaZIrRUPKfCkWbz8pOHGhoi/g2lwyOKpDlO1mTHlFjDQP+lVvVhLjj0MFZUqWWNm3ipPtMSIJ
8jKKfjz0YZVeqkBx/dSzOzP9cglmCEHIJphUcauLJuKv9HSi64q0JLLjK6+k/i3TVXuOhkjdrjAF
H42Mxr9jUQwHn/P2vrULxa4ahu+1Vvg6ibW+VxPJiwyx8KVv0uXGV7p69kdZf7viyZkFpT+QmOEx
TxtwOYFpzF6marjMvRF/oyjLnzLWsa8KPp+gAwmWT9gA3Fdqw6RDLddeQQiCRa96fPCtcP+S2Gv2
sW/rBwLW8Zn5gPdEBVRThCQDEi8tQepXc3gaTFHddb4bHWrWkR8HU6t7Kvb4Qn1SYaMPB1o0grn/
w0BD6rNq/Ommb0PKxESJXcPSyT7KuGZu3DZs/tYOC3x8IZmBSTZ0bqNriF1NVX5TNx5W6DCa/gsK
Vzw3TsUdpV5L1vgcRKBRVsMKnFSMBlGnEWW9SrIOX3Kz/LuyehYugl7/MZcTnlF/DT6lIA1TYic9
L9gKH1vHk3+Esi7KzrI4DSGKj8Zz1EPgzmYXWrJjm3Yci2bDr7EBB+84z3QM23+YB/iNm6hnO6Af
+5MmpXov52a595ZaP6RjlX9od6reItV0Nys7NbcLxJnfSTgVnVIGig3s7ARC7+A4xCFMlvgA5x00
nPQ6z3PmOQ9JW0TQelrxhffQPARJa8QGHlH1nLUtc4W1WJ+C1spT0QK80YTLWLPwxF2jtP+sWhG9
EHcIqEKnmZGusves+dGDZ8y/o8E/n4XlsNJ9yHpZBvqCxNbSf7Q9VJVNysWf0qJUy+2YVe2Nw+Xu
rbUiu2nZPHlxJ2f525Gf4oUd+LT8xvlIn9l7gXTByGgth5EKuBMf0u0hd+pFP4+L1VfRRy0OdgnL
U81CK21LWf5LGWvcDn00XzxqZGfVXJ6d2T8ypu0x1SYNLY4qevaDbPwb8EZ85V4jf/kw+1OzMLDx
eVuw+W4lbf3Zz4fbGO4YTMx4vuEYa17Iv7DVROYkxMg7Fxj/5no48MEDXcbhCMhgXoqXlp7Xns0P
FDVzrwZz5DHOWGAOkSDrNH7yML98s6rW3k6dzFquoj6HQEHj3C+Js3pSjh+TcbtLWjbl62BwlxLk
rPeyg0XJK4oLedyK7iUB6DRvojianzuT2IuSwvknA998lUNH1Dsm2w+elLd9jSHKxGF1Wvq0uix+
wMunskQyuyj+detG3/UlmgmnnrznkVdvu8tUyTjUn9cP5Q7JuS5EfBv6Y/HY0jy6kNkI4BaXFTxq
oZOvXDTw4G1e7+v4Oh4d3UA+r0lLTirLAm6EZfrZc4Re2IXM74JVeJt+9Oy/GrUSStGez93LqhdV
DfrNDPX0polIPwR+XiFon5P2bxoY96tWzkxRMxTdvndXe5NP0/zuJUOOeYJEgzHqq+on/W6El50c
XSGXHPo6eAvmmde1IqCU0bNBsCGn7DJ60URHrkES6yq2CzesvXBajGRrN4Cwwl1UrMR6a+G5R3da
8rt+HLpvSwYpojlXppit88Acm1BXmlqZtYZJ6RTZRQSSKuST2jl5TjuwFP56gmGR7ICjr1svwKlL
Bk/eR9bv/katdHYiXfzXOccDXnBpe1dypW4G1f+vJWzyYRaSd3qV4tnatdvPuvV/OkuekhaMh61c
+e1tGjTOE0TI5V0QvL1ZZ4Iw29aJOHfizHnMFr/Y2yXPD9oLllMQB96Z1pl7SpehvV+Y9Jy8qcKs
mab5NstY6hqZPn42VTA89V2l/jkDm3LZHLg3lrvbrvWpfBuD2XSwAaZtSuWTit3yNqHPxwufhoBq
5vG+nFfvbLMw5TQcIUP6Rf6vAWGz6/WkuW31zYGVaBwoXFYPXZvktwmviR0gvISPBtjbnoqUGl70
0XIjAU4dJhjTd8kCgHCzTGC3q3yK9rFbi++wcuzjkPj9o4jD8S5GdPEY1EN+iZkMcSGUWDmZembv
tpPB0eUTPDSJAVnLGHhhDWGAwjVx3z4nQ2ieXSuYKmRzy1hI0Hl5jKa6vlllwwSGg+F5Jg3INCiY
9XF1aKQzIVsYK8m2YISQri9THzl3xVQvd7PXzLtILtiO6O5MDGX0+JkW0MA2yTQyeoq7mJRK63Kk
+QlsY4nv4y5msLPvaXwcM52Pj7NZkwl+N933ORwe41i/r16pH702TY+iwfhsFyd5c5vQ/0vWTtzm
rWguAbvaSLiy1nxlpRgu/LzpTtOEUxuPFUy+MG3y0i0Ew0Ql0nm7cA8Bg4YeJfOU/tcN63yvVrd7
7U0dvBCQsKBsayIEadb4O9cx45FrguB10SX3dU+IhExWfssSOaoYPcY9Pmz8XktXMaCO3ACfTZ/5
Z2dySM/JZN07kSZP42BvpjoA4I2QKIi+wqKa70ya9M8mcdqbjq2+jvlEGx7yjntrVXdw1mtv7p4V
H/+mp/9Dl8FjJEiVtu7c1afLskjv6fplfV1t3d41EQkZUmrzevWIqns9Yb3LBj+/s0Q9XwTQrnQT
2Sz/plvkMhcN+vC/6zYF9JYBrxzyCM/fr1WMEM6rnduObUTa/rXFuJXXTf+vYhhKq7VxbldF7l5U
bf2bJsl0KR233wx6oUUe5emO18fAlI8W7TYsPQR9wlTOaSSocQL7IR4nX4ccOrwcHsl7A9JGEJBs
knrtD447Nd/pCk1Q5C5TBX/qov+GiNw9TQWS9/A8c64YtV4QpkGRe7YxpuMpNOtt3zgKxJxVT3EV
JdzUaMfM93HEcm2czd6uN7y0aVRXWGzThitDM3eHmNlsvQN2IV9Dtg1m3rC1uW57mps1Hv13H5bv
v8x15E0xpDzdw2DZ5IWv2vxkinqcxrBWf+GNSdplikwo1Xqx3MwiXgGv1QgDts0Cn/tuCtwq2HEF
zbEAjTmC4gllQrXx66q8ZMyss1uftMNPrPues0D7EPvca8RtOzUyU3i8k7a8+HmbTjdeyVflovuo
Db8y34Digt/MA7WrRTShkmGaBNPDBOuzWL0C7mRBP+O5TX0n3zNzJ2lNZnm0h76azB8tljXE0GUk
3dl+DsQ+sUyt96Fhd2rbjnqUByttonYlrKKJWG885OfcTZist1U8szBphxpgZEQlvOlGmsm8CXIn
eA2jufnCIt3iFY9SyLUmHmJ18HKpgx0fu9G3fFeHktIvz/6sfBnC0+xPI+pwW47IelXVrQwvsQfc
kSIgwMDggY0XKq+x3S9EmejNNSIbL9UQ20/NuTfd6oBe6zXiQR6oUFqj4e57NzvlxulXtonBSt7H
KgVSmNuueew9AdPFzJSO8HO7gaBzaUGpVx0YmhOD3FluuLoW3mu/uFjum0LV8pTIuu0vzLJRyrmy
rZsLqzuMIaHXkzFIJPsie/ooatrSW9L6EuKQaLdgLqvkolNCrIeprxamqpOfIEZalj57mHSCRXpm
77fYMdId4EoW0M9uyKJ6VI2tU2X7krseXsGsQRNGAp8+URkooj29Iqqx0ctU5+DcZTu8urQXnjMS
lPEx8PTIuIMrxL2b8ov9zzVF7G3JR9Id25iBcOW+1t6YbntgIFy1opxxqEcCC89fJQR6OWsZSDEr
Ht0bp/NtsAlyX/4SGpV2Y7zSeAfGkC0JtHaiL2KyqQzIW8SIckQRFJ8IvoinlU5GkJ6bU5XuQc+y
ReAS4mFnq2XWvVdpQQfZXyN2Zd1K8pqb0eYgETVSaIoJluIPVVE3HyN2svU7Ix1at9uprPru9cqx
w4umBvSEiLQSFfB/4eXZwNVWUtjF3AXFRnLIxe9BoYf3CYIuM3efyPn1zQQZ3A4TneUs7tpb3JP+
m+qbMEWO7XQxXmaYsseS1s3EbLaN3dNI+xmzwhByOS7pHnHgdpP5T/vOWHGeS439qZk/a5/DZZP5
nQw3nie64clV5Pfp9IWVd++THwjX83odueqtH5uBsobskYElzIRmDtCxtm4VtmIbxT2PEKLtte22
lKZLvlNdg5k8XlnUAYwukn4L5i/4m42+Kg6yT1N8KOE88qsTMwS1NO0JkkdZRSM/dbzRnmDs15dU
Dk1xUGIN2hdtXYO3UNZ1whQJLv6lIB+rdqLPwAyT22nYHd9wj6odB5ddal2C6tMUlwfh5GrZQ9Cr
s0NrOlRlxaQd806ULxPnZG0TInp+0kUZof+SgZbLry9+62xL3xkoGkaFlqRMthPtFA9bG/Vx9gMA
l5o2aDLyFi7YK3efcuELbojore2GWQJVQUpYg47tYGN9aWyZpONWVfNYiq0hClShxxRZnvDd96BR
MAuldGffIUwJww2YTVgd8fsft7Z0MAAjb8Kys+lZo9VwzhFxRvu6SqeouaLgFNhr/pXiGVPp6J0T
gP8YNGGZikNlUY44tlv/43fmD+9x5bukfYNcgl9oCEMKpuGLDZ7I0vXF36YtpunOigpfth+uquKP
KgJiKVe4+EVOFsBNKt0p5APs6FL/1sLMZgsGoujuEYct9mMGH0gBF0z8hCyxdhOtNZgcnOpOwVC7
InF1LMTi6e/A6iml3qekLa4tWBYtbgar9XLruDX6cutnzBjdrPJ2vuuM9Q30Ey4AW6+lr/ll+Pj+
pCvXn/NQ6A63F8F30PkyC5IfKOQcdVz23M906eJXt5pnfSbPVqKFDDPTHudJtf+IukcVKLiipt8N
WLg51YzRwhtP9w4zoJpadj/w671CQ8Oo+pwdYBf7arZd+sjlimlHfV3D2TqggzCZNmKIHDJHQ+H+
mg472g4PAAD0gvTjcLvSS/GYlAY0RuORZjLBnajxT4EPGv0CBICuKqrEVN8I+vftUeeyeyhjpxiP
cqis5Z1MRpMNpZYLd9eRvDkMgV4FYY/rckyatksCSzqLfnorFiJTulThwdap95/CQjTfWiemeczt
Zh0++iDvInjTfUczL9ThF/k3AOFkjqoOZMrY9x/NOkUsCmq/9dvXBkHcskv8wbr3TExGfSKDlxa3
qa3EcBvUGUsQ0otr9dKMqXBe6KRywEK767/KkZv3waOTUz3R7yFjO8P0JEM4DaiIghlqJddQw/JR
ME3h/TCm63eetKEEF6Bbj26VdvibHbQoJHU+feb5mArIGzdsU61qF6kQ21ElrhVLbvOuBMSEB+Xe
JwGbbWtaRvVhqJwgugkCX8snWcXT1R0YdN86Sn298R3GJOjhM87yfmBkj9GeepCndBXxXTosizzo
wGYEoIcRkVXk1F59SdhFSw4idhTjl5qB45adOL9kA7MGIUIsk2sMwyiWN/bak53dNYp2Q4cn4rqg
3KQu0TvCkDvOeQhNoCG8ar9M4VJhYrPXMAtRXm5Hbs5DMzB8L/eJwSN6CSu/JnnTpqZ+LLwoM09T
6vNottZdGPiW49fYtbG/JVtOqTQSOg22S1MitdCz7JePK4JqYraytOs+Y1cZ62U5TXiqU9fr911U
mfXTgVeUQwrmDr2fGmxzB1eVyCiqLoBpKbvFIYoW1f1/BSCeNyVpX+y6KREN+5+jwPwYB9g3Ugfa
Hlu5EesltE45TpmCu/V5Jcq9bFlgJLyYOhCJfiQtTOdXTHlVfjEFHiv+UVo0+ql1Gsp4Q290xGzS
T6W9W4aY+DtfnCl4QlBFyzztLV3RkRxvfZCzLX5B1bNgUC5TVh9baeizMdwNmcUsnR6/5iEfAWSD
yGe8wc4qElb2D/pzpbLO3sRL1v4JEu19THmTxSeZB312cP8fsdWpk/4VUMeWXcUVhh0vkuhfVWBy
UJsRJpM7dongSbUkJvFwjtyEjkvj5ighmzZjONByeyOogOP2sk4K3IbtXSd7pX6K+3NZZ+47sfXZ
/zRAB1P85EMdn6w3NQ6mxJZhBllR90XKluFM7kx/HEFQNc5i/TLBa/3STRT/8EqeXpJQkB3pGyCl
G8Fqwhkoq76140TQtS0Bg3PaATshiy28d1VP8k0V5bruPL+2/aab8uuychjl/2WWrPgG9Tm3P7+1
+jTKgLDY0C2PuJjbt4qq7NDFnAH7AvRNeKgVG0WQM6M15M0r2bEwhver0WNGFNzLo11Xz8BG2Kkh
Hd2uKz7TmDkmaWGi0OR1G4dhCRPK0N1ATspAlSXcYc8oNLB18TxdBw1hNhxLyiiyMiUvvSwRd3U8
U8gvljYX/7utk+3S1NjPrkn5z4loyB87cJs0nvJcoBFK1Pwlq0z+pWuetA/ErYmb2NSnGeF64XwT
kQy3RxW27g8smvxtBg30043EuW7I6AcP3pyJQ1L4E1c00xue0NB5qwYxH4d5cG/EkCEzzag8J7YF
LMYD1lGz8dyMNj06KiRcskrlPNpI9s8EA6+oudzFwgkYcd92hD1s6hCbc/kBD2uoxoP0tHema1/f
NJEcf+os7fZhqJ3DBGjtH3+1XSXjnOlQocoOmaWySfvgcw2glXWx610Uq31IBuU6MR7NE9y/DSXY
zjj/SG5vDGzYsHjj5D7l4rYh1VU8ROzjNRQYUvu3xbLeuOZuybv7zGQnLC9MKqoXm5eHkm+XP07v
EUm8KH0Tqj+OnpsyYGYcaC9TCVMmw2/Iym6nf6KwPtP/OkwDnP+VWprp1jgfhKg/6rm+7Yfi0MuH
tSTaMSUMZLtt2gVHBgjvcPdCh2hsSW5TDGcmN99d1qLQG4LfPmS0kBcfiZIvtUjfAO4d5mQ9D/p9
DLjc1WafKOeB6edLlS0YhO2bRfTEE79HjgYuCzNWHsn9msV/FyJTY0+K2z5Kya5AHx8A3x7I9J3E
Or+owtk3YHoa5zdJW0Y9GdnfauvTJXVMSkaEWXaJrGqeHgQ1V92zVF1kN/4QPs/p+sbu8ldwhZax
vEII0Nsb8dmS3l264nFe/9XcWqrS28zjTxa8prOYN17Q3C5uxp80by3yq75S9H2GQ6FeJ3q/sXPX
de2m9KjLded0WzvxvrQIpxxxNmnz3BKr2MDPQis285H7RLK7ZjeSsKFRuGHgslF5vCVxf0vNXHGD
thRvOd/MA0DdJnzEuL2ZKqiKckfIC1cVJusKMWrwr5MEHIsEfBFfGvsULO+eR1Czhi2i5TZlJBJH
NNvkiTP+KIgss4X6P47OY7lxbAmiX4QIeLMlHEFPipTbICS1BO89vn4OZ/liXnS3ROLiVlbmSYze
rmlU3yAB+Z/WRtJHzIFUnyueGr5S6wvpc2X+1g+oViKhD8gwdhK96CbdudwhrZlnAk+aYWvT5OXL
NlSxRxTCRZ7S764zidkoSmA9fw9P++XI+rkdyIyX2Yp9jjDBs2zdeBHjd2qjWNMQCS6Tz7nVdklp
7LGDXEp1utXWedY+K3lXzf8mMuCKyLJlxVwmO6EYkLoeGy4Bu6QbCR2THyHhxce9DHAAIsTyfjNn
J6lOL+YAmJHJhhF5GA5quyejGkafJX8O3/YHByqarelUCu+wUeHw64kb8ylF+74PpO+Yl1hn0Q4m
1X9jul8RFBRCwiUb+NJrLD9KDtl9oTYD45kiX3Ucf0L7K2RfQvih6H4bnmPRq/nvGndWLAXLmZ12
br3kEZ5e/NzUEOsb2pzwEhSiW4cOppRq3te5z9ZnVYKG7Vnxvcp2KhyE5qLq27azm9CVpaDJ91L3
xNluFl4u0Y2XhKScK+uIgUwPf1e8ZYY9JOixH5XkUyJNpV+1vGr1ZZlfKWAbMkb8E8+AJW04eSmo
lDRv1rYk/DHXvOX1ucpf2dO03YEuX4JmbvJJ1L6ji3yx+QwSdd9w3mvqH52ZCeXRFb3cCRvfpCbp
ftQAW8UMHkJPpjlzx4UITVe7Gkt1dEyygE+HTuVx8ikafaQRwrrG35ucBlniLZ3gO/ghiyPWu/Ws
lv5yTfD2xFdVxuOjqm7zf7vzhCGb83T0GFzajdrDmRaST+3YFf0/VqUbQcLykBg9boRbHLFvCVUR
Z3V2zOt4Vzf8pIDFLyV30ahq/Zb/s9VAtgrDGz0YwSqGLuH706y9SsJntRKyixIeZApilR8kQKSg
mVm9fk9QyXm7OGpC3HVpws1EBpgj6Luepbc45UqUR4dW+Fcbursmpy6j1Uyl4UzQfTp7bCNkLdTY
SpV7cxpRzAsTWwgTDJgjZHOECZ5nqdb8pik9SYz+Ub5KwlV0mDrZuaeBYLD6jHVS9WEQQwDUe2lv
mD+EP50wxr8aGi7rRY+b7W0a64MmpV5XyXZRtn41SNQv4ueJ9UBM5FcS2M+7+LMIzRl4qaL9sOjj
N9/DCFw6G5ikQ2m0yg2riiKfpI/bQ20r5SWQeBT1ERULx3Q8HqiXRY9AYy/fEpS5+VlGDkJf5bLI
a9WTeko8Lc1W1cGb2Z+uww9J50AXf5vpN24vQO7tOhdpYYMhBLAhXCRerrwVAKAra853tiXrAWEH
d7XhtfEcZ9e5i0M8JtUoS7jFZsABmphr5oXyxHm5M5I3om0JSw0TJV4iwWVRkE0e53HUbqO21ppP
KxG6P1HpWYXUabRqxzpcy/ZUGms974UxJxCgNRh58T6lqkj1dzjXVSBFVRO7RPs6xY8jIyr/oFRC
oOXIC9WMwPBkwRzg4ywELK/RSKytNjEYWSOWTqMBJCcrDaZPhcBLof/IsnhfyW5N0sirXXP4dr0k
qumlw3rMe77ccTraBgtkDEsoNE31JQ3ynQj3llYvTv3VeJTWFDyDQdR35E6aSwAYhNV93sO4J0NX
xyFiF2sj4VfDNTMVQNyExgyRkpkQxr6wpZlskkmGKrOULbWmhxx66Y9gtRwjIcXR0Iw23ZwcKtm8
sUPdp2V3TvTolarGW80N2a7BtBC6Ig1mdjX9mCYT0IS3KRpF8gfCPRKGXTv3VwELPBVQAuOkuJ16
2e1E/b3P6t5Z8W/ZhvJ04swZrPxWsatVpY1MYkZWMNGJSvdpJtmnhhdrk5Sk5SpdCgrsjNyTpYNm
9t+trOOkA8wwLMPOKLjKyqOOgSzCu2jJoLRLCz5GSX5PMtfHkMSPXFbfNbbF5ERw6JlmcyCzkFEU
/0zthdEOxe936CqGTvOIRb5n00AdRqgUr4mRcwRJmryZxzZga8rnnzY3ALU40aSXkv4gLASAKUZ1
0y6Q+TIkgh2mBwbhOj4VAnsPtT0nsfJVayJNDsaJq/22auTtwJprk9TtJZT6TzEVqDCgV046xLqy
5eb6GcMaZiuKqXn4iWC2KYLhGoP5BisCB1ZJAuCGLvCpyRnTFtlslWIXY2JcsM5DlbzzFNsTqRQ5
hTMBMisyVkc1+w2ufsKs8xmtEFLX0gdRbvEi/LSoAwE1i+Si3fAQUUVF+yaLvx66BeOWiDwJvZMP
Yd7LOmGkOanshQ8BUy9jve6Yeoc+eEk18ay2P+jfB9zw9jTFPsQP1yiXk16FX7KmkmKNVYf1ll3J
2q/E95KFL3UfYcBCB/cYdME4EJdAN97TfsT5gudc+cSgiZKVro5ucA8hWNOGNDzqktMvfwX05hov
HKaVG2fcc61uk5F0KXfwMUsfp/Cd9JlnZrKt6bOXTveR4F9jjLuMH1TVEN2p8Ba2qnHJwJ3DGrUr
uJYqhi/wyogEQQQ9DvyhEnqs9t2m94yopijUR7ezl+pmjt8dsVrCIJTRUHj9HkmeIVPiMBWAU7wI
Zwg2jnI4Lvp7zR0Ozo4tV/vIei9jw4ujbdG19swVcpRoiy04Ojo/LqEyKB9auG2e4cLwgqJsP4Nb
iv4ejqM9jDs1wWWbH8G+7iqiEkKrXsCvYI4KrGzx1Wl+X8mLhcJ6LiXd4eapWVyxivWlQl1OpzfN
aE/U5W0wLdqk01ydjGs0qkSkxm1jYBQj5Pj8OfsPkYsHxea3RV/uPd8E5i0C/fwhhXbvZoAnPc51
pfQNoXLaRtpRxIGJjrtxDWoivefyv4LUpcRmMHMwBh1CTFLtZ4K4sTyE8hTpTs6waALxJZFB1SJA
CctdiHPpqfnczThTU3A+5BQLkQAa7m19gLd0tMzSmaerDExiYK6d6pMsB3GVfJFGektl3IC5cjWq
akefzInhfgQAszQ8rvExg23apwwY+Tt7daN7TartYv7QBWB1OBwr61cHJhPG51kiZtNNHhXncH7x
43Kx69YzxGO+QSHdqfw2auyFGCbKYh+P5m6Q3hRu0LivXNgSbiayAcxOMUYotmGWPritaPfr1qoP
OP7ZsZYkhWKnsC66EnTSJek/ovUUpQ1BeaARkRYGSN23ts4RFHkH4hwHYBrGsETYCukMcqdIcbHU
E/bvnc6qgxAIe/IwECbzYtdPLA/Ur4nlUWewVKDnmY43zSw2XP7AKg35VV//TdVHu15BkpKOstuB
dwam37c0O8j4LOYXuGHQhKie9tgXio0fyy+xsY9QNHuuw68lQnLMoWk31Q3LyiwNaFxO27uQRMzK
LajqJVYtAUE6dMVeG90oY/ZCojzMwFOMHPKTU79PxpH/ZCrxhiQWZVRrt7OygHVaLO5THHTRwSDj
kaTnIr2ULb+N+J86v/XJX/raTdDknV520qdh7l3p/rGM77U9Q7xn6gpeSOcJ8ZuuXXYVVHecXouI
EL6f0WsmfY89GVEXl9TmmU2P7CI517ocwFowlXZH5fKsvhV8NstPqRxROfIGcdEPo21auLP5Ma27
KiLaCnrqyPMrCj7FswSTsbeXw6ORX2V23R3rQCKJLvVwFs+mdpEzf0E6XG0gBxYXS/2tkvf4Mk1e
OrSla/VHbmKUN2FxMRCEuyL5GldjI7a+IG6N/tPMTkXxipFrQ79Wntp4C118IXNLxkdc3CV+hPVn
Ov0iP4jVgKJ2nDlAxhwwS0XUZdQFv+a6WdcXcXAlaRcTHumU1UNBt+PsL8Qll/hz/Vsv/pwGsvqq
cQVOqLY2MZ3m6V+JxqxllzIPGtWy9ewrwsbRldOGBc/emoXNLB0laoLaPdkD7pJPWkKM2R7P5/Ql
LRjQV+qXDzNeSINrh3BOOjoAfdKluvXVschKQOTClV8+NaarajwKeM6W/pzUmo09ziXuXlQgaYiN
JuJeTG4kffM+xjh8NoxrPvzr6t4Tjcw3uLMu8QnbFsZsD9HZwfaAUHDIlbfOMvjDLv0ETZ+knJXy
OlhQe6djPO+a5ije1env6WQm8vRhhS53lmY+wY2iiN7uSW62bBXkVvRyoh9z0T9q8BFq+k5PWt5q
+Kwit8tVR9GIaDA385vYzErqDCBzjHGltvtPGvkNl6xExm2u1EeluOvG4gswSKZGJcb1iyHYl5fU
NbGCUL3gsh5wjJo5Ene90B5kNTCseiPOCEowzyQcnmD8yJp8xeLKgiTjNUWsJT3lSYX4GyfnSmLD
qBW+qUU2rzFEpspdovWQlK03LWHL6Sb8pXzQYoPRvPyIVPOuJJ/ExDb4rPZWP3iUTm36ZbLN0tgu
+EhDrvW43flNO8qibql7CBKJb3alOll+kBDMCKv36ZtgvYeFsElmZds970q4rGBn/mZDYQ8TzRfz
8rIoOTF5wFQdT3Crd/bCIBqHqlM1N3qvOJGZXSJ5jzWM0wXzg/iCAcvJGrKrcW0nguUs5ler3iOG
bjaA/MNw5RKxY1Ai+g7TkDeIPoWwb6qAUM8uJryqGKFHTNHXxsILpVuexLwXevakEHUJEGHLYf/K
K72Rd2rLW66Apx5WXh5Zx1Lx1fhkSUEPboj1En/WGdbTjDpmaQ4bQLssc0obus0q5BsRoLsl7Qw5
3KzPuu1tBDO7iNarYF4lcf1SsSV069GwzmF8ixQgOvPCcRMk3Y7UO1fvzyl5L6ZHVXmwGFcu4rJ8
sqZfpUwI6cwbbTAhqLMYC+/S8i4hI6xDthOb6lGR8F9nGtCNFI/8b6v9RRoo+PZSr6qfCZanqvFW
wZWeZenZjBgUJN6V5KtnZrqGw3NgblDBqEXp5E5ruEFDdJSedIH6Jo/TpqPmWiOROmJi73AgN/up
+sqKtwUltxDPgryNuItk1TlCynlmyAFqbNpBwBe1BKkZXmoezmfEMyTjINZcRPDP9+XgmAXjFOz8
FP9TOJt+q792M3KJwllqNm5CSLLjstj/sFwOlNm8R4a20azzqAIPxXZuLo2vh9B6WHuJyyNECKu4
cy7cYsos84skdBp04iozqFxNHGUYvLxoXSYKu6aIHjpLybeotZargXqqZ82tzfHUcVIY4t0Qvs2i
x3LC5cMkYVmiCggpXNgr6x5boJhouc+gqyindJQx84nxBBGacoN8IHS6nyyXXkAx+khV/rqO3278
JrWHGkv/qlfQhMAY091siPK+ACnIEmsrza/WfDO5unT95KzZjpHKgUUB3EraVqxhm5Chm+RCG4AU
2ZbGeKzat47AYRJgQCb0wQnFvCA+R0vkwCG2u5l9GGMkKI4N7bkYmrcaoBOKVOEGICF+1/JHoQYW
MLAp+jSnQ5sEHBhse8n1z/zfn+M/DlK2YaT2c92Oaa3bLAZX8KoTLtRabCv+mqwedkWavQMo0zf0
Ne17ozvKpXGN2uhUy/ojTjQZMaJLbTEmZINd5zqXvWMIiafEqOIGOVsgE8amy5QL8U2sgGaFyswk
MrQLePSc8cxQ5HSDxn6aB2YtY/2N+2i7DNELUcAP3LANUojxHj0zJrgegAKsoT8vOly4SfUFrdjN
FYKoVKi+hnqW6K0br9otKgtPJx8vtTpnP3FoZImr1THqi4NKdEN9S3TillLVsORslp30TJatDfEo
BVOVQLSO4COP49CLYHRJaRP9hvSSobFsjAR4rCiyXxBkPQWyZZ6p5ey2JLH4+uP2do22/ayypyjf
rQhEk1el4p+EijZI8z2dy+1zzqYlZJfO0aWr06tIqqoCU7yBrlWSa2BHZDK8dTK2Dwtfyojyg3lV
ZZWvX9M0uaopUBDgj67WDBgBJskf2+zSAkXwJARv02DwUBXrUuQIy7JZX8OU9ouuUNgK6dTY5qQz
Mzl/lSu8OIWFVi4rVhl08fgao5u5ajmDzlvxUmlUdXIp5PFqc87vYW0Ktxa6bRTJ967D/NFQ8V4m
hLFm65ZI09dQll/g8eGY0XlfZflrEnI76MXuojWc46FS7YYw/6agBjQI195KIp7JEyyDPO1VZjer
/jBT5U/rQbalwzd4IbL5ifzX5OtZa6m7SGE5VHnzIzG0tgKqBXgv3uLyt4Z6VLXTY13YthSy/B2h
egH1nx64LD1xNcl2jG91WJyw3vymqqHuxpnDSYevFMbqbPcyu+PEUBucw+lvDQdVJE6Lu/pGHfe/
sEouIJCDelF3sHFOOP8cGI3/gACdwzHBs9tfuahTDm3VkNsnJD3cVxjXRBWP32h6mCz2TRlqwHlY
QeHb1G3MP3DfYGxag+iP8/pWN9a3+lwL5ws6CQpJ0Wzjds48uHEvs4Q6IDYa+ixojG4YdjUq77Si
U2cGQUZhDpmByaBtlLI/0Rs4+fG07mk+ORmpwp7z6RzokyzABgAWxOwexsrJFCvYzSkjXoCOuZIF
1hGuxlu6al5MUUtdGydIO4EsWK9Y+wJd4ItisahI+YpGskTAcuCuk9TvaZu+dRHivSB1H0k8b0HN
ndaJU4s4GysT7V0vaWMcMuITjND6QVtkoJqyC9r3T8JpOM7kbjFjuHnWKTZlDj4G8WQzWtyFsrT8
g0YYGLXlYwn/K1P1UqvDHdcGM3w0X6WKxBiEJRQAnQRiR2TWKo+Qn9lfyucFk5k78zLn4b5HsulC
XB03KrOzLSTyI+vh+kHojGycWCii3fyVdOprtJR3QQ0fdF93uyYd9uq6foR9uxuj3jcL2dOfweR4
fQr+9C0l5ueomnS4LIADWugzVk38VtO8cWz3xPSRFtMfYIuHeMLXxAothTdnyfUXaVP2Tar416Cq
2WmExCfn+PY0PaYqPhKYy6AtbcCHvbHSZoztpgPvt1fW0r9pKnwZ5XDrFuK9fWs2b89OFi6uPBlK
1HlUIr2XrbTDEqAdzWwgO4MDw+706sG/0y4l2nl4tNHnQsmh2+YOquyx6M0+XoVH16wPNucXfPaV
Ey6rP8+YJ0vclJuomt/ysuORWLnTcD4TNv7tGVg2JvsWJZqDZ6fxpgQnzAyBAgHQgNLsJLkmaY85
rA8DXBbvuItEXi/yjU0pCJfuQtr/ME3yY5F1T8+B34KprY1or6fjd9Zxu4blyu57eLSz7gxcVgAX
Yzaexb2kysnGKIQgBlsLCah1NIN/viDYklhu56qHBsxlC3u4m1rWXh6FQNeFf80KyVZjAi76kX/F
wjwRU9tjaftCmfRNQvkvL03TcPVRvVnpWDo4XBB35u6uPhm1IZEU3gr1VTLmrcKLpkpq5h2S3cso
r7Zgjcdu1F4GGetFO0KOxemS2KUq7LsIG26hjhtFj/ektAigCN9rxFe+ka3LZJmyt4RN7aRpdCdv
9w7x4723mvdB4sUysfMUOgObfzHtqHI6RRnlNFHmYPKoWToJvFOS2lmALlJa2l/kon4b8ufJ1Ku7
vlrOWOfJAFi+qvIghxk/iYE5Iw+je4gaz+bL+mlHnB9y9mX23HDm+ovW27tgGruyN4/6HHJXlHoT
tYuPsBiV32IZP3hPoWujVLKo6T2FvpYoMtyxbr8ltIw+KglaFMHC/rTSRGqihBelT5dNmVR7s6kX
bxV+oEAhOZAxl9jBoMahB2+I3gZdmZLCPIQgKtL5KjOkd6pxGEgXp7x6BfojoEMFrVBsTR3GZBOi
5kENSVSbzBKQZtGh8GoXkifUEuVnbrrUC+PFeYqHhoigmzK/DujxCVhWZfjBi+0JdRzCdsmBiJTW
KWnKq75YXJmNX6F6UC62ibhEJ2vo1obhES6wE4hQc/4TYvtdGS4FUPxACSgGFvBU/+EGdpKk9eeM
fUnJ8xOVpG+0mX3+ETMVBU/Vm8VGxYxANzXmMdEUxDVRb9gjp49aUFD7sDz5vQqdSxmim74+Q0SD
z5tysnUcvYZYOBKX4wiNJWKhsoHXhvHqJsVaMLftvi09s+l5Xa4e6E8HuiFSCxs0+Q5Umpfmh2D8
g5Tm9JZySVflRREQeXXZi1bdN4bGhgz3bZiSYzT5rlYLNoLdpRwIUZG7tRC6Vv7BOidyHgExMrSH
Uvyt1Gf1ygfi+tWcXuWSaPfKcDJwDKLO4on3er3jmGsaXNOKG5v5Wzp5IL2AGC7I7LygU5TTbt7I
KXo+u2sgYvaCGLJcUs4FMJq9ZGKg4BwbO+4psWMs7B3lP2n9q4ESIaTjpVn0r1k86elgl8N7VUmb
VX+sKTTMT0HxaK3yaCo8TM1MzliGcFb5IW6eiMc+lQvkZtxq08swSHuxZRyWDcTo1hZEBMikwSbc
HcGuIopoXmi0x5HpWwyrk6Qm+CpKrpBNSVlD/JYX8EYaxcBnma9fS75g0UzOq4r5N7JewUh8JwjX
4tDu4eG+5Alcg6i7joq862VesuxdxfJEjTO77sReUpanvaEeqEl0S+BsaU3VgboF2KabuiPzTsgH
8qqWU0UolmoBx3z+LObPWExd+rr5YP+FhjcMnHZx5tdY3oeOLHcCjyHOnQSITleZ2y5ETlU1ICZR
kJiYtuuzQflVJuh72VJ9XNX+MHBq8qFVU+FRWeqMmAF5ZwY1P2gfZVcjik/hjF1MSp1kHP/1FICI
q8Ke2tAuUa44aqf6ECF2ZD7B615BteIJA39NP9GUlX6VDAEZGLcUkRqWyXxUs3icSxVvonnmOQ0i
M5EZCsMrJv6namVXOZ2WsL/y9NJb01eE6BCmNxMXApsWvF6/fII6c9GQH0mUnabEeKjLvU5fsuI7
VD9L4gU9MtKE2BOX2IGm7FCNCIOFdMwynhdp+OLu6THi7sX5GGevCyB9apTY5OX1NizbnaKDQ3z2
GL8u+U2GZVoXF3FUnCXSGXwzX2LPkuFHiE19q1XaVWMxwViZj0er/eF14qSxhQ1POSTpTzS/tUN/
H2rxarXPi2QITe3Rjsk+ky65hU1NNMovpP4zaNcljrfmqkEVF3HVCsuOa/oNEBIrEiIZRk6DVlh7
JF648HyRU9amb/HZ3gaWoVHKTzoJEIzjLZZmn7kKpkZ8S41qmylolavO/JthBe8B35oCWzT8zETe
IYehl2RY1hNJe7ZsAMEzOFzccsFBiFnYGlmgFr/lOmzpBEVtQXLU5+vay/AEftKJI12dnFxzqdj1
MSj/jkZ+XTAC1EPskAaK0H7jiIqJedr2lNyTOXNHVjCS+GYgUWBX3Qj1X2omASGdURFdNmAId52L
qoIVCUUJyj+Wecgwg83SlBQWyGR84foBch3m2V2iBWneOWW86+Mvq98DjuGtxGoKzTufdmZaujIr
srZ4NWBYUWDrGir2CSn1gdfTPMfeM+ZKSeZ9xCukMluEfPmTyObVZkN2cKcBD0Cp2g00lGLG5lGz
t9JxZgBikj5Y4fMHvaWCzDhs7NPqkYKm7yy13cCjfzMNfvaRYZQlxBaGzD1P293Qh05oEkJKRNkG
P+JV+qzaSTYdowXLmCrTm8plNt3Vmuop3cuSvaSkw4T8GrPqD7/09pyaV72rvXT8pQv1IIpov+pD
bd9NCSOoPwGMYcaFn+QCU0NAJPBjQvhZdH4R+idPqpKEr3K4OETWgtX6IRzIL9NoPiwhc6y2ouVJ
F6n5nq9VgaRFNuJejlARqkocd3MBzK5shtNqkqPT+iYIq+cxsDhJJvmp3PyTqSEvjZcp/2unYy+T
yyO8DlKx/g6XYhP3rDLifa+4Az82BRo/aMQl4MVPuZnsjDeg1Y2MKJTwmKo9G/T48o7rhD3UNlIR
gZg7XE+maE9GFuMq8GFt8qPS13s3i/HqltKuTahPj7iinOf3ETvbul3n7TT9QiralKqbR/u5vjNQ
IXZ3xveYORIbFskzjRPbSBPpNbW17tCrn2Ppx9jcFq+9Mh1tIDluJvWra74FxYYXNY4cQxzDtV1E
HpH3HOa04HfZXZtPsBLZBw53C8lSU19MJcDpukQkIew03KXtsVUQv6/D5E1joGvf8rwz2W6NXi19
9SYuVKIWJuJw/irl66lKz6DlRtY2UblPTLKfETyKjxozFnsychCtTAzY69uUR/pPX+jI/QBuvBY+
bNRZvQjpwRAA4TlhjzIoyV7JwDLuljqgh4E3lCcqPiTryfSYT6QWYMMF2xGonhyNnI25cBkIMf1i
DKowWFpkmNf8s2K7RubIl6evWjrRE3Caa0cYbYUnMW2vafFQ8bwYOFR2UoNGD7vqzlPFPhftsOWJ
erAga+s5iOQjim64HlTOhcEt0jP0TYAJyXAWnzUEkl0vXyF5hfrM99AWGECFj1g+6PM3uTRYMSxV
ZpdQgivrf32DMs/hgkLZan4NyB65qBebp6c2KGt8avxgwx3r3EaVm73eC0G6Zu6ST+c8k66x8CIC
y030h9W9yRyPIKrhHskuIjsQgFqoNgOMrrH4s5TPVvXk+a2W3iO+8qaFF4CEPBS2vdZeCs1VIZJK
foWTYr01MByV7TR7krxDuRn1zNcS3iMjQp5y4219I0lurTyChyL/lKjX4Ljsb8hB8rzn5sRo3Umn
hl0AwnexFQe/3hc60fhAl2ncGNwZJyq6PDj4mgjIrmoxhBB2stM60Phl99QrOqy02ZAkz/S2vwCJ
B9XAgqF1RBSIPL2aswcPM7bcdmZdvEvkkxEf4EXWFs5SLwItlNlLR4Z7a5SHpT3KFViRZ6TYAT5l
xK+sETUQL9zGhoF1kDOn3jIca3oOCR6m9149asnHJL+YPN9VoMKFWVgp/ujAGznRFkCdE5+DnfZ3
HATUWXfqJlePuvQa93/Gl4JvnxyrqYO6/kcSOcZ8mN2LykuVI/rvpmG3pbgIwCwN5cglD9F3W4Oj
5aaw9ya2orHe8mTqJrKTtfxwaHJdmAY7Z7mV/ErmPWav2d7IpyfZXf6cRCcvvjv5lla+Zh6eJAqO
pxEhBJ1ma8r7kb7LbIdhGke38/+6FCgCGyW88442H4zwog0H1su8Vznv4bjtxIgk6r5R3PKPyza5
T6Xb1wZXV2Difg4Mjox361NazoAktfuowF86HyTEijxEzNq1wB0w3C2ukP50NQUJvmW6UeIXzc3o
TzLgZOyWsG0je3iSs4l8DPj0zGtdBOr0tkyuJH4UOuZFl8hE/OQjIebgWOIqwGuXsGe4U4pbsx4k
0+6fdrcjJ3u27kvjvTKvVB1Kwq4Z3VXd5hp/I2bYw9xdeaQLDLHSeSjZMLm17mnIS7W9lEfYG4Pk
cRuC+KolQSnAh4KVfYwT7tUbetHJgWvNiUFUWS7KhMrFTmvTQvzDVTtyMbU1lhc9C7iNZr4JTSBC
95u34bDVZT9UaAii0mJDJhO/vmnHg40Jjy06L9pWxbUKLoNSW+fJNJl3ae9iulfoAwXjVHIfgulZ
cJ+jyXE7PZ8iZlGibtiIODtKtJM/fGrPeMmzLN1DVlox9cGLaQ+hPrvcvTClvEfqcelpafkTYUpy
saHq3FGR4pjHN1H/Xion2bqZBm+7IJyPIhiyafDYvtuwKFN+F+BrSSxIviBnxEmy4tSrjx5+7AqW
T4yVA+Dbbb+ue4hftpYGeb/tYDSGuO17FpGZqDm5pJxSefjSu2EbVpQbJOJNERd6cwoXifBY9fQD
EXE+TLV542b0PHLqf2oBpFeX6p0RS60PDIO9v8mvR4zWR9cz1VvS9DdUNKyqImkZpavt6YkhDtv4
Gb+YuJyRLjPj0c/n0CuUBYtqFSw4U6znjnJON7Op/TO5jKXcMpe0ZJo7jlbiGRCG2nPXmFC8a2qa
rnpPHIIIigK4KJ3/xcOlKWiVKDZTcoiFt6fAMZuO+sQU0PPhpfkOUq8gvFgLGidU3azcmMLDUvZS
8q7yyWJaxjeLb6IJMPGLik3SmJfuwayPovpPiY9G+0+ltr5hKC+dnpfM8hfNv3P5jSECRP0qbHB6
4hep+P0y73DF3c2T3dqriyT6/sRmTA6WL+DPaskk4YXYvqJtcm/Zl6Y2VmfxGxmFrxNgeY0ScRwD
5TUGfaCd19ekZ1XsyYUN03Wq8bB53G9CMED8wkq3x132Q/BKG2z9iJMWqmm1qV39o1xsBH2dENCf
uE++DWzPeAQfJkKRZOMna419ixT5Ol753vHHYa5qP0ODe/eVyyfKQQldAER7c3heBwywGE79EDy9
CqJ+z0jBXiIhZb+PwMZGWwEf0n6OtlyGJMQ9X2H8SYMYR8nKx+4NvxwKWDDotRocLhwaiMsmEKjt
ePq/ATKIx/QF2x1IF66Yy634w8lmoK9WYIb4tiNlbcgw8bSmd+FfeBRLBwzctKuZBYUXLjIyjo9D
emA+WnnZd5haNuCnIOylm+g0f1Io4UP5MPmRwJIGkYSOQl3cpZ5PQ8tbmDT91vyeP/JXrLW6jfv6
q8NsVm5Sf9oBO4ROWH4WuKdh/KFMNBv9uAT5Y+BnNr6m+EhpGCML6+dl3eYJx+G2xJjDZoXigROZ
sjjIL9Ch4Ff3mObf01+5PRB9SMpAqYjFsgj3FiLvFo13Ti5v/+PoPJYbR7Io+kWIgE0ktnSgJyVS
doOQK3gg4c3X92EvJmYierpUIoHMZ+4919gT4+ZsCdpKXmONhslni8v8ySmvo+9dYVSblMvfmEl6
LN8vhtyQFs4hKix6LMYzz2O3YS9ecgugzq2AxYC828Xj0rykd7Hi8/LevK35D89w9Q+XwjzDety3
F+TRiIUG3KxXCgSEt8at+AwoU5I1lcOu+A7pqn+jGzIHG7zGKfxFGBMxH+IvMq4kwjrWi1dEG5N+
Be+Gh1ctgosHp/1nPLucthlYkgUXG5B0ulPLeqv3rVjOFOPuAQ2HiXQFFI6xmO44EXrnmhyQHRoo
7hgtRDszXaA2xJKOwGgAeQo04MjD2zjQze6uWsv4tY5xxB2i7GnuzvmwmF/rb/4rROZUvzrjkpJa
vZqD31zBROQbE2m38Ifm0LNqX6b2pWQVtSS0KGQQTFlcLh642Gcb6ZvfbvKzt2VxjTiYF0TTFvjb
0AcdxLr1I5hzYF3IsUF/vHDfm2/3j60ii+8bvqgKyTz3FqhthDYE0hjo17dJ9dI/QQ80yg2DMVj2
Ubr2OI+f2bXH08X7ybyv9DntLymQkXxBNAHmF1iqSyZH/7jhKauKNZvfwt1TOVSfDKC978xY5gzO
wz02VUaSi/kdz5MW/qvijZr22qZ6HR/tItL/hX0YRz/sr52DHn0ZbfNsEzenhj8t3Ikz+8PJi5FA
HMrUD33X78+xhkBtmSI3vXNHy3t8Lw75r/lef5MgGDHn/xF4GZCqvwzGhuhsTAt3rcFsAQ+PJQIJ
e7OgVV7mmblyjQfZwB+Sg5O/VyCm7Ylzy9noGjRhgCv4bZc1zrZY/tNNOEnOWVpszAT7QV6Lplmj
45VTyMv4yjSKQ/dcRBuLMRPsZK/7VVyHA4J64hlq97N3LIZp31iGqO58HLqw1l5VwCaQAS4z7YVI
j0lKTFfCDK3duQXe9qsb31kRquJUEBA38rj/WM3ZUnxHVnnOSMupc98Jjpq88T/c5k+v5QIyKRjB
L7s4QolZidajvqRt4/U2aFBWjAEKc2/UGzowsgM+asCO2OvLtVTOmwettVXy2x7/ZdFvgR5Fs26O
DTEg/3KInkp82zhr7X22NlBYNRaWD1o88x97D6LyBA+Ayuan2yJKwdHA2YmsjuahTxkK54/6q3q1
O4AjxR+6R4BW9wKpciv/uZwRRRqusFKiHD1MKPzYoAzJInEOWvOcMrKyP0HNtQJbzEAkYfjj0JGT
xuZHtbHGYz7lB4lrb0YWNdFW9d5r1kCdle2rEqv4kvHB0AEReX2XpsWi/VGNRpu+fYkQbg3YHzLG
3/B/Gmurj9uxxgeGAEMzaCL9B8uS7JLQgsE/ndlK1Vy3/GMbwWE2csDR6rnXvtjbM1xYkMKdvi3o
YGHGoU3PyIis70k/n8cHJbtR75GRHckZ7OlxTKe81aTT5iWZfzYqYLh/Bltjy2bG7+XrTHxm8IlD
lPA9rNm54U+Nk400nuzx2Oraa2NS0A7xKTbNZWAfoDmwH2i24Fro6/NDYPLE97Oxwx6/GvsZe22L
awcuzJCAapa8ceSKBejeuP+6Y8usk/w9qsnslAp7P7fac9XUiPA4hTCVrKogQf+uq45/V3zYGC09
RVnHMl4ALlxEFstHqhf0Xj5eex3Wz/wJceVBo3Z2fW8C1Z6ds1WW6whJl9tWt4Rmr9T05QS1we7l
VrbEJ4DLhGrFGAthFLARHVdQxDYP8XnNUWyKSzd921wyWoLQDhidqyPdw96q4xBzCfXpmAAzPKUK
YtlhdZTm7pC/O6G1KXiwDOO3q/mxmi2QRQ+/jaSuSTQqqtZ7C5MPEVJbq3irBnHSPGQdPFAqmffe
YGfryNPuZdzcSfZ5BTO9DPHo4mjh7WOLWmrcsQEsiajFM9YaMAAybMiozotKx1MLoUf+ordnsPmQ
LcbGqS5j3B68gXrj13m9D71q7ZjAR1Lr0IJe1zX0d7ywdeugB5qYwRW/hNBgBmLcK4PN0MVLmbCL
p6OH5HqFzGADEKruYBh2NUkdHLI53gYPnEo/76Um93JO9ro1vtgmgL7APrVBs/OsbCtctfVGE86k
cR6LZjVDlCZyF8sZuhkMERBn39EaroBBUlVQAqjqdQ6mzZgaLJxo0FGfsn8x4DJNNGSudRMkfUFP
SWVLQ+cdmzb/CftTlr5lXr0YuucwR5uj0iNQPWjdjLfhlLPmNYdzaVNoxTbrNKSGcWxrHKHh6DuW
gbbdsqAe2LRCUZRcHBUZuxSQ/WIy+9c8aFcZ42ZPH5/6DpNiPVKbgfAfG6R1eDk6EBH8qd7lketi
oseX8jU3/zgFNk3ortKIdWvOlvgNH81StsXe6vItO/kF1Mq3GBGPRYZLWtLYTOdweqrMpyTUYCii
J5xFx7tssKnEM07S3xmBBYWfKgFwnz1GjkkFFRz3Qdc59NDE7PC2KIIniL3PlhJ60iKvkMBjnScZ
kwSrhdFw6fX1WzDme92YDuphInBCBs+DZ2LWEhKTVfHSFd4PYSy7OEv9LPsU/L6NY/gWr2pWMIAR
Gw0b1JAZwM7JgGl1RD8Fop/uMVJrjaOKSalzRsG52qif2NA8DLizb4Wxs4To8ZkzqPHx1JqbOh12
bm4/Qwpp6CL2tjoALnDoEiV8iQG/nsaoqw17nDfawcs7LIMzOvL+t0nEU2MRY9t264ZqUgNiG9QN
wgy5jsDiL6TJydQRXA0OuNoHdFwydk9GrO2yxj7ZbXwKwvw08Hm7r0HYnljYMQBHM8VvyVrl0ib2
3TW7V7iLL2NCGrf7lcWMjFTG7SYXDwPHTLZBwUfGElPgsiQZ6aet82dv9t7sPPgro2GjKqQjqOH3
yFyv0NSBIam7AVCvBiPjgj40kClXJsLzuVnqhrWuOnGeGAkjPqe8QB6Hk4w2HjWm8aszRB8DRDXO
DxiXeqAHZwnjMJnUchfJrXdQzp1ecB0o3tB2AkBq9Hg6eweCus16URRM+uuViZyYGK/LMOW+6cKA
H2zQBtExNCkEyfpZNSL3exHdBsgxKCdeRZ7sSA/+TWnqkolQSL42rWec3TB4g/L8Xnhy28v5uUY8
n7nIh/HEEih2MVmI1gyeGyJGpqi8FQbuX8hF2kS6SHTT1PjDY7LPDFqwAjJb86Q1Q0sJnV40DcQq
uxgJJa3ELzxFixoXgsFqVHJoTOOdDLZ1h140KP3JjJlhmxuiYSnTLWowj7NGwyiAj8wbzhBM/Epq
fooXaGyDRVdS7aeErdiY3ijyotcYl6JTHrr4Q3TsT/MPD0ekUKd8/NLleRy+tfxIHjFvlLHN8OGA
DvYLmmrke1slmXewZkH9uLTZesm+3ES92Cf2G0CsKSK4yyyxqvBRI4GiNwxRzUOuWkShRt/OSUHa
L0o56iduxFhibcerEHDlSOdNMGfgfttnZb3l9ltV6urkaoWpcFUME7q6AFc8Uu5UPwiGPikkh9RM
v5MOdbrq7CfIqI8XYj2AWRSO50+RtQqdlqh7CdJNxc8EScKAxYW/KCm+RphA0QyAYMRupyjMjRwH
blwfLcxnwLXOjtusokqddT6TxEOAz4nIJmThMWnEjYheJH0mUGLlAHIeveKpRIvheA8dSgL6f9zE
enx41JHBbwrEh0XH0BXdgihR0GvpDFbgDwPwNvGsPbXcoTKJMTLndR89hvAm+3uu3pStE1eqmE7I
lNcDm7J0mshFQ2xJIpEgAinS91nHuBW9275hWCKaYYdAAay+vo/wJw6luaFax90zsdXom7/HWpFN
y6ryTrHLCcbGpxCsqcvslk3awTLKU1t5b2mVvM7DtBv7dlUbyUUxO++T4SQYCTo6GJwOOik+7nTO
XlxDfvcxNbtsXyRQG5P+YkDCmVnRQbrqKVT5M2lbO5dRqkiGfRaku2Lk0oraZWq2zipHs9CYwk8C
zkFZUZY3cociZd+0apWyR+NvAZrcJQJlRWDuK+DeQxJnKMT7bUyso875MhXdLmKbi9fiCHMAwpZ7
Febw4YCAwTw6nNhePJRkQRp8CE0hLE6zg+hNtj9hvicTlUor7V7zBJk21scKsH2NKBH8H1r6j/Ax
bVfNn6LK85i0/b8NmbAmRNs+CpZha+yAHADOZLaXwtZFjCEScz8/wBZzecvcn6bhO02hGdBThe2X
jtQ/7X7nkLd35gFBX4Ehb/I+alrJR6jzVLGML5GMAn+O7s3DBTgDtAG9g85nQzA1pltwDy1jQXb0
5sgegKEyeSX8sQyIhPI7sqiCYfxqOrVAPuhHLSFZfIJ2G+00ssCXsm8I3M7peZBUeRUFpH2WD9XC
FUHecqrURxAwkZOgMzEfxtYub8TKVn+p8Z0z7DHwoEB54CBNib0RJqxVHArMYvrI2UvB3zDqqWiY
NMqVcGqbhIbkmoHP/8prnYd/jL2r6sXPbETqJUPG9TqlyniqkfRc4zKfltbUj5tqmppzTmjjiirE
Rsw1oCGtBvvcOC7Lyt4N32TgInp3O+/TAh/HEGMG9G0gHBuESR4BTxh0mIdMRcNTih4lQvGbGoO9
d2rlkiWOmPE5L/kgaqIAdqOK33pJZw/ehU43i0PfbMyLgy16nYtZbDOQr+dEs/tPlGDs+dua4Xoy
myezZWRkBWWx7yOuBbfxQnpbm44+HHsGw81hLNFDOvNTEYWvkSD8bKrFGyhpY81nw8ViEYiBkNeD
pW92LwOEY1TjsLDWc0mqnJOaYm2QX3RzZ04Hr2myYzY51mYQ6pHG7kpYRRGoRlRg06ly9ddZJZ+m
4Dwb28a599M4r0g8E3trJCstb+ytnYXUdHSYG8bEAfsVd2Ix0XNVe1bMkM6qrRBXVCCOETle5xhy
ItkyKCftkPiZZJyCo+6OP4lbWWRoPNiqMgnful6wI9fmgk6NmVEP2Is7rWmdrUfw4qJpO4GfqFLr
wMiHpQUiEV89qLAiGoVPfmnOgWoZ4u6mARZER3QM7AodU5Ia/zmCDaIGh9SvYV5dsKhrmPYMut+U
FCO86t0NNBB6qlyrGWigTfX8OjT6vZaGnLCanfpoCdULxOrsWs8pxndU2AwqM9sOrh5R0Es1N4Fv
x94IvWQMsNRlTb7K3JpFdolMgDLvJQ2w1lesy9dpFfMZJH1FxTLiyGosSYKCA0Moa9r6yTCHuUK1
hg/bCmR59sY47jd2y12MNhcfyUQ5hMe456QJjLUxj4yJ+Pb3/F72JqDo454Jv/gBmH5hGi8drqZ1
GsffTZsyG5JQ1Yh4OIQdSoEYtfBH2vT8QMW/SNesPqrASsHetxWhfa3FAxdl21wXwL07qycUB4vK
rKbhxgHA4CTMqwuP8kBEVA9GByjnotHbd9zl1UKS9LXWpWqPE5ZfNl2CgaFuUnZHCj1bbdWXlrtv
HTQPaV2d/NhZ5H4niQFiQxfqNnHMI3KlvVdTXO4tCPLAKU1tVwyAuLKeCN4epinasl73AbsztIVu
OX14bdrcCy12DsRQQfziluQXnCxOvxFHLakclq8pZzx0KWpPZ8zyH5k32YV87uCAmh/3vd1MyQYN
B8p1wn8+gtBhJlkBQ333NB4SZ5ANs8W4REknTfxDM+6XGBPEW95WxqaLWV1PXY9nuUy5oieb7tpI
+VX1evgcAxykMzDfFxFF4VISpHwgBNzXJueE5fbYWaPly9l9tFJh/hObGv7wuPkcEnooEffTIrY8
ICEh/98smjyeBgQFtGKLIKzTRVv3xXmCBrkYku5jtOKjAB3LidIhpiEZ8gg5C1N8zG4rxy2AUxqG
WDdcu8bl3eFQxMClFf+6ieUN8QWY8WTnnHqyund8AXuwnYeUAZVZEX4p3BskebDB4YvAvjck8K17
BZbiITUnqfSGhuUzzPSfUYmbpdzXIchO9dyB99az0LcZDfzmKs6fSvCreO7560/5gOKlCbwlKX9i
aXnWPSVffeVC+l3AaIyWCsHJKijMjyD2BmAMdAB5aLRL1eUfVui+B8BvMreMcGo6I7q2R54GzIlF
UBcMr62Br7eXjbaIROd7UYe+tErExcwjeSokZna3GJ5dfdIAzKEL6w0s6rKjehpSBDMpcVD8sHFR
GaxhOyv+AGz8jxSCnEFszTI9KmfaczvceAYME9sBHEcNPy/JJnh4k1h2CstdkzpbbxrsLutqStxT
5bGw4k3Rl4RORVunbcFEuf1ba/SN30eUFj2BkIcqLr9ATTRkFBaA/aFC44vPvhKTKK+6bZBoFTw1
jc5Xm+l8yR55UTVUOVEf+yrUsa4VFWIL9wIgbT6MtsadBQ3Qt/rJgb7j4P8dyr95mNsFR/YNm7/j
z0OXHceBif8M4mPLvIgMbJo1IzCqlTHN5lfvFh536Ah0JwoDBv4z9J8AYERM6M2SPHhjNfcIVFPp
FMyjIsHwKqu072Syvq1CTps+7U7B7NzybF6rUtxz3ADXCv/R1tB73PWON6xnp0WhO8stu0a5R/LG
NRxGW61ENmjDq2X47XjwXCzzntVBSUaALI9Ta3yZRrTGsVEy9PWAYob9V0dk9qI0IXyEbfGsmLlZ
dA8LirieysmEquS0INV0VDg6IeC7tmBvbD2CgMIw5AEFRbDstYw+IRu2TEB/Ao+OxhrKo2Zqv7pd
32eXGVBlkdrBcKXY6Hn4FDkcBsE4ohoP5UfQ4Fqcx6hj5YgeCfZ2SJyaBEtGGCNCJOeKhQPqtPFg
c7CBxc40LoQNIhA26ac+EE+sAcaQDlMp9JsFDJo6pnMwkN/CTr56irrWzrsraRxyIQyiAVvZfjWI
+FdtO764nh5uoTTlSwBsCYZqVLasj1ErTfjCywS7O7FFP6jcPahLAZEdqhpXEP4PGIsZfAGrQN6Z
lPU5cx7WwGgAnOf08QLp+CUtJ3I/jPbqObT/6KkYKw3iTRc9NZEaOXrcfwoXxzLLc8fnGqphWLf3
1IKglU+uvkT6iUW/D3l9JDIuJO6I/xPwTepxNkxDiuFF2clvRw44+gxydrRqLreYjx59afqtz2b+
pc/NZ9xy7jolJgLI7fG2kMOBoD9OOlWgjZZ8F32f07op+5iwaj4MLpQd9LcvMWv+UBgaHUmlXTSY
KzxD7gMQPCbJQZvletblNRn7vzoeX63aZcRRsHeMyzPllMWie352hPY58FIuU2P8Z0bOkVTAYwGN
Oy6MPxJM9HvUaGiKFDoku2MLypnwXfaF4WckPQC7ID1SMJxZTvzof0qZGh00RoNcc56sJNoLnbl+
oD2MBO3T3Je8fnlIOKYifstOEijgLcEp03hxa/RQQ9eyWBfzh1XTHuuoolmOek8dbmug7E7NJnqk
+Z8mRGqmy4jaHj8dwZYpInC4JwqLkSQVyCCPM+B6RJooIHSrvxQJyREpQhQSWN5cvKjbvtd/syp6
5+frCMYBd3aV2GmO+SqCRrGB8cy1LbQ35A/ZyR6R0luT+yAZzRZXKEiGPM9jXFL5SziE9DvjcwQH
IA7Cm6d3/Gqc9LE9eiQ8OvTtTuWVr4RCplvbTtN1HszTXgKqeLKbyrl6STddnJSGrtLHPWx5gKLu
P8NqyRKoQNUAYmAjBKqp/ROiIIDFKOuVJSe2LW2XQ3qNWxrbIDhpUsk9La+7aXT0t4M9tEvzYTRE
n4lffY6G4iy0nsrg4d9zeoVz0Nx3JA5aQr0VkYc8zSk+IisLN0bW1uvOZc8E+Sh78oZYHcgMm5bU
UkuiCWk4OLsdl/U9T7KzERPfX1fELLcbik8VpZ+68Aixy0y1iks2sgXxg1JvgEjpuksclIQ5lkaP
4jV8d6jjK03/nRqWrWBN2DPlI+iXR9wRd3Th+lkUbvLybLowZlGbtTx87vgGuO4oTJ4+tMGtV3Kd
yUM8VTvMN9O6jaZLk5Z7cioWtpWw1OZoinNxbNv6LnBXNPLVs7qvadYuIbqSfrTQHY5XZ578zCHk
dyqxWszJZx/PbLVLv3GL8wMYPDjkTNQpJZY9Kb8xQEeZCTCR8X/UzmUo55ee25+/CMUOkmogS5T9
+VRt+iT6tKJ0D4zwHjYXhVu50TcEOa3CqsFkZSy7dj+iNJgdsn8jVoWwGRpzPY3M3I32T6Kfs/Sn
EUpHGfySbwb28LmfUMQxywP3Adh7beS/CXw/z4UAVn8U6pa2xaEg9tF2PwA+LQNDXPWeImP8Y813
HqJ/o8Xue1Ir6ku/y5ul5pYHJNcnzzy1rJULudGYnBlh7lPhsrV3j2WHheYVeA9KRMxIK6f9zi1f
KZ+q8Bzlr0gCEjv8NJ2fzv5qSfvLrE9opUsQ+ozlSWDT0rcEYprW0Z8P48oT3rfBDCVg2TMV7rWm
G7Ay+pZ101vLkTzs1Nqq5rV2iAsM9E3K7lagCxpRlOvd1csOJs1dhlKSHCF68+xlhLhiV/a5ALVU
5taR2neZ43lqcXODlltWAggGrwJn3w6/72JEIBkNVKfQLfWKtlMHZmR0vmNsU7pQje49QNc2Hsg/
4A8iJ1nuInOHq/oBmL+Ezm0y7invqa5q3Ofa41dDgqL2CiLInJ61ChUK3KL4texcurKEqfF30wWo
SbsjrzkzQwja1rwOhO0HlbG0HpN6x8bD+YDfogOkwKtczCMgbmaU8NzNIfA42PnLCqkq4XHsEVBK
aX/uvK4NzCe+7G+pt58tCxTEb+oxq1QRjwgktfFGRBq/M90exVDKhBeAPR6jjwfcv8BDZzYGbAvM
ueneZqudB1/D/IrP6gDoiWE5OkBbfZTEe9bsLvos3NnEXhEewm845nw9FysLNtpQbZTXAK/7Hl38
QISyJQz3XLFvi0vQXNyBgVDqLiTLxITP3Mz8WL+6wSHrBhYR92E6QUNGGXQLON9NL+Q3H3aKA8jN
P+eU38WRB1FCxiRMXHuDBL1K67OmIC0hfdGLH9LPl0TkLhKgYnbZHmad+8f50hTVlMg2HgESo9RO
s331wC7M5QeYlU7eWurTdMLpP31DY99kJSI7+58e0K8zuuxBifcPhR5oHwrQw5yysMwZTsFRFA4X
FUKAQHwQl41UJvUtHkC3u3uTsVJJROcW/j/VhPsLlPOHIuJc6mytTDh8+cNosujdaJO0yXtbK+SM
/WfqNsvMNdajvqnjo4OADcSOYTW+jHm0Cakw4V04HcIqmuw4Hvbz9Dt2r5a7VxYD2FCchscMhIBE
QwA6q9lHc/6mTbjp7W7LBoKzB5W5+IHHfW1zfGR8T5r4zcc7aQYskW+2Sa08P+U9YgL7AyTiAofE
aui7ZwKqHB2iIy8NmVfvJudSlfBrlLk/V7tuOEvchYb7V1vuttZTZKYdWi2MODWKjFI7MzFY6cxW
Z/S8yC5Im2YLNSDDs/eVtMnsAx1s0B0FHIrl0dDtdRg1i8QYfQIsdnDjQY5MK4IHFz0jwhjVhJFp
B7t9izA6DOO/ERekbKJXrM+bxtJwiXNu2C9pvnPt2wD23w2Jz64bpqAOu6BwVfaQKBBWkIiCzIGS
kKpsYGGChpwaq6wZiibuU9+C+ChPcXNz4Z4peW3V4IMsXYSSwaUGl65kqoayV0y/3TCBOkFJZcQv
ekxK9hwhpgqwZdSLPPjoBmMZjcwHaS1NvdqkNpMLN9xjOiYeEIKJ0nawl58zt8Mb4u3w9zKKIJrD
EsvCeY/N/KRrDwQllU6DIKr5cfj5GZsmTX8PvHrbVgCqOPyS8I/N/dYCV5Caza51X2rIZGmdHefh
TrwZmeF/KD4Mgwuq2FZMMewa2fjV9raNezNpMnNMogMDOmaeobODUREkx7Q/BKA0rQPBM529y0o/
RStkX9r8d0g+dPMaojTyKFqdU9VjqGGuhk43xw0GNyh+GoM/Fd+c8HdsSBGsVwXNlv2JBdQLkdkx
PmfW707fk4luyPrKcNBWRIdck+RjMpFnv1jOMWIYbU08iXspsYdw2LnjP5eMwpllw7orz1119EBo
AVCz7wiBrHSv5NZgGylv8/g2DPc4QO/DV00SsweHD2TRcxu+d+07juhFWN26ob9b8lwGf0h5iE9Y
TBN4Ehot2hEsazawXzal3rkgc3H67gV/1BsdgZVrYEt8FgBTdVfB74OppdDCJSDZ0101rVLExkNP
lUVBXGmSPWNx7rDYdZOvDIdzhKIvQikwfarh1TQIac2f42Y1EkBcJVs4xvxjokPEtii+m4l55KWB
zdrT0VDAorkY9pYkmIVvDv+G1ht7GWorxxu3E3tnDrDuUYmSWcoTThO+C/P1ZCBoRY168BKE0U9Z
8GeAkAZ5POg7u93W8mWocSmtqseoBZPYVXOvptwg1hrVlmdMb2FN4Dqa9jpRLF72Yms/bvalI7IJ
1i0uTmbe+LXalKuIXrFiSpQOZ12/ZyiLUnkna3ZlYBUxS0SXzHn06uYZr3WZbhV4aj1/t+H8pheD
AmTaUhAW3FZxeIxHpNbZwWE9Pbd+nP6YxrYb/yIXpk/OnwRp14isjx4tW54QiVVxjFQqXpUeHbWj
qt1QIQaHQHJwCra2aV9uvQjZZBnX5UoNKVRqVLBp6O0oclOMK0DQ3O42hgx7Ah0U//80jtghCZmY
mxAxa9zqK5s04pgBZZbE10bL1kzeQIdQeqFOQGxo9EPNFtqGVoB6A24kveBqZOLMF4zk397byJWS
4DNyPV+5aLRr6mUHZJBMSJFLENngC2zR09Kq7DWFQaFxQA7ik9HlZaDPls6NDp6ZwE8o5qdEDps+
M9ZhoB80B5lKJLZxnO11ehnPta/zFJ36sUfJjOyA1mVlyh9n/iBkg5FKuIcnd8/RTBnG5ItG94kY
3PasPJcGwt6yx2XWxxsCiRmdTmvwpkQv0bYHO1PPDzoAMRkfTBPoQDGvYAguOZSgSDfLvFzrurOQ
syDuJ9oMc/nkRV9EGvBD/6pBP8v610VEHDCvsJpEghKU2HanA/i1d3g3S7JvGTsXzzpuhdho3lOq
M9m9ObOHQnG+jJZ4UYlxxFu7MLvyS9fZqjoeyWPo+7VBI+s55WOzh/o9IqJdN7uVq7M7Gz5GXu3a
rDa0WXcPEApTplU1umB8SbIfysDPbJNMwXmZw7KLLT8ApZXlr9ROxK30DNHrbT6Sg4zVQlUvuak2
QYFpCWmYCRwAmwK7CUpOq7kMQXVuSnF2WKXpXE4C2TMzsOc2viUa/zFoMesXvsP147WQ7T+y36E3
TM+wDvamUuuZCyooXd8xq60Kh5GFj/VmJeJAKNSq0t9DPrdJVis9qff29I+sN/I/lipvnzrektAx
/3SEoFCkYQSmxgr4zgoCykJHBIekZ90ZAJOMc4fLoyxBk9iBLxwBZQZbD7JmveKqKVkCtfFRIe7M
PZpuelLEV0hnGFSlCWeZGm4R+3A7MZambbGhzshgatck4JBHHfQkBFaregr9ujPfRlSPOpM5BApI
nNHISmqITvswMAYjydyLMKGaw6EThi/ZY7zgaasHPpY7assHuIx7cZbwr+wI+05PNINNX0sQBgFJ
RNsdCNVa1KSLiFqca1iY49lweEFzOChiEwX/nBQvwfziavUGicYmYuyQw5h0g/kWA+go226rI9aS
1rPNgdJTfNVgc/OgXon4eeq7rdmQGNzm79hhGRFTK0EUmhrWA5x6cN1ZxBMY+iO9Ly+ozyk6a8jQ
A219i7ab4lwCVOTMWD+q+XpoqNheyWDGccc2hKOGSmlkwFfz74UBZGse6ELqayuh9rHeVRzDfkLN
Gzv4ROpdlrc+FL9lrPQ3Xcl1gq2vgmpBINGyGMKNhbad5Btz65VZy/OPIEIC3QzQ/lbu2apgAU5o
L6I6OMXCPkZtRu0LnQphC4EMhCJ8tChJIX9YMN518BIrZZWH0sueSbi69pPclinsDyNgYKGesoZh
cFRPOY5wU1+YJikFEizfbJYIg/6lMd96O5ot++HyN4tID3yqShB/HOKeyojaopRKGyC17nNAYe6V
NmvZwg+xCYeSTE9aOWSNYjxG9r+xOwwI9kd2ldnFweiMTolZKuj1aGtFL40GNHvAJhWfWvueqpvd
4Eh5rK+2NetUiWavjt+9Ibr2+rsq/iLrsZDrTrlAWV02p7wUl0nGkO/XATdsUodHMeEebchhyC4m
fxuZ6T6s1DUTQ1x76XkK7bWU+6n7Z7oYO6bPwkYWZljPRc/0XUg/JRQHM0f6wKeF096yp1Mea0DS
En7NR5hB+FsjfjXINgQHZDfurmdht3AjJA4V2pJLUR/66EkFclV7NqcVxWsptYSJLgre9JeJ1QcM
hnWEe9JhlI+Y4dPU0tehDJ9Sz/HhzO2QvnAlux9mVy9LJlwis0gZRUvXkmvyTnYQ0CoDl+l4SFK1
7kS9F4oQ8/Qgmn2gE5ozt89VDGyS2Yze7ULBLaoz3xQjmmXArWVdPYlhom+Bs4zdOh813mkM2S36
V+MpwCtXqOQYlAA+4uAjsIKLoePclMFqrK2d1ItN3s7PoCHQViYbVNv+iElU0Dd5TQBtZN92HbUK
svEMHWh4k7qxbpt31meoCfgKeZNjBCdz9NIxdM5sbHdkzBGzsc7UlwsvYKD0D91LR1mZBRo0rkvZ
vPXBuofN77wNYJAD1iwjt36FLDPIPsruIrK3hg/OdunN5UYmn4P3nkM6NAARaksPuI5qzrZx6UHm
KhcNtHNPzRfy7QAevqtUY0P5Nv3H0XktN4usUfSJqAKaeCsBysGyLP32DeVIzpmnn8VcnKpTUzMO
MnR/Ye+1KYyajk9Kx/aPjp/Kq5jW8fRpR/jTv+ppb3fqmm0ammx3Kj7G5hIBKDELYouvQRMgPIXL
tVPTU+C/VMqVGDgshMCacemgV4iQ5c7SM7Yuvnlr8Cw0CvO6TnNKH3GWeVF4M+s+dHCSE8PiEGRD
hhd9ZZ+sQ7Rx0MIhRupwZlgsM+nuCBHz+YmH+YktaT3iUUR2WbbbEdmVrf0F/RvtXc/oGEoJZCnU
e9Yf/OXeYulB3SPejcxwJfk3QLzEe0cx/9KSLxPsUVWvJFpsAWmQiouhYVefch+XJB+MYe39qITc
SWkXBz7cWwDX2Noe3cL/RlGdHBrp2yfIK0DmsCJqlT/3d16+6NK1SU5soFf1uJvlAm0sTA8AhYzy
V4kObk4HGUzHx7BNjDfy86hQB0cBLwitVVh7sLyRcdOnPeQSbXGHxutp7L2O2Pn+GkwWGX8cTFAQ
0RyvW3Jfg6Veg9ibm4bTNsjoWObb5iMPDWcBchkz3xp+bR96BUViYH8BExaWg4A0qy/a4ArRud0I
XGtdzVKTrXAC66RGl/Hnsuf7M2EK0fqb/UJ0UvNzOKvYO1vCxR6VzW7dieeFDaVSuJ1aEp8h9MJa
34ZtHt0aHdoXy8/wTwlMy8RRNEQ/uRlNAPpQRyK+HONg00Umwgbxq2MrzcbFbNu/dsFLijWkNL60
mEUt6QEGA7Kil3dB+i1bYArHmuji2Akln+iibNcEzY4YN9Rq3W7mXs+1CQ06ySsUFxhm0Zww16l5
d3Fo8ZfIyu4gQ1HKxV5bxoq5dk2I9Ep0PMP5WzTaWG4KUjtGL+NvxsJ/Wd+5Eh4NnHzruhhJ3ZtZ
SLAuRc/tQ2c08AU3qDgi6qKeR17qP5rivUnjzz6pN4l26vWnpZH8E2GAE1ddbR1p2qbJiMK7PbX5
bydjncn/ZOCTNvlI0JqulDhrFpE3ExKvwJswaEuYoAIhMHWCUWPB1/NeclTaFF4Yp8IlB575xDD+
4ACYQvYmtnky8zcy2GEwYEGB/yvx3E8a1ohnasEYYrfli5OMNLebfzRm65W1FOr88sUtFTUEEPhK
AREbOQpBAIlD6rYsDWacQdmTi69omkPbDCD9wkOwRJAuszbx0zG0IlWMq5czmCo/K/UHaemHCTbe
pK1hpSK8eoHis9K1Z5PpL3Vpsdt5Edp9rFlos6QYkntrfA0I+uoiPJXUpBFnh6/hL4T5NA0/hvGr
lI+4/aVSTBElDeQflDIZevY1CbnbyqVPeu/E32BKR8EWcyxeDdITDFxhgsRGP6IKrz8NhGElngI2
IGX22gM89CXbgT3s56Y3GQj9UW/Y4UmPv5MAzsFi4JuOZv2SSd8l24NA32RU4i01xuAGBqQB1Fmm
gCWfuHLx0nO+lhSILdVo916p+R7Zzn3uL6V0JZ3iyWW/QuBBFYrDCDBHy8+QPsJMRlOzBL9kmADl
f/Hkc+MwpZVfm+gDvdpq1syVifuItPea4ZwFmSYsXbthXxER/eEz+9p2wwkiYGqzN3jK9lnD6KHi
+5aoY6Ej5/PsRjFtsgVAhkBpnVmMihPOnqrrFA/ojgf0fgNjeoEfBpXoyEiRQmDRWsbBA/+pi2PX
YhIyZZcOIbydXzMLHZ8GOAD3WVUH2NZTPLXrxAq5E1mbp8pHjR+X/IaX3L+XpDRarDIVvgZyvnpM
NxaBKwjZGGvvOp0/bua1LU6ikWkIGVjT8AczjUHwZyi6v6GtPYkAcT1g6TAxG0FXXqNzR3e9Vsrf
IWBMb3+Y5UPiRuEq34/aUSAi1XACZ9puUN/t9D0NQXBZZrMOuvaI4J09yLGd//Xqb23RKC2fA8kO
lILrbML3X9xqbuwaA1BM2FOqlW4jfP61YvnTu6mpXoo5Peqt75VD7zaBWJXioav1k/TOVTmbG+LB
KK5RkZJqpkzxk7UYK4bRRV7v6cV4mYmt0amKzPihjPPR7N9Hef72a1xajQw24Dcx3+vuA8LgQQ2+
pIA3NjywE5TKmyXhcdTfyCGGZjO6Na6wAoVmMZN6XRinUTzSmhC64hYwhpBsfxdnlavB4WpYgMiR
5jWgNGPqzrLfjtPwLvNK6LIFRf4nsIVL9DOCg6+MIZadNtSboVMGeyH+liddad+7qHW0qXBHHZxV
EKxVqXOqYckU1vnjsXrqtU1JAcEumnANXhFwxaeu3FYYBdAwHFAAIBpF9QHJNp7xFEVfM1uIDLdn
bAVnE61kFcN10+8aA6Zg2bwSkY7i3cR/V9PYNU3+EVUSaAz2VeB+0SNSezQGBgCxqZYhglGA2w4H
/AN4E/L4x26gKIzKRY2lf4C5tlLEzs+ww+sk4kWCRp5b/wPn1038DYhh+jngmqBXqlrZLipPiJM2
ZUY8M5LnRey18WzYIHtpqTJt2uAtgOrfrJEdswvNn7k6e5b2kU2vMoZzsmw3ivXB7HjXs1kp2rOM
qzOlx8/4TFBPS2yUpS37750AiqqGwXPOk4dEmnyQKQTHUXFKuTstOqH03to3JUIBwLo6bN/r4qfA
KjGWw25oDiYJeHR/iKCICigBN9UYjMNCMLQ1DmTvbXNFhSVt7GZgHFnW7lK8FVlpfRdNjPmkvYtK
jF4y0GFX4cwtUNgvSpNuUR3ig2ZiINrm/wqEoj7pCXBLz3boH2OReWYKjICuEK4/C+IBtSKrGJbG
BJ3ySY4n0XHCKpWK2XSufuVCvdoVrpQeUh2tb3U0FnpennHZhnARRnOTkXCFsA13SfWctOLQ97PK
id3G205OBCk6Oa5qE4Nu3cMTZjN/QWzoRmZJekd4DmSbSXP002bTySqWNRrRdIpc3KMh20cl5KYM
CV0hn4U5moiQ5b9kLsNtxaJIreNDGBWItwMfHJl/7/GIcnKY+IzCPxk1tWP3tRdo854YHBIt7BOx
v0jK0MA1Y8AJL6ZD1LZAnGv/gDTje7Kw+ql2jEq9+Ukk5OEFSE9DLb4QbX40BneoNQGkT6sOWR/N
W89iObQZDQKlQRQydw/iNK5pTZRg7gu6v9LJwuJggNBxRnI7Mbpx3eTENBX5lUUA13QlofoccVgN
3L+03dpWkth++BlBTPF4DbKBqWKOlGSo6Pr1jAE1TpZYAfxbS5e4oboU1IAe97Dk5Ep0LxX2q43a
XtoR9DYo+AZVkUZ0RGIaKJKyk6aJ5wR7kgzBkRivyWs7czeIbjdI436S5T+5Hr/nSL0Qb3nJDOug
AU1MGU4oPqm0tf+v7sgg7KyDENwxmtwi9FcuST2+R7V41RCuwXDGA1fLSGATNDTI1/0qOmlyedd0
Au013i+bqDie/3yhITAymQjhM4zPNJgcv9ddayghCJK5KrjimpGDhhk/epeQxmdIk99cUMFX0cz6
Oi90aq/2OExMR0s72So98TXxpD9sKagYD6teiQ8aVR+kF8lJSVVeVZp6wPDzL4pj3LBQYHkPCckr
RpNcCv9oQ0PU6Y1FPqHTz81yI4M5sO1m21nWJzFaRBBqeNyrPSRmGzE6wbd19lCYdaZKJEAHWtdG
4drQWDRJuc06P80QNgrOK12mhwDWoVgmiU/NoskrWWTKnf8cjdQtoteKlxrNaY2Aq/+HlOFNIXlb
SewLsDavFJZXyUA/ogXNSJiAnO1NeXgXOfOtBaMA99Fqgr3KVp8+HNWe7eZBC6kjccr/ezhIvrEB
EiTSYHakkaMV8r+ZPSmaFm5pfUSCUTel5rSl/ekvbr6CyTT4zsZVs3yPVIqoH2wzE4K9bNIOUYiK
in0w8R+lC2Mb0BLCjagJ/nJB5a1WTKg0+xTK5U8xjdh1bGoefJX4yPr8Gg0sEK2ly6ly+1dT0+8Q
sQLC/X+EL+9IYT41OnLfhgkiYKjvfspGdza7iwrMVXTnqrU3Zmxhw9Ggj+b0ImT1NiZsCqNnOQzx
XlOtzMsLg2Q1n/4LKr9WIQLOEhv3NPCHkYmOyrOB89eyGYDwiiHNVt1MkGEi8DeiQQa65f8rZwuS
FXO/KlRgA0yeb0NIkI23xrQfmTwfVP6eY0iHYzZZtbOZe1DTQngMsplrPf3QydVWkGfahn7sJJlE
CxIzojZzNS39NZXqD08OpIMZqFFk0MCZZb3BlxSSXFS9VG39KdnRRq2zH6TCz1GmDec++YzrzhNz
jxVTfEiqfBnD5VLJsqXRGk6M4y7lzO0v59LT6oiV6wLpPNhcUIWe/9l1+WJPKHMn5nOOVOYyoLLh
dbmL+J/XDrIXGP5jmNFEE7iDbO9VBRUJ43P6BbOyDGqhUXe1IK6GT2cmXIfejkV/zfXhRVraOpNs
q+s2hrHd99ylQrMgW/nmAx0pqdCWXrzrFZ6jRjECT0uGbzPH/T9OOjiDnFVzEFk7XaPljkdIJrka
yngFdb509LDi6CuShwdBXBqwoORQt6arMk5VCoE0xS4Qz8N8rdEqzZxDjIh1a3wpZyCAFloQ2OYq
YSYSb4Pvd4StYEIapkEjcEEFiYDrKIjhqzTdncCiCsEzj5afUVaIJf5oUnFnR/THepsYYKHjcEvo
p1hNXccksDi2vT+6YYQ0IkdKBTfRdARTwEEqvqRqhIFJ1TfKK02ZWTqh48BhgqdvHRgc5nPFUJuZ
RKK7uRz9oMRCuM6ADggXk4mVSX4BirJ9zjxylDB/JuzxfVtHBsTtmin7sq0ALvcGHgtXFz4iqSxF
RkklR4m+p1UmfUD2m8hCRp/MvacoMfNIpVXt32YWdKtYS+JrgTPQVUwpnvY6AzOQo2UKPHa0xuFh
2B0nQBDZmf6dJEmab3BbGBI7j1LzD/zA02WRPJ+zuPqSDTZ2Vo6we7QayDKmZHryiGtiKupbp/Ut
pn3ChvZlL90Vg5RA2Aat+CjjXL2PBfH0ZS6i3yzV1U+qgewajn2/kbUWCH+H/DQNQY40Dd2lQPQS
xnxInejoyA1GFLnUap4aE5TF6/gXzQzZSnV5fQfd4qQV8N0VXvE+jocj1rtDZlXxxcgboDUKh0TU
lEwgWBFh64YC6dsJI+Y0sPmR2N61vayzDVYMV8VAeZbz6Fv3gUOUiVj4uWR/S6bkw+wjT9NOub8T
A6AZ+qYCW3eXfeaJJNZ5muGstYd2M+aqduj8sVtbJvWkGoXs1pq+zz+0GVluLiQTbBCCpGkgaLKI
EekLhb+CRTL6ehyN9gaAovisNBEcfdNYeI0KLGKsTLtO01Fz6zEhcZFfwf+T+4ciyCXoxa1Tu43c
cUCEAeZ53DKS6TMv1LX7POYXSY+YokfKATPqG8yodau1OBvoVAcAK+pQvc6WciQWVyM7k4CiaASF
UtORFonFh96lXpj1zzSp6OQlCVqtfyhJM2kg1DXkCmucg85U2/+aGNKCxBJ38c9wS80w2uJzpPib
dlqAByVTwDm0YdmAZ8rUcZdjoA/q+L1dAAvj4LSK9VphDFGa6T3nI3aGBeCEHB+jIB55EXKEcFWu
4lJZKynTEWNOL0rUP30JgHgXR/teJXgzIJoCyqNJPwZBMoOI2/XYn2rBUkCUnOhs7l4sdfRUpbj4
o4CvhPiWXZOxawr5iTeF0iWkpRPtfOz1Cjmzztggl6d9wo8ymvpR9fN9YwRf7FIntmXZNWgFm/cC
A2VNzTPkGcabStvOpEelmfSqI2/ODYm4iAEYSZHDAptLNyy1uy31uyme3hizb3yT5Z9mOiQWA9fo
mfyY+pcwsy2mlmttpN9NIohUIMo+iYwjqRNIFSjVNGPXN0Sh1SXhH+k+Es1dtPEuSauDKDBAxizX
JBmlb5i0Lxm5swNzFT1iom4BCEO4MPfmqY0RYLfpr9FmtIfzdhzbDUc5mvjkRaskt62GbVelr/mA
zwpyQgklzJ7ZeCKDTBmWZYyw1rZt3luhtSsb1wYbm5CVTcxiBjaoqgNpTfS+92ad5Z4ux3CQIr3e
BWN8CuA2UUSBziK6gIkwvzfjE9PJsc8n+XRENoxbQAMViy+zl5OL3bC3xg0J9EZGjRH5JZbZeMCe
C42gM4xdwr9AgqjtltgJNWSPBEIyIEjij7irvuJ2eu0He4aznlPhRoy/RwCCrsCrnPhiwTRq1T4z
ZAaENn2yLUEUJh+HBCIGNlpi5HsOsA9zBBxaMUhZhw2VcKJSGs6q/9FmRryvSglQeWmz4AwYv2qm
Bp/bJ0qnmpn99N2zbvmJUFBxI01D6jDZ/e46S3JqQzN3sNCxeOAyoHFlTCkn8Js5qj7x5BORAs9C
RyFr2R20GgvHk+jlceFa38doOJmiHtd6EaGqKkMdLEbJ3mMZjTORY9rzURtkyOgGrR63caq3Xjsa
t0khy8eufM/qa5WRq0EEm3mdiTVLKh1mN02PmmKiVYkHQUkXBeoumqyL3o9bApb23Szv6yzDkJcv
ydnTwYrS31Hr5rXZIgHnHxPeQW4YG7EtC6OXCjEda7DhH9aPrajlky6oDouy28V66SpkA4FTSAFL
gJ+vdZPzKCAuGcFYZ05fkjG9NNN4RLgToplgwtcwZmE7iKS5D4d3RU0QZMfnmt/yWgV6fNbhupQh
ATli2CnEhrLVFkuknmqxIyilda9rb6Li8zGbsnTkTAGWTwPUDNF3lTB6hUjvBll4Y8SlM7OmPpyj
+JrU3LPtwJZgSPXGnSnIGb8ynYtDhEK+jqAvrjmLhhr5zKDf4yl7dKIF2sWBXCv2npSG36QnsLLB
5+k3fMc4/s2V9B0XxLlulMNcUW5FVYZgbsLp16ktPsp4cou6I5sjXXrwHREZN5OzZVGvwJiA97KB
AmEsi9ofvtu/KjRejYYBHC5wXbZ/BWsxwrjWXYi6UrfP6ki0j9LyB2ox8a4KU9lMfXGJxmaXyNIB
sIy8t8fpVxP6tmNNTMwikQuN7A5NvKlNPGCTlG6aZRIrpUDRGQ5j7P+15ui1TdR7Av6w1cMd0lEH
6z0as/iPQR1KX/MeJkRySaTDIFw4NcH4oYydTxUcvqg6gjUDzGdXYStXYPoGuWBL3257tcDIUxxt
aCw0Enw8vMdBC63KMHdqL23Ao3ySC/SeoPbFLA7AzIf2IMYe1xVgwxnJkqnqX7LaPIsFKlixmyN7
8R3C+GZOS280bfbyJbCeOfisNbI+WCxAGv9oUVXMpryzO6BtWttvsELUjHtDflS4xW0uAEIz56IE
65gt15RBW0axYL1sNKa5359janK/lfd5jZCiqjDGoWjxr9k8VYzvYmOLDYYBOo4qICk+QONFYoXK
iQEx7+jaqOQ3k/CSjIWEAWGhz5NNn0mMjnXtYpi67gZ28CtTQTK337TtEhUVHjOt3o6YeGTkq4Ft
vC4jD32Wf6dAwcCY/LXVrxGFhz7qbuWYXuURrJFioevlU/Jk9LXynL7rkb3J0bxSLSLXBaUbQuCN
wFT9hmSJ9gyP1Ap9zFDtClYStgE/daZ2Si0vR8tb4o7RJs55Ob/3MnrRXNuWRF/OTfIwYv8+G7oP
bME+8wrBriZ2EOmrFsqXlJk1O01xqTKZrpY2PWVEF9XNJ8m1C5TCHegEhjR7L0zk2QIwAs/bNe30
fTVq70FDNsfMADKdIuJF2ejn5ac0NSZDcwkmi70vYgFR1w+PYcGKQ0u8JKY8ZnPKABzdnbRqtN8c
cqaOprC8Sx3qXbAAPUZNRfvo0+G1CqfXXBpvdLk8FIV+1yvLqzX1YcZkkkl4KQbu5roznHkUrtRX
0PH99k3t9Htjib2vTYtXkxQZ4TJn/7Y4/YQMcF0jZBdLmmkjtwrkcaek00YmncEi/wxxFtrpZpda
Gmm/4KMLrqcysU9S2uzLRnewSe1DaC1V1u0BLR1HergRXWC7hNEnE1/VJsuScHP0KlOETo09AHR4
YldYzFsKp2tgb2edJtQsjZPdceiNUuOkbGJkBfJNjkLPkODKFsou8FlzV5ajW/7NIATGnSK06Kle
OgZiikHRj0pMJTxx10TZvNV4H1oS5cbUfKghAKsZdTlRSEC2HOxDDl4b+jV9bQTVO3bCNZfupteb
25IRawa/cfLEyo7TqFl3+qfCJJ0PxfVRoCsBx7DKXBdheW2WzlDKoFqC/qk37UvP9k3GqJBDmSmK
ESwTXQRz6H3HUNyCoD1EA89Yil2PjACyRdrdEDNCH+RvvH1eAMozswOOqXzbl4WrKsxtxmuEMstn
zjPDBJphg9fSQqg2NnaNBL8OILOjYqiJIWBePVpR5eam/MtoibYVvxUGX2kfqUDrxiT6xcn3rIxc
I3JPldwuSd+bTArcIokefoyhdQwZ2DIuZsY0sKE2hX2TiwYKMGbSsQKbHBKQZOfD55Dn4TUjZlWK
K+6HicwHfI9oSzGhjvVM7oH9WZn1tpFHN5+n98xizdXwJVhI8XMOqYoJ2a9OYSzvpFS99SWUg2Eq
0MRS7QiTe7uQkGOElVTd8GdDe2DgTWZlEIYfU5+AS88YJcOnccSSXl1K6DelAseSHzNsCXPCVEpN
elF0/1qk8wZz10XD77MCW2Fi90JjmgCwlcZ8PPYRuJkCrV0a1fkW6NPOtuFvEWguGgSokly29Dww
GlH7l1axyTpjp2BtWNdgqcccR6LSJ5ea585TJBZEPe5mR0m7aE8v/peFaCf8Lg82zZBIW+aMqPbM
9Dvu+xdGfdSMCZPoSsg9UUiRgUC7b7dBCnZr9nsqxiwhe7DXdyUqH6fAZL4yeLZWqmB3jeWlYmxc
WpQbjPCrhFCoARsCpXFDMb2UFMjbQjKAknZLlStw9Ihyl8knieY1e7TVKRCb2fQxWLN6zN6IsV9V
dCEFBf7QsWFf8LfniQEmNeUCKuoQpE/xX8UaHkSMD+DRr7/r8ADGC6Pud0eyVVOB5OLO1m9wwAAK
XO3mRSCaIr7OsbB4tcpXgtV1GG9q8xLC+2PgUxo7s9kDwOmnJyllZXkh1IsedMLpl36MgwcFctbY
ZZ1CnTuwJH7xUsoIpv8lqpuG3710QhlRQfQldcIqz0H9JqXL/9tKwxvpYroCN73macI48gSUlZaU
vObRxO+QBiG/S1g6qYwSE5ZadSleWWShjpBTxNGORHwKSEdwhgEFP4InV4TXWDAAYZqAoV0oqGpW
08t0wJ2ScJ6/EQ+pTbsMUitUEn1LdEeQbio2hbXXGy6ffLfTC+S4blUfh3Ab//AftsQzTZsZz6Kx
Lss3dv7TYozHM7vVSzLEvdY8xPI+wI1rbodjhLPDphdYZ3+QPEEK6jRHktOEDkhgCt2eWFQQNXpx
NI1dii013pBgwq4hzN+XwAEJu0N8GmqS0e+UlzH5ffaPEd/1Dgny2WiBuEdneEsam3fWToQGpa/a
RZBOQWWKIEZ3qORYZMPrUAl1vwImg37fRddAYsb91RBXyCpC9VIENKpDohEuIn59s6aeOwLdNeEk
qOPNIBUvYUZGC9TYlyn6UrQN0+wuX4neDbOR2GC3Mk5x/dE+tFclvITyC8nsw5WN1fhmpGtecy6Y
eiuhl4+4to4hKjM2Rpk7Y3Ib4Tt4wGoz/d9IPAByHaYFdQZt9QlXK02O1XxqrwKzA9yX6plwZvS/
ifGKT3rdlrjORY3eh60N3/TeVR9ZflOMi2yy046+xw7lXHnyY45ex4xQsFA+uvnozBIDu7U+uQQ9
KewO8cpFN/BUT6M4ad8DFEUE1CqqhHWFJxoE3ERL+Mxxa4cQxdfJk3XTDNbyNsgbufyeHripuBKy
DMUfCyks6IyynPbePmubMFlY0ivtpzsZXGPFGqWUznO9y/st6xRQKXLv8NcDoIuznC2CQJvn8TbK
fw3cUuxUo9OYuC2JEPHgjOHunME0Ij4lbRm8jbzua24fl76+yT0J6aozftv/CgwRNM/aCWEQpGTm
tvaPeeEd6X+X9/AhIImgQdsgplXsVXfzUbN8sGKqwK1iTmwd9PtY+21rI64AmYHWyD57af6cnhHv
MiJpNwaabRQBgMtek68q2Rm/+ROfl5Vd4vNys3MOok7hS5JQRwj8X/MGkF1DPW87+V9I6DJXAdmr
d/5YSLCa1ikfSIK7Zo9DjC3aKznvzLIGk4uZx3k/oPB6SMhUZodRfxy6LSo85CYmUkuYv55EPuSX
jdYHIQuvyAWPlwTOH7Xu4MYQmgfMkWjxDuEnOSSGAfrLIeyAOlubvPRVYmrxBDcDSom85kZymGKS
5VgFHtNdZq/Q59DUMNtaW6z+QbC9hL4THWsMm/KBB15qPqNwT5tch/D31+GR5WHhauj64WQX+4oY
6epjehn7rR6RF+IuGPduzTo8M4ixx9qGUHsbEk2vIV2nPT+giqFwicFUUjXB4kFiAWtrXqGF/LDf
g9BbIhIAgySEGDswoZob3HskFRPEKxdt9kLYztzedjKXJ26+awXvNk8Z805cNF6rOvjoDdmbwrVB
2FGOg+LJfEQ8pbe24FfYwwQD28pXTvnt4iOceHAh59Rm4LuRm0szHNXkRZ825fewULaPBcwmFMvF
XiXFwEBGippmlR775Tur5ZGc0hL2FZijlQW1enk8pOFOSAnbAV764DB+aQTT+2sU0XqMPQhd0ko6
olZCRdnHTv6dqwftAz5ZkmxTw1N4esI11nJkjNFXNTvzP746mL9xsWe67TfzGmB79Rs6tEbfFZY3
I9r/IgQxHdczJJC9Xm1t7YzeiOkB3zHhYZmW4puSniHi0Wi22hFyc0np/sz/Ya3CFomOV+NG4qqp
jhQbi4Wl2YX9RWt5OgSxMNpm7EkKrr4iCJ0GyjmgmpZrvZh3XhRdnEGbEjiP7Hr4MKWfAk1sy/HC
zX0EhJdpmMgWYjIqA1Z+se4yWjOv3R/7IRjryEi09G9Qdwr2+Nr/g6iy0bsXCRHtUn6dSxq2Gh8B
jrJnVm3NdyLCXDILsyXLddUThyefRHVXeIVleq+rKK/WUyDXZR+nuHLInYes6yVHXU3KDI9VtlCO
GUtuumHjXwi5W0Jsim0Lrga1t48gkkf/Rfa3BrTDiCbovbHeJ+OYjXsp21e6W6bHiWZRR37EM/2p
4Aw193w+8QdrMpxNWJNAoZEQzfapYqb/o+CIoQWKyKAsPIkkuFK7BmhRedJL+aYTATfecrEbFTfs
Vtm0Z5RzjqJtxGxfaJ8Kx6XeX434MEVniZurnb4aQUJ9d28twThpyTpwidIxfVckxFsd8tOwX2Il
XoX4rmC3SGudvQ8u0Gyl/GPYmD3kNyoIg9cTwPIp+EuwYQFNb/c8DOUfuJcyOGk/jMRyBoL49Bea
wUrGTEC1xZTqTUMP9UPoUTV4WrhnyErsBF7bZR1Evz6xH1mVjPczp74NT/tPAqfeXALbM1/9c0Nc
bnmMnkXjQbYqWMRebesciJXWoThd8RBg4GiBszSHst3k1cu8A7aeaDt1viSZI9I3nIdye+thxzwS
f9dYPJEbaG6ixMjqSYeehCoETKAvMzf4YrY17bD95RSxb93kKQ/FOBhsEeLD0map26h4dLCUQYT8
RDMIjHWOYWLySI+Zebz0TdWdkm7PxsHST7lyLOpD844pTEMyBqeAPUMAgX0NGqBVH8XwIVuvCPzD
dj9R9LYf6r/Z53pKXlV7X+p0RIe44xF97WHJhI+6fzT/+Fn08tuEGiL/ZddeW45uoGhsuofa1bnK
PcTLyQr3JhNYlnrzW6CfsIUy8G9Zfaj3AmvhBTUqBZL5ieNFfJr+zSQk56ITbSc9y24PzE+td+px
Tp24hXdxAgEr/aQpP/RvY3o8Hgt4T8IiRyUZqHt5PkGiWAn1rC0BwvNthHxePrXoJUMUZAGK3/fJ
SXDAtvwK2WdhXSLrrT5P8Gg4agRVFj8bP3WHUYUd5AQoh3TB4cv/rWZjjRhQ0495eqjaXSnVK+Vh
LV0F8+Vjbn6zAuRmIVxyjI+WejS1PY7DqCiQhcP13df9SeFwoNFPAH7Wl45lfe4xMWYGP1kewnS1
84AfRzwyxntR/RuN/UiWSOwSiopUEQyEUO/4kVJuox4dnwK5cJOPb3m4pm6CL1H2zqJHUO8Wq9ro
EQAQMB0bmRaQgckLoTJoPzi3yQtg2cnthEeiTrb9Z2+fqZixSKFpHzDazugQ4c046EczVL42loCL
EWEydhTtWugHFbQlQnFmFUHzXbbZNlL3BbL4ae7/hVj71Hg3Bgd7xn7F7L39VzAZmS4xmrTuk40z
89eadYqHw3hhsyn7WN0i9MTLEgn1qtTtqiRO6oFfmHoZ3SerELDhH6b5BbC7p81q9zqzFbniHEhO
+tKDkELxmqOqEz+mei5LRP9Oyj+kVFGPlOAN65ziswmvGhB/UizMaZ8iT0FIwED7YT9Mc10jGS24
pLfRKw9Wj/MWRg63i0r2MbV71H+0wRdrTWBHxtmmGJztV1O5j+UZN5T+a+JBxBC147TqZ2Bw8lH7
YzFb0ANCDMc0xGqdV8mgd2yzTXqrYg/eMa4D9rxcNEq0yXnDkc2Or1W+AZNFPaYsimtv5CyTGDVL
UGz+QLUOM9/hSt6tySX3XZgv+JFVnArtUSGLgmAd9TgRxrG4eDZz+cBOTaIHgiyKQ/2kTNRl6ie1
rWpuqFZgMAX/culvlj1Y/QT6ksBS3KkW1PiixGfN5zcgfYUB4ngZg29AI6QKNMqjs2+2fzQo9pGs
02ObMXm4dxW7rw9k0y/e5PBRUE8V+ZtZJW6jKOumvFMHCvNQTWdY2gkCZmX6WoZkcQTPG4jWkjJK
cHjBdPLGblPUdFEH8hwE5AP/X4E1Z3Ij2RGKl0UOdaH0RjTXitp1UQsEA0Uay7rN9N7Hdw4oLQTq
OCGK4ynpVoV/yvwPAlcR29imkzbnXoAyYnv2b+DG5dmD7aRTmoFSqU6Stp++1Ro+2CGR9iM1B0ms
gQMAwnqliZjb88g9iezhP47OY6lxLArDT6Qq5bC1lZwTBsNGhaFRzllPP59nOVVMN21L957zR+2m
KuuYD1h8YmulZ3huLlPql9iJQolkHLvKbZHw8TeqvczpQwRSFqV9K9uM5mF8BXEZwocoHSn1GJQT
7QqtxJpbfIFTAV8Tr4MgH1Bf7zH2ipmPDnTVg8U67QcQktxamJIIny3stI+JOGUQ708iNeAI9oFE
W7sqPiawzbIBTlUiBtOZKfwwxb4q0WWDpnTp/lrqBPPhUL1iEW/Q2zc0HceqOU+Cb1RvUt7Tu0SX
0uiNI2xSX7lp8dlEfsPUQqGsJw3daiTW9qVjHmlWFxYiLCpEHRz6hWKsa16V2qjXRd3tM7oNzfZN
I4DLar5la+G+IJU937UIPlBPFxc1+CqC+KRIhR9Kil2BT5qks690s77MCQXe8y1Vvw3NtF8ktFgJ
qE6yg97hJ3/ZlZEEmQ3GwF8twHw+v4bJq97tRon4SumsYpCMsZwSU9oRyodnZcHzHxY40qR3o+n/
QsLbsvmkSt/1dKRJ2OjYC5aNMOSbjLHHgs61jmXvhwY2TcpzRtmuROzOsfgnRAtvWfCT5b1HW7tj
UT0nV+m1mk+VQv5uYFDxVCJUlGxgsJWufOi1elL78W0mLnLVJs1Tz3po4/mCzZVnnlW76nsEvw0E
lFjnv0NUbdIiyli+tY8kTuk3izK2B9p+JV3/EkPtnTgn1tH0fUJMj+JG9dpK3izkygwmcugo4DQn
xqhr9pn58tBH77CYdDONGGlnWf1UBPEslIHbT126U/tJXCt9CQoC1FZX1Y/YL6e+J+zGMmmOGkdF
diHt5PeeNMYs6dD401EEGVBEVCUPjJCX2Wz9V4FwwByJnyVdpUifMjnaEUJ3FsbBFRCza01Onkjr
jWgqQuB6sdv1PMXaE00MHd0kDMBU/YzRIRcrXrvUwdJUc0uSMVXn7tyQD7wtSJHFIoIJOGuK1QTY
nuWpH7+E5Xu923J3ESTiBKiWZ/ESGXbwDCVx379EumQhQN4Cn7abSqU18UQjiyQBY5IBsaxHap/m
7juZNGchj0Emw8huiu8eZgXvoHYuxKMw3ozhrgufo3DKBK9IKaq5wN3X+ikyd9ng9OigXtk4PstG
Vd6X+VzO1yVx46Syl/atDTYpcvSJGPL8myYoREtbGcMYVaBky5XXlD2w1IdNKVnk10OvImKgYAki
RUjPMetYKrqknSBKe7TA2hOlrrscmlU7KdquUDe8xz1T8esf5k2wTEpM1P5ttm5Nf82SwS/UWwOM
NnlK7erzrjW/2+5jERwiZ2KBL3dHmHcsOokpEsvwDzM9A4Ef9QC4/8a9hh4cKZf4Y6HyNTciWWRc
m+1IGJm7DGuL/7aUfUAVq5Fs9JruERfkdXDrbyr8blCY0Yr+5q/6j+iXa/WAAyI8Wj/UlSeMnnpB
aAkAsyEH6E8/iNvppG/Hqyau2Nu/kmRNJbuLsXralu9kL2abzo0/5ot2qzbSHhzxTKiW3X8yN/Ee
658U9zyCt3KHN8Fc10+UgfZMPAW1lna6I0b2mR6gd25k9XzQBO+JO0LEnfIPTZHNzIK04jS+G8pa
ZgBeoyVq/6LWiRjuqGHKqVK1yz+wE3DdBdPiGrnEF6mf9F9a1/ggqYeciIJkNzx1YD/X/Em+lQPG
vvVoF9fcpkPBMV7TIkmCl85RDr0dn6tr9jXu2BNdLANOcgveUl/ZIZba9u84X4STCeK5rQ9gwXf1
t7aVGa8Il+JyTfc8EjaCW9tcAQvt54O0JypvTY1RvKJcHqDYU2mdmnbFMyaA5w182XyDwSFaHkAi
fObPxuaWvQln47d50AbabcR/5BxzPGprzPcbHD83zQdD+kgu2OKwUB87m2BBt6q2zF5Y9QyfPrA5
uPFrMigF34y9uxxoA0XkWT0RI9m62oXxjw6Vgsh/cup+wjfjCxZ0jTH/Ht1Muy1ONB1t8w1hcH/h
Wzy780N2G4+XzC0P4qZySAnPqzfATSDa4FSfx/3omiuTkUJ3re34Ox3AuEku5VzwukP5GaOHR2W4
GyOHPrKCm3alu+WWom+bN7RfV8f6jNHirJOcUa8RVm6MHXUmmtPshRszGV9ruU7X0vEVLfHDp629
4NfgZj645vfdwfypjgvBULSQrCjAs617cpRgIMEPVgF8jKMd6Jg8CV+gChpdcbSwXAApwV1enuN9
Q8a2A+hMcAfak4WPysMN6XR7xUadGdnYFteW299zf6EJ2is+ahu4EddsuafBVGdLOM7vC3M1oCgj
uN0e4ysdPA7D5Xv9owN+uCBoH9Q3/iyP0he90Yk+9b/5u13XB6gIWK9qJ7wLh9DRv6YT9KQ9f8VO
7Ec/ZPp6i43ozGU0l7b1Rt9lh3JXYxZa8YFsydraGsfSz9+HTWZz+XoMU/xL17T1eKxbQHPJk3f0
SBmOnVyWxEasLfshV/Q+fJOcBm3nmqLtDSJk2HXYlX8TH7iT/fZXqjEdGYC0/l4e057wLEjLL9P+
MU+Kh+DTf6nQnMWxLsq77L4qYVAP3dDkA3KsatbUNbZGdaNdo415QeW3PCC+yXt7KA/lFh55TOsr
hnjidBU/phjTJ81ScRVb2vFuIFrdJsd00zjTSrMRCSA+cgs3upHw5dNu6UR29MfEBbcIk7cVvPAt
f8ve+Yuu4tbkYNLczNXOs9f6tc/bfKgexr7YAHccuk/rl8McFHE21rReu9UvALzd3KZNdcvX5lvo
EKgRgI7vXhvb3dzQW//3aixYx47lULUWrxjdXMAijEIerzCJr8fmVF9jJ7CZFJmykTIihOjt8Wc8
W87gGw6xNL+lj0HqUb3xYIEh96vpLAHT7bNNesQm5GpPopJ2wIl+sEEohSx7BfKpO70TvvhZv63X
qT++bNKbBXsNz7GEd/swyY7g8DlBhCL3e2Rfzepc3DQqOu3QY9agOQ6IsDpjfxn3ka+z/vxiSkmo
NbV5nrnpmVThiL4Mfpw4k8hRi121KWv3hVpth492OBjDO5VjILyA7cEbWEe8nXbxv9LDk/0VHnDv
Eop8ZXg2bfEELM+qxQ9+Zs9up24MY9XsAp9vC1j3IFyAh1mc6b9AiQ63sB79zOdX1/7JoyvLENsY
j1F+XUSWlycGXiN2Jj6PI7THkfBMPvTb4sZ+7QlOBQzJsL/TN8GG0ovQo1CMa4W4ltYnfWjZ4mRv
31PZ43IwHlynbGwTMSDovTQb7q6/97xogoMISlYddStu8dTTjIFsi2OIgjsMxSEY7GbYaVeetWIX
biT0XS66DZGwJPY7gKQ/Pk7SJsLIIa1pWzjDPwG0ePBHYGJpnXmgxi+9kj3buT3VgGWryCFP68lD
vuZiWw1Pa50BZH+Xbybpz9vpvT0bW4oVYwvpyzq9Kq1TbRqWYERE65wsVP2gGw615iec8Eh2OfLk
NxTzPunQBHvXhxcEyO0BPayuu9YmJSTi4QW8deSbQkHICgLOXXw0y+kdWBlglFnZC785FAG8H+Wx
Ok+39kun/IJvyXRkfkZYqYA6B3kT7AXsRAjYn8WHtEtuI7DxeuR9kHn1NxgqPlmx+2GNad/6639Z
GnG7y8C2nY86Cfjd5mJoafPwWHxjJDVY8Ddoh7xa8Q3JnRIn87RXWcKRQ45HZttchiNXBvjhRra7
L9Yl3tTpVp0teItvTYIEW8lMFP33mK1mBxVqds7f1W0YuigbEiSamITfo9dfeqVSKle3xI2yvoKt
rYpTSe3BYbyXa5Rz90BZacfiFJ30c3vPD3Bu0Ir5Hb4L+ctUe5ynwHziOd4bmc3ed+2ukxOuQa4i
T/XAbT6Rr2zqPapgnECe6KL/0ezZz88FJPPa2vCIu6Qhoyd1SasepnXlTV4q2uJHv8NnOb+GphWN
JkwE92zbb8q34cKq+9ZzHdI6ysX3Ljkf3DTXxa32yimCN3Iljs3FH5kd1ymPxQK5ItM0v6p+rQ8C
WYJoOyPLuuRXgygnStdTu71wyZPycwIGXHUMHTO90Wui87GVsPd6YKbLntMZbOiHYW0t+MSlBh7U
M/dKeaCp+nV1KyANd+YbB1CHI0/weB+2mmf+kN21f5W44NV7m47mL/4zdFszaY174xo9ORw0R6VX
aJXuiKW2u13mEpeCjoYp94vcQlfZsn7JJjMHCX2Q7+fKy20VKbLPg7DcgQZI5iFTEOaMkpG3eENh
ks8uHdvYMjmPdxbTyrpUHBCBHAyd8JCVRRPYqt6JHqYCl5sw8oRzd8fzjk4NAQXGBqIFJRj1FSH1
0kf4Gjk4yjY4mH2JeuNDgO58lXLyUemW30ndWY02f37vkVNzIfz/e35dnc0JH+eOdCE0kcwYJJqt
eAhJ6OIzciefAySnJ+ZVgsveALsKGBX80HKDclKSNu1v/CgWT30S9CNwKCzZMwAyfMVywoYi/M0v
4swfC/2e7uB/DZphDQcc02BiB6NvdlbvRAhQRFgDe5i8ydgDXBPSO3CrfmTRhlR+WEQIp7hHbGcn
HEj3EerEb46gxV3h0SM8PxbScaHhc3v4k/5K3uc3RIlkp5BEgNGh4uRlIVu/fAG0a1OiFJ0XUG1e
DQn26FXZ26dr2oiuVPXqD8bOOtnTnkznRk+D6gX5P9fR8B0wf+NufxCqHFfbCSIej72h3HDpq3Sw
kvtpmA+x3cQIpCP2eSVjss63PNANwNoclNseX5EikbyYc03KdHSZ06ZpwKngr7TKWIGeF9fIOoCN
lCNYNRYOCBRChrRJWlPTqoXHsbgGo8d/ZvFzKH7Qyc90bxZ/UsQ0WdpYhSr5YKh46Fb8rzPC2Fp5
J48Si+o+yc5xe2ynYzxfyuUBtrPOCj8W/lINkZlDvKswkIUseGbNBQXPhiQcIqf+sFrc5nARGg3Y
lKxppqvBaEtz9bN0/X0giSBvbwHAsBoiNMjICZFyLyVlq6aUsxf+XgqX2ppv4aSTUSatcjLKBihE
dGrAqeojynBBLGeZmaj1x4Z1C69OdxwgBCkH8kqx+RQpy1tZ6RThqcl0wCsMIsqIzlGzkp9ZNLal
WH1ZSv21LAB2jZWjV0J5mEvUaWM+2kViu1XEzpNfsCkKmVCmK2A2qWQ1qSmfwU9bC0dVOywaOglE
JpZQHZWWEMU5Racp9sqvaJD7ZUyK4BJ/eiUyad1OskeOFC9p3AtHmjSVv0zhp5OsOhbkjub19CuI
hCQKMW6CKHiYVftRiPQyC919CGhsbTXMpJFcknQikUSRD/uEGtGKtqRYQeGqaQ16xVj/NnIo39Ic
vRKF12pSF0Kf5o6LzkTloIy505PaEkSR8a03sGLinPY2XWaFXQ/6LaBUgyiTgTsB95jWMZL1uEBm
LJlqqz2FsX0hoBKiT6qF4vGc8dlj4qfbdNyKonBJdG4p3HF+P2PcapYZxUnAdWwGyXZB5zqVJgWV
5iVVs2cug4YEqfI10A8pJN1Fq+bdQlSRnoSAf1qAEFSfJ6SSnAElnrdjFunVztQjovGGllbsGNrK
srYpFWpBYz4TvL4SBSqTNPxTlfEjlQbSnEXA3ES4Eci/tVqQmZwAmFfcz4TE6PX+DcitQ8inEL1H
ttTkNoJjR1+thmF4IUS4E6XNpP1VfExt/DeE5MhzoQv9K3ICzF+7lV1GnW7IGdWdIpUbsySEM+PC
5aFKYMbSTgN7Oc8a+7surTJZ2YzxlxLSjVRX/mANJG1+9vSNxdpTpCSmmyx/nDSErcQzkPgVLywZ
cJ2heFaEr9zkKuyErUheT9payCIDTO81PoHfxAQmwBIxw3SkLcxW/cqRxU6m8VXihJ9lkzAtk/eS
7BPN4PUoPXTYdLTHJByyiPWlg42RlBedtREuv8uuM/QkwkiU/iDAoDjIwCxisFU0lkaz2ENC5Z4R
rrPU18N/VcYRngicwvUtnSdGnmNem/687ErJlWC/KxElEphBtUnwZIhwx2Hw0XCkyLAoCeyJkINh
ad+EEt3r4BVAZxFwF9R/ipnwISx4D+Sy9qq6PxkpKTJ1rJRrJMyPOktgRcwTZ9uhnWa/mYXDSEM9
1rdknwv1SdEFu5O7XdK2a0mLbvKEaJTLMqTdLM+jx6zJ76gikU5MH5XUf2Ef5uhmtsjMj67GwV38
XyoF28AdANx9yVQKjUciGIil3RVYpNpCpIwa//S0S2cSEc1NwEwSED8Y9BpD0a5ojqQJq8XbQmK4
NWSuSvonaiI9/J3ZiYTXKYHmNIusb8Osvw1ewN74CbEJaaQ/UNp3jFWStphskC1St3WQAt7/IaWg
jwEyqo9Zfa75BTLt1lCEieKfpZgAW1U745zKO4QrUNqp8DnhKyIOFfvMRk/5DuGlF3U5D688XRJu
F4ZjOr6BYLFI0uKyqiJjbQgUQQ81FXmgYiUbciL5tYEiRfdDHfseyYtacWjw47FzFP07cXFuWSmk
9GwClptA+Q1ya6cjOhD1g8QikkG3LT3Vxj9ZiaeYU6B8f6UhNaxt6TSsQ/SH6dRzAjOdN0cRkV5M
s7YkfSZcrV3D3ZsDtVkv3Da8V8rrWrwSCyQkil3nXwrUAJNYfh9a0ipYcYEG9QHG9SQOaClqCtaZ
n4dPLcLy3d1FWAODIute5ImNNrTbwCUS3Xma2TKK/cjWpgBF8/rKEZRorlAq8ylxzwkokiVlm0Nd
Zfp7kiLR4GxJx3+yTnyydnoRsxVq01c5OXZhdt2wBpnIAFe6txSLiMBwKxj9l0xsqDDma0VikMjI
oIbvmG5FtM2m8k2ibjGwZD8ZERaUfC0KdAn+/21JPlWbfEugh0BhcvQjEpxrJJeRkWHSBvT2BwEM
iuQFsPCNwlZnlM2pJYFxCgsMcMRAQjRO5XkeErxCT3nxJGRxQvgZK4QWdkezI7eiP5DT6og12WLm
I5tCG2MCcRka790MYJXWC7Zn+stEbHFqLRA/AKhavTiTYHC6hjbRYdnUBjcOZGJ/y5PmPM7oUDGE
VGH0ZaqMT4L+Ias9nrUKcYUWH1Lmx6GX8cLhlzpSbcdpJJAb+JL1h/jLUrsbJUj+YiSFRw73ZcXC
g1UZbW6c7MrJ3Fbp+C7J1ifRAV6cm8vKyrFNlzmQSoR8rIjfU7Ug7Qw7JrHdkJKYPPwkDcheftQj
9Q2aQSFy5GfVvCeS46YW808fV09VUzZSwdlMNveKTMedUQ2iPVrdW2PgXMPKpob1R5Q2zzFgnZS1
2BWZL0sCTDq2hWX8SlE9vDJZCxom6EmgqUEsWkejH7ECPiK2AxFHcyZUgH7aNwtlEKbda0cyVhWB
uCZtjBR3T0kYEpiXJUgn3FBSyNb8YQNqFHa6JiaQnrQiTLPHYSl4e59a9Nco6iGB3q1wzFuThuuV
MYyM/a76JJAWaVptE1zAXmyPXCKcWQUPUZDQLOAbtBhl5s9CJJWovE0ZYtGO04qNo0b3gfexu6p8
gKE7d1vkGrg7qAWm6aLr3cq8LP1NV65x8C+ihosLjfBMyFYNc/4GvJa43ynE6I8wi0hACUYHum+r
8l6++rUJWNumlke3fID8CNgrOdW4gbWHaKE98gjoW7VMcBMjLWrR5UQGB58pMVrBUDB1QRokb4t5
TNRTCOLMxCRP5EafZnikxfogkyhQiCWiHPnVNz9Ob2VIMEFuMX+s+5nozzMta0wp9lAhS962wb6w
PJoW8FCUcI1obae3gkO3gI5Ut/lDz7fE3I/VPrXIoV1HXP/Ls9F/l2pbEMTKVu/WwIcoJGTA42+0
BV20ZWMx5PeJjEFtLdSuqp1SOAH4BN1TCZMxibPizdJ1T+DfGYa2qfzGpOujMZU8SEO1p/cgddJ+
Hyh7ir4dQ95p5Z0qglVXUixg7VTho1Gv6YzJ35c6yot2BMmO7Z8MiFvklDqifIl0lK/kJhU8PhAu
ZFFZ3MbdQnZa+gqktV7TasB3o62laTcIX5guX9nLszvyIXJgzmhxtdFHfLQwV9YMPVB0EdQBh3j1
UyPUZKNc2BJKn0WmJVMtC3K7KE8S1EG6jyNfZnnK6TelfBFvN8aa75bgwgbc1eox3Ko2xcU2hrHV
2BzbTF2zMsEpC9O/MWL0D45xiCf5NZEgvqHaVudZIJdjcsPFyeU3xJjhruXXYFBntyMOZYU+T9mg
NOSZ7mfePCC/1hGm46jtjHEnaq94UiKRmWryd2Uj/iVfRJsEF1TAaoTmhpywjbqNDssjRh10xM5j
pbinjng65iO5PTIINaoKZJC1ny4+gTu6j4uqZocGgs/JVwL75ePh11a95YzUOPUQOfZbxNiMloZt
/uXb4gNTB9WiqPhIAEicobqOT81OdSRyjtH6nfTO74MGiHRZTgeZKeIL77QZe1RbYWEwQ6wJq/a3
QPRis8nqHj8CkGbyMYK8Ep+5bFrSy/BN4xGi9WnVWF5QrXPBwc1AZd0hozkAj3i7nj/Dc3+UfpqT
+UssO0TyPT7w7QiXErFhcaK87aL/VT1J0+C/0T8ETBRN7dFkIo5YTsR6dJv8onDNetiOLEfypgf5
t5otnSUyK8Eo9ki+gYTnBcn8F5z30mwGpp0i+xKEU27aau5UvaNpHmWpCyJ+Oun/RkoIxM8i3cry
PisZA1eGuH2lVjEur6aDjI9tbcHXUAuckzXnQZ2H9oKEADwF0PiLVu3qE9FgJzi0KaMQslYv+cBk
E4guCd855YTEi9crqp5C4iJdDtkw96kRJG98y2n6CiDdvpztx4ZcR9SlTvmIBCdO90V46DS3SbdJ
4QnCuRFP1JsDRqScTIGHVIvUrw7ul/SM9+nzNaFA2WUbIvpkdhKRwZGi6yPmarSdJQ0Hpmd+KdpV
4VA8ijPqFApQiRR0LJ/GaQbKhFIJT/+LQo/3BBuWzVpTX6OzdqMiOVxT+OBJj5fw+wf+x/w3PKW9
sKlsMKQMpzUgOoBS+EhP8V9wYedq/5j2TbT4Kr0Va1owSw/Am2QOvuoxWbX/EG6yqVHvh1FQ3yjb
7qlQpk2KX+IG0jpXEOhyjKAvEYjg+unfOTHTrQbF8KwZX+hYvy7M0KlN0NGm+az/cTtqwPfP6Jsq
TQ9R1SW65yT0/0V+dKnd9rcXV0h6yVI/i9fgRBAtibhH1BOAdPXn7CsbE/meQ32jeEn8guLdNb+N
4eSbmLEYu1josBppl3FT3Idvc0fXGIi4hdJjhRCQc4XSGZqrp6d+ajfhAYcBo6tJGx5//FHicztA
1FlX5Wzeo1dqIXyAdEkxlK5DX/H5H1DA1C/QlA5GqkIZZlnEPPmkPEh4ewdZ4W9f9pK/XBHYmR/l
W3PI/41cXZ6GEQL0nmzRn/6PLsJd57Di+TiMqQ9+hhBuBUns46pz+Ci+pnvoCQfpMD51y06++Eal
m/VGnrdebsgF2POqBufWZa6Id9TzXZhCou/uyj5l6ev+YwJ/5UhY7hms54y5x1H9ACGpskvvBncr
izsPAM+ielC3E6saJgqcyw4jd8YBavOODj8o0cAZ6NMgfzCA3PRVGg225nmM99qypgbRzbbGOfB7
6Kt627xVp/zAv30HY9BycKBzPfF0JiRnlCtMOJyi6FFRdZ+oPd/Ez+gdE+xLehp8QubIKL+38z4+
QSEI62jXLnb7Q5QYyf2H7lt/CghBuS4+aXRa/OoJpIyMS2lcySu+xwfu4giJce2Ul+b3FdK8tXCb
YTs5Ty9T4AoBdnzI6DgjJTs4RL+Vaxy7k3kWUgKv1rBh7ezSyMojD25OMOBi2EL8pjClgVX9js+U
g4ujFryd6op7hFZ/1dNtSyV2gJLNw04jkX2zigmmNbdgp6CtOjBj5TGoKrMdllf0WFXxlr8eHCCO
VTVfu5Q10SehwqYBlwalet6TShOP5koB9SeeDAt+L12yYd3grYmowhoUZNWeZfkIfFPrqg9e1fyM
sQtDEdauiALhTu31KlI5irepec+rfyTXBdWEb4JQLRfFzmJ6BMbYQ/xDWm1Su9rI153Z1J+/3Gsg
MRC5qa3hTuqPevRveKlVSC79CpeNGp1eicCDgJjupZv29PagUfBdoChltAI+t97E4aZIdxLY1fwQ
ZF6fPaSCM4LDMDq05GyTIDdscv0U4xLouTWn5lr3CeOILQFag5Ct1F5zpl4EasKtBhcEfzOrSIv/
SO/1jLq2cWNPJSzUwOgIlFulZ9yyIcSeLFFV1GOkQyECDZhdA6FiGjqoxgfpD0g4D4J1bfrk2FPp
J3V3SXkjci4FGy0K4A+wiQ5Xh8JWJgQROg1nCH8IZimmnSG2dq6MdklbxdigLp7ZspUaP4JUrft/
rGVG5s1sc42n1Vi5N3HnUT80fVApwJ0bMq2h5saY44Bqx0+zRAz2MCVfaMlAd+TZaQAyXz0GvAP6
t6i9FRiZA69nEm/PauIjmcpEbvT81l+GZ6r7DOKT6MRQWLBu3UQKH+1GEBHhIah3Fpex2exL6SIt
SE0h/F6Ba3jwdIXTsySMHbl2DOVFJDk9rdHM0VcEvwvND5Ga2yP/UOzinJUQU7SAU/O8zdtPhaR0
LbOreHGIhvc6kz3cKHzRos+JLs4M/UJXPcNmW4Hb9kdBPSskQiDzbQo7+Hn5Ln7m3AXb+8GPSpg5
t7W2YSsMJK/9mvb4gUj8xiiHNKPM0ZR43cV6Q2AfgJ29EBNPQVQd28KmcUUaWd6hrnnh6j/hQb1C
cSnwZpFgYN6YUrMvS7d56WfIKhbGM6JHzDb84skm4rEDzf3HKw6bc5voHL2zq5Qc9ReyF6FCk5dR
axUe2n126bfJPcSRxxi3Y5ZCBlZvOq/3gRhjhUJtYsY37YwLmEQHFBXG+/SB/STfCFcFQByvzz2U
besrxJJ4efHlfuUxhU9H0dds9YL3cBBWXGnEWOCr9PRtuVO3EC3YFpxe80SKbY69GzwGD53mRNjU
LdxBdSFSLJggcTa8dL7wBosdbosdFBRRkNvwvfxAr5Q+K9w+eria/qEiwOgv2QT0sGUEKwCjNF6L
l3yPyKz9gbfLP1WYkXP3PnjZ4dVbhmQNiMZc0ZYWOKjEEOj2sAk789j9DOR7Hk1H9WTRR9Xd4vpd
Zfe2dbk2qHtqufa/aw+jPQahE1gzdGmDG31eV2d0NZuKy+WdM27hWb/QqEmMU4IO3dMdUkAReHEl
bVu/2JOT0D55HgxPvek/+eFlkCQJrke4IT9Z/xLVtQ5F4YwPoIBupV+UT9oZrjz3Lid6PGC6wvPw
onPQ721LcBVHPgxejOJuFaK7JT/dHh/k3CMJ9oKdWdrZXtgnb/Mh7G2erNLppnVwZ+S/VERXnLpj
4IZnsiJZJDft0SRzY13f1EPK/f+sjjGa53V8gR5M99qWDjkMlvgWTwMhDp+0fZBC5EJVCX4NM7+S
/2DD6R7cBDbim0tylrrdcBMpsF/3e8yIdIAf/v8QPmU2a0aP5WPaRKcej6HTbaMfoCjoc/WS+TMQ
+LrdLiOBp+sW6wZQSXpm+uzuGvVCxEkz8twTZUdkB4nXSoVJwetNqGU3uuPjTP4Nl+yY+ehzgQlI
Fqt5DYf5opTauVMp/gPqiRgNNVIBy9o8msvipZjDE7wMcfipk2cz1upeRJEQmJKnpNO9Vg9xcGkr
wY1fP1zDNmrsh3HgyuwcRpnuBfKqzBAhuUJkIco9s3+XCYScy42MlXsgjaNjdJwGCNQhZNAnFXdU
mqMpG+9mmLlBhZQiZZ0lHa10s4iLddWca1YowrJe5KduOhXQIzqOaDvipyRtF0+hIWUwAp96QpEH
D13iNiJi233MgzE6I8l0aIryR1T6oXbsMwNPAgcka1VL6YjdXw3Tk9VLgjgryt2B1W/BB2CdWCLT
3InZjjSuN3suQjet3ssG6LfaNu1WFFiOdqRBKe0m6h2xvWO/r+S1Bj5HLorA41TZZi3gjyeA2U/j
LZaBUQPJvooqcQ10UpyG7GRWVJYMx6jeTiJAxXbWMekRgb2W7wismbpf0lVpTWBHQ2A9u6O6y6dN
+QpPu8TouhAxEmYeTKxLxkYwPOIYnSrYvopf2hBFsYe0msABKl1nKAB2XTDatoArQJyLi3pNZEUW
eMXiYqh3KRgltfNBYoSVuQyRLFIY+QAeZAYki/LMPRJnNX25WpZXDzZsvGkd24VU5ZUWfofSBVNP
Ddma55Rm7FQGeMubQBwQ2oCSjM0zS/aCgicQe5VSXzDtV8Q5jOM9RUFHGUWqu7HoW9S7mgldB75B
BK7bW8BBkoK6VEnl396aaYro7Ngk6LeIVC99dRzAJpCELiCOyZndy/pAf8a6R2IdWNA6U67Ar8QU
uL4oXzX6aSRdswNJhp4h3zYmzkCqdf6hav0dZ51Mr2nb/fTjUj0bgSj9UAit34zagacVlM1mHHkr
ktFKz6XcUpaRqvewmePN0FNLbRgh8QV6G6CWheydk+pfMs8qpvZBIwxKDYmcnpnMDS2kBaxWNYxe
VV4+qMgJPHGiAawp5xpbExmhr4pwy42oYri1EwRkXDXS75T3DX2+PcV1EgNiL6qDK4c1EpgYC1eW
ilTMGb351nUzhvuSKBGpjrvzlJecd7nQh+CZHZUQkiyreyMfw3EVG6iriRW3NkNdEoK/lBEJ8xZC
G8Vg/QomngWtU+ipjcV5gY3n+O/lRXjPc+mFbpUkuQECGlivsz56pMmQ0684tu9d0ojsjLNhugoF
bY4xZuYpqbWc5KTMwDauEhHfGuZX3GbcMoZaiZs4p8kw0mOAvKqQqII1tZZZNCvSxNx1fQlGppXy
qdE7BEsEHAPTglZxj5qATPIUX5LAys6ZQkmILilCuQ7Ju4P1alWfqnIYgD7E0jzR5DPG5NFPiVTc
xHwAORgB5MIeD233io6U027eVFZEipM23wlKnmIutYGAijwv3/opNljIJHapOQXaoO6g3kWdIvJL
9UX5kLOU+FstbfHJK+qAWrCYr6VUofAXiQwGqC6KHyHkkURcMEX8AeIrdWnShLb2StUynvE0Z+dw
7P7j6Ey2G1WyKPpFrEUTQMTU6iVL7tNOT1i2048egqDn62tTkzcpZ1ZagojbnLMPrptZQ4J2s5ya
RNuK6noOs5cuKGiztEe8BxAPu/k0vrWaIkV4bKHKq9qmSnC0omgoPPoT/oPzJO9Kzt2mGXE4Rv0J
FIrEqc4a6k8bNxaDxwJYnit7zL4LPseyCILrXLXp2xIT/1hM+b/IHn/mhuVpLDrvhTQopvOmzrZe
3T97yeBelkj2Fn5K3ZRbUnJGtOUZp0WVByvFj1TUv5VgvbY4pPWarAPMMFn8rpSHWW0fZ9dp2nNK
IME9ZElOqywDm0r7k88MENy62EkpuUqFx/AvadlTwTV0Hy1fR09VrZn3NUszPyc8ybvW7kgJ7XAi
RwtgJPa1AAdHVougqN/57tjI2CCtT4UF5ITpsbcnszTatrLKHhOtIhJBC/BP1RwTrzd8N4KNCvxA
1q616vY6X1B9gbKZiDx7tVPosXkEIZ7H3wBZWZMK/da+DXObPpgYmENYj4qJe06khxtUpEPPTB3i
1luuTT0Xa4w2sTkkOt5bcJExhSnGguB988tg882rOfC+x9apvp0oJi/eCZi6YUghmbfRq55aFcWR
sCGux2BAttxbBMPZHBSPBLLHt9AuxuuYhc65hIGPuRQTnkjb8WBFTYsek9fN8+V41gG5cG0gh4tn
rP5GxF73KluvRreSuuFFqbFHdz/jKYSDhfKFWjVyCVljcucDqgEhRfIb0Dov0i7DQBF9zA7QJHty
GECE9NROmEsSx4L1Z8hI+kalAE+BF/vJIeNv447gIMhIYqQ2KpIV09lDRkkQhzm1rOUB6GbFs+rS
6QV6XKu4HHseIIOARNc1BUOfrVYdnbingdxwVHtkV4duWz93uo5v9oJ2JmIzvJ3YoD1zAziHoQf7
DruXdJF+cE6Dm6K7AkcrzkWQjvs4H8S10pP4moSLfFOF+KrHJd5V5Tx+Z2bmqa6TKGRubQZkeJ6k
7qzD5XnwFnMN+hmi7Fyhkcr9nLaqd46ya6VEpoEOxG/a8tYUNeDyOYbfoIvVaDaWWFYdyxTXcpyY
MOGmBCcDNDI7lg1SvWWE75gKQWSCtqGHpSL+W9YzY9TJ/UimItrlBHntZntGxRIN2HeLJG0wCSOc
HzwBKWOAF9GZFg5f7MZnjk4GidUMbemu6eIcV/SSwYGyBopEBcQictcowVx7aAwT9VgnlqZtScvx
ufFjlGuj4OTsCqIex5wYMy4JCkHDyHaYI4nELqlTWN8kNoBa1IzrmsJ68PQQsLMnB93LO2QIKEjm
KS5+TZfW+R7I1nhMghLmR02Om6/r5MmyAzS9AclxoYgmWp0O9gtXSAz6aqrFO0yjFUsTSKZBXaan
nTsk+XUKEoWqpmDVOykdXKhyNWbnunighmF72ZImPLg++5Agh4UWDz6LyHx0WehQL/WPs2MXIQT5
tj2opO32bWHjGiwhA5QDMY8b2O4QB8KZXeUdACe6PCsHezMkGa0y1F/U0bmFtCY1ARLByG0Oo4f1
tjeAvpA21IAJmMZk6KzuIxMjXRvj+DDmgz40BjIvIQIWp9SM3M+dWKGqnLcyLrAYjXrBe46EJWXU
VsrkKiE678rRwxowxO19NfRYxutW30PA5tVcSOMl13y0v4o6eoa/lb95USh+CG/vPoC+JyfbgtOf
+NTfMSXBIXLQHjV2z5/1JEtD5Sc4+AsCEfDwwZe+c1qAcHc5aVXJnandBmJrn7yZrPIxviRjc3GM
Sv64UfzfiA5qLc3wJxYFP90o1mdxOv7thD9bh9Ab6dQDFigzqT4Fjv2AMVkcf2d9Wu3jLEsPDmkz
+yyUTIgzA5nLtQf1RjSTOhvPfEq/U/eki8ZHMSTDvQhSfFi9YlnCRCSIo7e0WSRjF6lIIO08iZlt
KtEWDKPjbp3JrEpHpfik624e7j2dDf/clnd10zgFMTYTepBfRFbZTunwM0v8ZtuPI+g0e/Dppjle
bl66qPoYwULCCZiTR9kNbH1scElZgqOro8EQW9ReXHTUHiwIXTyKfa/L+2jx2r3Qtf1Y17DnWO6l
xcFVxFAuMQTeQhYsPMuJ5IlNZBz3kCUsPd02kSdGbKEg5M1BvBn7xXBqJx8TjUZSXmdl/zChQboL
NEmRPN7jE7Bh96lxu/4QxlV2DoeRUUY20oqYZHnTWpe8GGU2Yt4aZ2ThCDv7uiMHVuUp+RhZtLOF
r3YBtHGgf651HylgJFUWJcfWD+VjVrEQg35V7yeg0nu++3WDkHefTjD1wDFi/7ikDEpc6Y9scSrr
sgiYFcFc88HPQfBDGFX9RxQ1fKxqEv+JrPFuRHSVB1Q7xWc7MREqRDxcuaDdg9MCtJJFPmz1aMqz
GtvisLRj9xoUM6LjZOo2PhhUdE6Tutqhk59L0eYXR7NUDfuRsQ2p5C3F97Tsk9iFUow98z0Y8elF
xNNteDyGl8UZvxp/RJfCZfSt15lZ4PnO2TdrmyP4vcDEhd+WzzywcSVS0SVwYyK1VbuLDYlLjQto
xljgMbxcNNvRdwOyZ5q1FXCJn0bXuMlqywEjNkYPHB+IUDI0yjpnn+dmpDBOWW692ZOn0K61xfuQ
EzOYO9K6TG5ePS0QATekWLzEiGIunZ0kO8/L42M+h9bFJsJ1384uLXVTBOK9V0nyQbTr9FogUjtY
UobfSTqTEx6r6MgrCZfW03xVw4QKt5vK+aj0HP3CdHQeArMuuVXVAxJq8rNEFrufwyFkwq7p9hkL
vFbGJzvQ9UZWDm4veJKbaeJaYZM/VxkXeqIH8a3iLHioFp/XPGE3Tp4nnS+WRutB1aYltqmEAbiU
EskqajDbWmgeA2iv4FBa9jx2nBQsGo2xnisfMD9SjDzctYpJIDqa8TL17gz61l/Rk96ElgK/svKb
7pI06FIzP43OgdX+mZNZX8c4nWj7wyWEtZ0Mp6oAoZYk4CttR4x7WO4uKZYFZdQ8Vj8UbWe0lUTc
VUcT948kiI2HwaSg0vtmkk8kms1wKKp/Q2Ws3Rgu8l9eFfHBBi16McnonJmZvASRVTxbvT8dh6Km
DXa40Z/STpXfY5Z3TEoVmipNw9owxe1+TdIlCHZDySS+rdMPE2awF2iEvzhbgI/YUXWL6MLeeXSW
bchXislBjCjLxGqbEeVwJoRS32ckBmw7mpQPr6jDy1SnrPIp7GdEvRqMkZrxqephXYtIZx3t9VRP
7D2C4LHxm+w1oeXqeRb3fpcmOJ+d6DXK8EVYIhJk77r6YXEs9zT1ZXwTWrGuymwDxMiG6DHFyyVa
HOZZhHaC6cjKdynsxWf/aU/PSVdPH4GkTQm8pT6MDc63XqxAldlzmLOJ+H0JAhJwBqLWQWGzitMW
67HUQQYZuUzamlbsAa9hTJKBczSiJjTMsZPfOEpJCktbMECe6f7ja/dotqBWNcZj/Rf2BbOXJsfx
rhhCN8RZbBLpk54aiBghWtV8iNbKj5m9CEK4Y65L7S8/llPNr23DirTyNBBzv16eqgBuPz7rbvAR
qNqAZKZlYB0a1EC7nKidX4rSDc+6V+4jF+fN1f70n8zL6Cph5jIbn200vJQt3tyz+p9yhOF7aoNi
z3CLSNHUwSiPdrx45hlrEcgvv1OB2AuQL0bVhSwQd0kwSSCfva9TNT8HsmQFaVcJqTfAOoY+Cq/R
kIqPchqrSzY6yTW0B+eY1RqZZlau4QRUBv5WziS3jmTU78I+NBfb6zkEOlSfXs1vaPzZ/JVTkwFr
XSXEfhThUPYA+XIiMzaYYYAw8bdk6P4MYx+/QrkO3lXnq4e+i4H4rJLtqh2aPxRZ/qFtBhx8KvQV
IUSifvOkSG+2h0irT2JIpVVi9qPpk32T28tReT5mGti8ut5agwbBJLOi/pBjq5EfVd4X5zkDl0a7
pybHG9IUmCuASzBW7hwuXPS/mL8Fnt1kEf8qGsHNXJAUmE1jcDJzhEuvMj95XMttPzXgCONu/LYE
4aR5Ro3P8QstrQUgFGnJU60WNp8B4qS2Y/Hs6pn6Oiwu4KrVb2An/pul3P4SSWMwuEDFIO+LlEu+
ZVg4AZM127G8+0LFJYbXYoLQsVJCgXp3LL08Ith0p36y3PcujCDCE7kOGFulIjmjfRhU8lL6w6+X
mn/24vBokNOmTT5C00M3s9SoQhVL0yCPD2Vnb+qw30+G+zEsiJIEc31nDzGeMW9Ppb4pYF5NXv5e
LiELe5u0OCiUhKki8eBs2kt7eSXtgULCTPeBmUHk6P6psvqvWqF0qYN9GOMsXBLvqS56qHMjtQVl
VLMbxowArLHNdwFLGoe5mmijW0CkfJvnrz6hABuvQzc0V9FDl1Y/kYuolQex95cXl7CbwOEwsyRE
GvtcwCrmK5zurWS+B60ApU4cCRfbRRg4fIPg07eoBOVJBqStZ3gxXXfvhM0J38JrFKenTjEc0857
H+A7XdTJuk1IFWMrPY6oXih2iHtALOHKQ2o513zpuXrG+yFE6tmycpgL4tlz5FKz39EEseJKICJG
w2Oky+emxLI4s3pjxSZYJmveUa/3nrpOHCu7uVgFbsHQMFpXkD2RTYQHXmksQyBPyBm6BRPHu5e4
F1svb7nw0RRmmyjwv1EnHmhqNmrpXuq1RZNsrULsJMm87xH9CgxsTGz2zBH6rzCRG1jAJ0ZfVLCr
LiQaHzpcA17RPZRJf6YJfHE88xv48WOOsMAusJBPxbO7xDHu0gh7qMCKqz7HpMVdkOEx6oCiOvbD
si7Q1K+XrGi85tQXA1ijx6zzDmQ14llmvLp3QVbFSX+wUDFp+MXIel1m3wMMUm8IzsFEIpJ4I58n
sR/BSLZYNqygu9oo8lSwnEKPnSZZHcMr4wqYGoI3QG0nNBPLh+O/t/Z3UBFFhETxDKXGKu87uYN0
ATPz2JO+PizHgL5iCHeYR1hykX2JXcRh0lBOv5P5Z2CqhU9F9QYw0lIXSXADwcZJDG1UyE+Dmkig
Y+oa72/CstiuFCSU5a7ogEYSqGnny0GRI1van6kkLPOvmzGBDp6WErLY1raPXbwjv+guKL4ooFGJ
PWjn1WU9kDGBLnZYqlz7uSbIg9qV9Dv9U4M1TX8a/RUsXBDTQ6YxWFi8ttpBtAEf+Dt32VwNmq1x
dlzs8q8LWZQiftebCNm3OGTI7mK8vYy9qUkIZdv4I5MBxcJqKv+z0m7HptSO4VmiHmdMc1Z+f+9E
SARZG9d/E1LTU5hlbFXH5xowCtWP885Bf5cSzqsnTfHMGgBQ3eSTLdR8u854NXjmpxhV4cggcgkP
AapuBl6Zi9RsXB1tTX9MS2rgdcOBxlXEt2QC+/YN/PuADWfrgGAcIlQZ631WrFTqL4luI7JYSQvx
kCU/4Yi3COWDfFjRFmsUQDeu3HhY+FRbcfXlLe65AgMSs72VdXRwy9w72H3DBlztKUlQRMdHTqWS
g4gBZmuq36URtzkF94Of6BrzdfpBf0ohDwdy/EphLUSZu40slpvI7MI+Zb2aEivKOxxGWA7I8koY
YuRcQ4yraZ97rrkIRJwg3UFFjA0QyGCKnWZcPK5/LlV1Ct3xpijhx8XbljYK8LCnxi/nDw871iQl
k2r3Sqzh38VxryqVF2XjiG2X4dSrcd8lDA1m/rQbf5bK4d+Q+3/pjB+XFfHHTYpAiWl3j2B/Q4Hu
7aQOxCUmGx5ukvxDxju6Nb8DuUP5jBlc/E1a0ER5IWhIFg5Kp7Gwg7LRABO7aMyWRbRcyC1eZ8V0
28km6nDKygqsdRpc3VByVQbuq3BWdWgwIKjifhx8L7yz5sggNPMvQdeyvPbNbSyIEYwHeTcM1Fyl
KI+dDNkyNwYxJWEGa/QQx94ERC0tQIDIZoHeG3zNdnaUNCyVhwE68Z+sKT7oeWQLxdwonbzVK/TW
YCWUI8drEvoMZhMFs5PuKRpkcoqrBkJ69xTVMN9M9zGMoHCnfP5Thd7V0905IlWQ5hP+vhd1LbeH
v+Nk+qmd7EHF8rGbk+detZfBJ2iKmcixBRScduzgbM97dDPrlKl8l9CsUzEcfau5MWu490IkVSlJ
zaRvhnWDtFNjwNRR/B3BVB0h/dhe9rcQ5Ws8eH8ygjXupqo7BLY+eh12pWg6BiK9J7Vty2xtG5A8
Yovq70h5wXNaPwoghTOGA53jJwqq4kiq8SkcAN1SR23Wu6sJh23uzddhQF2OQajj2eE+UQhOcwkS
kEtJDdHe494t2Hhmq5rFDdEkkUfJ2IT85OJ1inE31/olIRuRGiA4sQM4Sh6rO2tYvuVS82l5r7XL
XDwi9NuOvYpJrM8MMdq6ExkptL280V6p/6HVQWDtxXt2L3uSNF+XXp9pzJ8WLSHwIUoWjLQDXJkZ
KOHA9V8mO7jPfZwhDpGRWt1IID54Q3YaMihYpr5vfYQEOjmUJUA5Kgz6q1NQVqc2J2KngjfTLmvC
70oMaCMWXeYtUYxjZ9Q0zcLwWLufQxpeqfz2DM6+mElvCs/9oYI6Bu38FhXxUSlWnEyAdm1RfHsc
X77XbFXknE2CLiFiEdOCb6eurwHsemYF7vbdr1T5iw+Gb4psZN/Lk3b5Qck1T5QmSev1biTW6ZwL
0JuKKSK3mn4gmguN6JQ/yar+SWeyAa3BvDho2GiEku0weyuVsz72RfJh+ThdMludXR+RH+HdExFZ
d62k1C7sHRXhjlrlYlnjqYhJDK54UnJy3uj4v1yLACVy7k7ECFLzOKS1580T4TkURDZ6ARjarNVO
Thh/FyPGKnxo3GVlva3j8l+RLTc61Lcy7J91G+G/tqCUjTghwhS9c8KAotAkohEad0xy5063j2rG
8BqPsIM88bRQ0Gu/htbAQea5H74z/7dU1WORo/AlFeNYZ9UEdtJ8u8O6VZq9Mwm6Z9maNz+LxFUb
yB+C7d8m8ZmImJ4hahwl+jBykvCBzLvc5jvyGCZh7GOQ0PYZfaS5uGq6dqnY1h6yknB2j82cUpVI
+UuCV0HoFYc/CzKkHTgy2pQkP+M8+J097MbFv+VJRmfL/nxaW1/f/qsUnCgVw2COfa43cijHu9gL
YTvWFycs2P/p8WkqGZjbqXXumxq9hwPUKEZYKqFqtxl7X4NpIBPQ7aPSOqiFA7mp3Z0L/YecomvK
gILTp42f6WWc73HpuTJbft0qZ5Eawk2BZ5TH6cDkSz8UQ/CahfYBSypLh2H8YsL3MDkKj1hsJVta
H+7uVHebys7esfVunBRyFfHnc6x2fqi/A16/IHb3ZLB+ZEi7hD0+S7w/m8Sbir1mBAT2dOyugcJ/
n2GY9jv+tixk8IJJgx295FVdpou0kY+KZv06Z/86Wqu1ecS6lYByGLPp3WS2tS2D9HEqAFXlyZX2
40eU6Ycj5nwz1OiBGyr9XBBIw/8yeNlP6Vb/Ta1RjICHn062j56PD4FQOD4vIcl40BS0K5zbHR+G
iADXGRc4eZRgl1DRUlzDPFjMC5OD69yO1l0ZMgJaEaDVPOKOWZYn37MR+ndfvQ66IzMthz8wPBQF
mo989tiuz8doBLQmmHRFMfpE3d+miVtcOOnfCtqiZaHZEM2VB/Yhzp0/dd5AznatmxMvDp3OciVn
sfq2OsRqJDac2Bdtwbfta2SZxkgEJ8FyGVxMma2vFgB4wyGf7HPnOhcHS6INKJim+9WzgFZFHOGu
QQ+e1nLAAVx+l1b8zQeGGhUlp1HLvWUVxwgfaRvgmKSUmf38YFuYU0sz/zKR2nn+shepdLil11Hs
lDHtsQQ2IZE/UfqeGywvxRL8I6X0oa3FaUjAPwUJlVARrmbuGcdALYEm0DuDFQFEkie9u7Um1ovG
yb60Q0tsObZ8UAujCfahuA3yr2jQgNxa8UJ8+iWET7cxVDj5NB5CYg+YIcNWnVdsudv+8UNknYsY
3ioiZky78v0bHy+Gh5GBceomDPC7DzLcL6k9XHnrw20sUaNlbbLLDA4NA2EVpGLhjOnODxAct0tr
LnXVngTbwqaPAODk1qV0wWb6qvwtouDRYnp76ET0N0PcQ7LzY7R0b9Z6FNVz904G8kki4uCJe2DB
wFGg0j8YNoF12Cp9IlLiB2MbvCVs7e2AOL7syBrNYYqQl1gvROqU6mlK1Dky44foqm+zetk7etdK
txeW/48LRFXobdO9XXjnlFLV12y7XY31x75FefHNNubSdsx3DHMLuINJCtqvjcw2RcCc1/g3zfzA
Ybb68B1IxqJ4ijnA7wIMZ04c39tqtRI2iHy0+2aUfFETCWYEBbgo85YOUaW2NNaGDlFpfVRtdzGN
/Z6N/k/Rpicrghk5Z+9FCfFHWhzQpftjY5vS2Cw76d8sklVZCR+7cTxHxXQM++AT5/jO1NanDtr6
IejCHIVOF3+0DphmB5rrXRauK2VYUxMxF3m/KzsHniLRmpmLmhq6hwoYqTeV2DN9Qt/Y9bgYsbIl
g/oOBvPPUmImAo9/e9AAZKclZU2FLA5SgNhYvgfskfF7L9EQy0XsWnbZYdG8auW/UfpAkenGFmnW
BA+oQFNHUsGdRz6hUNVFlv2FbZFzlxBXCiHguTbBTQbLQ2EQL45l/FOiKjSTDSEODCeuK01ZgPSB
tgdHEBvXi8I065Txm4860JY4DjP3Qwpq+CJZTTUOkyuFPntk/pX51rbJiCUiTyANPDZJ5jnr4dsT
6Vd2nOAZFkn8yc5XjDuzyGI0r3Lj9WTPGHmr/fKLuKTP2gkPjBp/xBiCbJSfVebc5qXfLRQxqUaP
JZOb9AGXGv3kWc2bF//JpQvEFNuSdL7THrL7zO3W1y8deXChPYdEbU1Hu+3OthovGh1fDbAwIrra
Et6pLpunoFh9Y9gxBbbrZWKKMDTPqTU/KQQ+hjgD1CQ7Elg2GWiZGV3SoNqtSy9neHASL93Tlh6Y
tvGiJjfX1n+7wr8nevSw4NmMtSBczrqYdn5nvPoRTjjFcnpaGkHUGBbxYmNy9WqBYaWAPpOGN5tQ
xIhompbOX8dms0xYEq3mKTOTh0jUOuUm/5rT6Kf1WAGnKciJQN1lffdnAZtdVvVxGCiCnYGWuNIY
g5rxYnnOlb4PR8ignnAwj5sRU25pNOteXxAWaL/ka/5FHd/3k3stRvssUjS5NlyyJD6NVOmsNV6j
AX95hTBkk2JgGNr20eHMKN3kbcb5NNmUJWrdtAc252WA9cR2QuJADC4cBxBQu5roNNusE2uiHQoh
fj+e7smZmz3BzelBwdKvihzGNUYfT+d/MmY4tk9FOPGgIDPC5zgWRJp2YcLHkCXPrGWyU9F57cHr
5NX2YWA1QdF8ZPzrPWxQI0lll6CH4jfbGCr0Ep+WjH9m0qC29zHF6IETKZ8qgaKbxl85/i83RHou
BNj+KiXl3etOvUYUTDhnwZDCWj9z64V+j2SJ2B7OXSjujKvvF6/BkonyCHavH5M9oeqdETY9TcLc
5/+SIiGql7DDj104+hI61JFdln9ZxOOIacAFFsL2CT1wuC19g09Sds49ZfrqZWjp18QzyjxGYD3y
qn7GlMV08CTS7K+HNiJNcwAbWC8iyDIYYWnINeXU0s7X2TIHAn1QQXClKO61aew++358I/vkmNDP
5cN4ChhIjLMXvaRhcSyW+XdqRtyHkjlL1inGPjUS0K5D1r7q6u35bZKuYaQcvDsyAZsxxPeocm5+
NXm3JmRbn2FZZjnugFCaAZ4ssYUQOHvLDHLMsnHPRYOBSTr4OOfws6/9mxcOx3Su7wtMKVLm91y6
8O0zUCwpDJc4Wf4lmSo3BHz5t3ECocc7cCZbPt0VFe69SlnHeII62PnFvWsD1XGr4rYgpQLrcIht
9rwMFe9qwdCLiV8bFJ+iI4G5lc55Kvxn7vmHIGWIWaES2FtGWedMFkQMKxiLnVP+YdmnT4kIHklF
ctnB43gXurtmRPYQRnno8+Vvgv6Hgxhzg2vcdqs8zGLFpKa9b1kbZQdgmzoD8D541mbergH3wlPw
bFpn5zX42zXz02Tyb2Un3pXTvylMuzGrg32KrLJF2Uim9oVij6JwoNQyRhyTENl02Cfwth0U7JBW
MZfPeAtoo40h4bYv6QtrMsK0fZGqaj6RvmwdH8cV2c4bt9PFI+uS4ADH4xRhHg5xAM2qeeLG+KRe
+zs5MTWAeqn4aWmF5alRcsBLwjraIRqTs52VqM9/PBbdOI5Ssp68+KmoY6SOlpb7RBcaLzIatkEy
MQ4mu96wL6BOm5/bvBsvTRo0e+Oa99zD15VbCU4cJO8kT/829BjggsgUqvOCSN2KfKeRxjlqNLGr
KcFXbDPZzCNMBpSM2ajYo6vd2S1qgB6Icxi+NA01Zz7U/jFp1R8T4FBLFJoRmAknb7Z3zZD95i07
ljYeAQeXT6Jgi0Dpg00CP6t2XzLkYfQIzVY3MGSEN3AYahzDwcwLXLYZnzSy0ad4jPirCZ1cQvMk
c2Jwsvy0eMObtDGDNYX7ZTq0FHm1R3CIx1ZYb2Eevtdg3fqSvAxZd2+ur09wRuatMOPZ1e2aql4W
wE+6aht4+hqq/rHu2dZMAQ71PKcUN8Z/nfLxVfoxqU1FkMAVde5lwCwrdG24kGGgt+UiP8uFc2+u
ObyHVr6kdvBSWdnBYtuQxsw6aE/p3cb5WIUSjfaIWnfqow8OtF3CnB0vBpnEht8U0Ur3VNjOQzIO
t4DZF1FS3n3f2x0hS+V0oQVSAGvakETd6quS7sm4jO0FlwK/jXerFCb0iuAIZbwd/6/mxCLavaJ4
+vLV9BG7LuTraDkQ+h7uQnbEWyehUl6G+wDPD7nYNkMkPaID5Rg6LdZgUXZqyPK8+85i1H4Jlv+W
9KOe1WMBJiYNJhYqCxN8STQsWheGIr5vH8eM4yOZ+rPP2MA0LDkrzNZ1KT/0gik6i7O/DiWonaSS
K354pUs8+gVI7bkFNaf8ZZevnq8kGeOH0m/zQ2jZANwWaI5lIj1wGOKywHSWENEpEewHyq7DwnEL
rpysQqYwbNhQWFOQZAdoEZx1JH/UebBTVQBIoi7LTS2Q1mYlzhWmlJTqMZLZxHkvLPHqtP2b+f+g
3Yn/THN6kZF4a51MHezUnLIc9mR0v9SwPBkdxCqbt7TW7X8S3Lqo9MtQYEhUwmOK1t4aT8IeQlV+
VygOVhVav2E4YBcm0ScymnE2O/02Q5gWoxi5xmlAzRAx5ZkqJwLJLTrWZW6AXJk/oHrWn55wfzu+
iDs3ij51DcZPYSNMg1vf5+C6MR0aP3u3aqdDKgGGrVzpiQT7HfJg+SLS9jWbQh4OLqxE8a1P9d+w
wsziJ3iTzXqfjiLkSCVaIEmYaQkWBP4Sn5M1RTwqEdpho5uHF7+Jj4mpjq1KPnXHUoY17+OYTEj0
nZGFoSUgZrv3WsbvJbu4Q2mhbm/ympFj2LwNspLkL6TOrpvHY7OedCGy0mqEaIi4bqN9hbLX3duh
BbEKIXos2oObhKtxondJh0uYClRmOc58sVmeg5WZYdu17cvQjdcUY4pfly9eZfE9l29dOz9UYUjk
X4VxMc3Y0cMwvyvI5IZV6Jw7MRMVDxMqgr8y+R9Z4T9UK/1HYsMwMP/qZnjkTL9oAf3DIxIqliPK
Xrx44ewd81rGT7MjgAKL15xsRb5r6Ij+cpbk+OT0VrHE6ugk1WXoy3DfmGK/OPxN9uNMEqRVflvW
DP6bHbSLRntbF5BmhKuIxZDTc46IsZ/r3ey1RIZFQFLzAXmg6aN0Q+r4TyabP8jIvvnU0WTlxzwD
VgDiOlfxW9aHHcsYhHWaCUZUvreEiHQj4X46fJtZGeHpEeK49gp9Ph0yk52sqS04jLxbn9tPbs2v
WPUuRQbHHwNYJMLMFnMUsiAWglnnWxckzHPF/Gw7dMGz0/4f4k1u4QybodZQTikeKA+OPjnEVUzx
xBjpUTozXSKNnHSKcwL0O/AXfHDuIUI8k8T+O0OPD/RzOUgua0vqMbk2yqs2CLwRkI1Y5PGW+SCE
EGLtA0FXJkW2jSZ+eGmT76U0gELZUsUgLtpx3LWevQkV2xgDr8EJzV7p8bcq/rWAF4Qb7vVgTo0F
yrSLHzuG80Karex5gxcIFUI9Ul1jQbUFhRqPa4daiLQK+9KzPkrn7hR5uPLGdPgI8+LWz6gUK+oO
5hvxoYmX/5p42Avk6IMbE/FIjGjWxF+Dk+D4bqpil1lkODQDIxPdM4ZsCs15xqIyRHTMNQtD8V9l
eGebCse2aKFMGgeC/oC3t+7bXSVD4sPwgPZQM6JBXevGfFrOOoZKnLMbUmHm5ipcBnCeDb9Yiv9x
dF7LkSpZFP0iIhJI3Gv5Ull580JIV2o8JJDYr5/FvE3E7Wm1qiDzmL3XZsZl1iY0Gqd9GJPwOlvG
q1S8zpO/KUcmtwUoAm8ktXlkue591f0piUiC7fJC4XOUwDsebDhRQ/mok2mDGqoZcEh3F3pwLGBU
t2BZ+/7bnEb1q+LK/w+1jiQZdDB2A9o+pixN95cncfqE3JXGNgqziNw3p4I5i78EQFvu9885Mptt
NoTGW1tW00/up5h7RWG05yI0xFeKZuDkjPN4HDnVrlaf6NfRGoEbz229NlQBT6S3LcyfpsBzJaue
5GZtVlszCaFDO1jBAxGGRyhJ3BkxptzKYT/k54Az+qTv7jMWnG3aoDHvgvKfcGS2ZZk5Ye3V8X9l
5eAvq1AYtl0BnVmbxLPE3XtbAL81xm3i4yRJYwIsS1Kx19IIQML1DQaqqarufUutEHUNuilob5YB
32Rg1MzwPxqD92RMPzTyuXPqN5ixjYnmFJ8MW034Gez6kgMfiMvimU+7RSXOPRYjR+7aaDp180wW
HZq9e1LhU8qXKOcygRpSFdRNlgMJLyIAmzNGwTRMlUb/UTNS8/k/roqAIEC3cWwewqEmWJE4nq5z
mGSy1KdxMxfpQJwnWz6fP8fx57sYTDs+u/byd3dGQEcN9c/LAtj6lRFB/RRGkk1rPczTNZJcpYip
YfpQCPlw9RghuOlCuhQG/SICOPJvdSeQLIhPg1O6CKkTJ4Nxbb2sULRHZdIwBVEdA3HT37XkXu+z
kpG/TGfxqUbqCGYe1XUqzKektfU2094tGdSXhSw+7+1joL1rD6qz72JE25X3H84d3D2SqZea4yMC
ypewIFYhwiAx2sO9KvpqR3cC66MhyS7Bit35BQ53+ekgGZiEMlk/F3e6iP8mn10KKEFCpBSp1k4W
XRNnPIYJ3M3Oes7n8HmW6VeQdhTB+hBH+XPiI94j4Dzbmbo/NH3MBV1uuWWSvUBhGgtrR390Vvjj
Gl+9lT4cEc+/WBmxKz3bxmmobjMCT3S1H4Vt3YVZ/rkIoDAa1Y9S1/RZNee9/1zPjN5T03oLM4m0
yro2JaihzKJIGBL2A233yC5ufq+C9mgnPhodK3xt0boRUAWHGnBHErSA4id72pYUaJtQBo+GYYR7
T3nPg8lOlb7uLYvGbd9a70NPEEzSPpeUUavOxvMsck78NCI/LkEye3aYIXExscefE3w5ifItdAm9
WmUhKpKhfOIeWYWsa0zSnRunQnxisdq1ljesClOGsBh1yp4SdHC2HllfjSr4ouXZyLqAGtdYo4D9
jXzxw1HiL9tcaxcTcRp3kGut/tGwGxA6ImEzZoruOXM6iFBx+mqAHRkRugv2f/SpKSZUD70dJoJN
PvNkmomJ/pbMpaLrxrcs85i8txK0vGk9eFHl7flMDlnQ/yO1uD7Xnn4aiHNk7Nhu0HhBUmh2MDkP
ShJPgPlsk8KWlKXBbCgFAWbwSAWJZqrSHxPL3+RKfoohvqJHpdwo3aPO8v6K8nSNczBgaUx05tLB
lQKtXRTwA/NeblqbcWiUele8dojLjTLeiyr9myJOglgP4Lo6PK/ajtb+DDcjx4HgTZREFXqwwRVf
smv+dZJamxOvOfVm+G9y5N2PmIDgg8SIOS/Ge7uwN45QcHlBW8y9/Ehc/la7vDh+jz8+qlaJHjdG
YIL9sMyPwERJ4lpomclmKTx+HLGt2uTwz6PXztE0KcMxzjFIBfElXBSlgFe3YQ7Ou87cR50mO3us
tkzjPwc1QhCq8UMPbk1b0arhgeJ/2yMkn3MsDkLisquYkRnCcA91VApmMVo8m6GBiqkqu5vV8tbn
YrFDmO015eCq2Q0MxbyOeUzJTFlRRW1FY60tsmWcSj87DuALn/gjyVPQMUdhCbM2RXZukFgpM/px
0ulchorNmblLExsG6KcPbUPbhzrs/iq/Ttc2m4OKoS039z3Hdsr7BSow+MkQtmhxt2YY6WRpzWV6
kahOfflVUVKlEcCpwAe04izhlqBXwIGzoiQG92PCCIgI/FhKXPIQ/ia/vqEJ21IWbbWGkRC6q9Q1
d9r7pw3iDq3/GiVfJBqi1P1mB7McupELCUA+lMrdwUK8VgPmYxgjhofW2BrhmCKKYQvYheR3EIuG
MYLbABb3CEse+NRUgrp2xrMugGBJcA48RariOOgIobL1OWpiNvr1JomZ0mLrjGELMBQLiPO0A/Nc
I2IKh2+PjD4qjpVFIRy7QGb5Y1UffntTyS2KU93B6qxR9AUIZK262TSy307KJFdA/gwG5X7AHSrs
bV819xY0AU/rrsDLkdV61afF2rEaAMBP/M7sgjcVRnNEX233awHXwvS4yMh3NbQsLD4rzxe7uNyg
cocOBZ6SLgHVO/oj8eBmxCL17rF194n/wi6Mfdi080qHAc64zeF+61fPYYOhXmsHrb+FmGTeYGaj
WL6IUr3G0zppeEwtoopAyLBaDxgJWA9FjP0guiHmXTyuXAYwTWA1U66VYENQMqv5pR6+FOFdEtf6
NKNS58ehzt3ZuUG+qfEeOtV7BLUoWrgznFpR667BHu5C6gDWnXuit9HZY88EW6Fzc+cHn9jkDksi
t1sZ3646Qxw2uDz6kNhcQHoSRVgGHWTG3ZlLC6ovFEMWDxWCUPKfILU5a7vQSBRIUKpfJYmD7JQq
smSjmU90zq6lFtA33W9u533hXZ3pOPknE6qcjbLV7aBtwYhj9YSpOSAzOB2udZEd02Zmp8EQJj5q
+8ucgabMxTGdu1M7CUYn6Ko+QhYvDtlL3oPRMXrfBOg2sukl5+2EEeJiYbDUg4YC6r8089WH7uER
153DbUWO4tbXuhHrml2oHD6D9E2VHdfPOlWvJkYPj50yqZXefgaxkYmfCUYUj98CJwIyEJEKFNQ4
GJ44ZUS/bC6JIeubfbtYWcn1Mt9MWUKAPkVgMWX1WEFlQu2gy9+cxD6+sHx5hkOQZfCm//XmU0zF
aYM+g8W6Zg/ZdC9hTJsDGKsxFnEvsHNOv66GKfmHkGuFXms1FwNL7AVRUe59qOYN6C0LfhF2PZz7
0bocTWq87uZ64jFQzmXsu1M/dqc4+ZtpHtp03owJRCwuI5xuJOFG9wThnoG/ATfxvs+fRpekwpRl
vnONIp4iGjs0DDzjSOyILM38jpErbmYAcI54TOAJ8yrn8i8FrzDJs4TILKxmq9BRBLR91uTt1RBB
PJuegi44tgaXe/sUqYQ0LRirCStPcMIF8c9GbnyVY3BQxTP1+qXRgHSYVWv4FHHPHvUtT39VZKLk
dySxwSnFmR28TT4QLyRBe+1yU4F8Rnqqj6yoHuZo+BhU8Ve0cosTGohsdPFCYJjjy5QQVYbpyUDD
hpTkMg//pyMmoWISDwmGUWQ0AQZz/yhGVqP6qxJzZbfMocxhPcXxT9PaOyPO/qKhOksbYDQfCW3Q
Cr3dRbig2pG7zONwH1OmH069Rk/PAOSvt4dznbw37Z8xy1OGUmJEt4tshFhTcRjR1RVxdJpsf+s2
7B2T39pAjzbgnbWLa+QTBJNQqATtj6/j0wA0t2cUY3fp75xOO0k4sl98mVpDHMs2rj4GeX8wIEc4
YhEzQ4ayzLcA1p/uvyhhTnMcHGxKjDhVpJOFWwsDMr8W/wqxKDZdit7Yxgb7qIx0a6VPE0gxj+l3
M2DH6f4Ui22rdHfK+R2dn5zrX3JCOPOdUecT1GMVPeWx2I/VhYqEi4M9tf/aIdjO+4+yuGIWG23i
RDel3tXMnXn4r5Z9cXP0FhBre+PRAFgj9byaswXiOp4YisOzqFaz/29uXkV1y/LvJsbrSBqdnWzi
EfztY8G+gZCghrI1h9jvMpSqmE8G8dmHWp1AGYS/oV5mmE5+wBYXGbLtbrGWrbP6YkLwLhLCyhUS
45DEXHPfCdZPfgDeC8JuhNwYRATcXUR8/nrEz7GSDQO+sEvhdcOXpLFC+36o/Zz1fc2uwj46FJ8z
1fUaLwK8eXAXMZV2MEAJZPtD5e1Hvz6A7k4/Cpp/GoUV+hWPEt35TqPvIvkuc0a6iVo5zKnLFDjL
vgrOIWzi1lmSXaF6TD011ohWqHVuNX5cdCWKxU7AV51hOwOXFwFxIRNWN186BHYisr3MgkezYV0Y
p81/Mckmk5vdzOjFK6J17UwbzF+44lhIUIZX8CJWSieH1EdJxia9wVM9QwaoINnEc/Bk2zsv/WFP
B72zuCsldqAQtj5zDBn0DwtjWpif5vgvJgzGxn+NNNcfjxEol9p+wAS7mdF14h3hKOKV7yE4k4TG
DG3XFkiUe3Mdim43oIGQoBMM3ACKIZ8ZvkcRfGsZENeIm4reDVuKyVaUajV971y2H0UDCK1vDqRW
Ml2zQ4LG3IS9kuJPK+Qu2rVY6BfzsxdMNJDpp+zJ2EU7Yo00mJZfrGPSRfm2tvH4J0X426A9qvkE
HPEfGYhwpV4K+zXvUH8DTjDia+baqyLsj2NxU/VpTt4CDrIYLE3pQ5TLYKRSeWF/b/txxZywnOhK
XnoLVrUFqI1vma5kPTJI8lJGdDBLg8a9gOIpNJA7mAD4UzXZ881iazT1V99AHQhsolEEvjvScbPw
Muj21hafDeKZWbVnkzTpMXpWVfpaGMMOmTjYvb3PTYddd5fWGT4lYhqkgViU2VpywC7EPtfeZU78
azCR7yVKEBHsDYcto19sOUtSwInWt7KSCqZVHz+3cBXsqHgu3eKicfJ5DL9ckT773b21yD0uwVHi
P0IPeAnR/2AbOyvx0fmQkyPrUXXNJRUvo/1rU4S39XsjcNP69zb9wMjGeHSbq5PUyb0j3NhJjb0p
nb2jMUXSQiQEEmZLmpFjnPuIQEC+i4m0YCOVH2bFW5O2/4VtsmOyRxZAHrwOqINp8PegTADsU0dG
zEoItLBxaZdXNT/PiIz6sboZBLC1tbkt/L5chYzJ+j7emMk96t7L8B9iPG2dSkGyWkqMJhaz3mt3
lP2bHuzDLG62fIYDw2s/HJNKbwUq+d41DsDpd7Iw99KbNj1LDrQOFakkZ41CvfHD9yk1dmIWR4cp
ZlX/TfU3CpxthtmstaaHJhNsLT509OwV56XcjRDVzQMRvIQYot80eMHhZUqJXl4npyKiPWtgvTa8
dDONigyo+5D8QSZZSagMKvoPAfyGzRI+yxQxK5P34WnskYoxhivssyaJSjq/0/wfFP2j7El2Qtqh
47eWVJIc8aTHKsPFSJDM7AXbljseeEIrGvoH9P9ewz+ZTKDu4kEgKpcAHT/ZZ153S104sWNeHe3o
eYaG1vDdTTUVnHhVIKoK8a0J9cPp4j3OzAFthpY702f5/Vdk4Ef1m/AAN01flrj148XvoiNDR/4E
4N3ylhTeZWgfQdZToK0a+Nld/jTXvJs29Eso3h60BhTIychEccB5dDRZlXAUeBi/vG+SNGcrO8YG
hpwMw4c3YhqWq9KsX8wqwWOmd5i61g3yC1dcyUjGUdv490hcMmyeJCO1H7zqocM3szW8N5f3TYys
fogNM85++lU1ny0dlqVgXXH11d2ua38EEDVKoYFReMwdRbEVXikFVP9OZ6MZRaCEhCkwIQU+oXkT
rDnRv0LI5n8zsgnYXODkqkHO+2gqghBvGq7B2lPgtfXOQHLKIPBBu0QTYbAc2yfGeOsY6KXHFLg3
SDMq3EOJ0QEvOTZCmpswuwsIFqa4t9Gi1o5RIsW7zKXbABXvtD/0rE18r9UdD+W2JtFbQLMSu4rX
SfEXu+VL5NwQpMHpbaFKcZlHw/IUnBwfrQJcJf68NM5ESDjWSSr4xJPc9Ty/KGpT3rf0ao8wYaxs
VxrbmbE7JLGhRBl6CttnnT301RbvhVOeXVTNiJRAKj/RjWz0tB9FsbfbRzYFsvg2+WxiVO0DP1Yi
8JImGdyoWCeWL4QRr1tKXGN4y6tr1lAf6X6DbP6YFkvMKzsE6zucaUHkzIb0fdTlLqgfZujCM8OV
uCTfz8NfM5DUG/AL8uHlJTpyLnknR9evSAM7EfrCCu8Q8EiUecB5WK07RLAxSkYSBUyv/8vjkxDV
rme5PKGuzzOoArgPQLaZPiEg2cjyP7VJE4jOtfOkqqMmY6dJ4PeW8lEXBVYy0poosXMg9qE8ChQu
o1PANZruptHhr9XIQMdLNG2yxW4g8OB86zE4YkHeWVzYpFYmRrBxQr7QMAI4PIPH6l6ACm2NBL2z
9LnYveFKPb2yHS54cqvEoY0c1tUvU/2B0oq95KqGnCqccRPbOLKBH+TgyIWNsQc3kiDOB4MC93Sz
Hsb5yyO6dipIa2ILEqbBLXEuWfj6fwCQhoU+1wQYy62l3u0ZPQK1b+idCibzVsRnO3bXlB69lNBw
bqW6AWqxCLoh1RI14YNLDEGAPzXF1cMCdY90cMPQkUfw7IDcBy3g9O6FogBybn5hwE/CUnaznCcZ
ASebgeWNMgSMGuzKsiP+wkLgNe6aqP6JZoMP6AH9gwCq04wFwVUow7AgQGFPB14y5+K6TrzBUhEw
io/ObpAzdM/r9jqWyZKKMjTXJjfIwMryPwhAn0mY9ttiiY2OC5R3BmrINXABZBED4zWEK3hqbY7Z
WC7YefGia+c+DmCQVEgiSgAvsGWx47Ux2jlkJBpvq6nFHqHssuv3T2IMP3FxkxnJRkXn9r6zkwdH
RscUdUPQkSUKkwb4YkDcnYiLG6I9XrjkofO6vQwGykkJs9Ge9W2cJ96kBudp0ExQ/l3kl30yn1In
x8pR1KQCWqrcdoXxxWDnUDlMeKdFCjC55IdFHoUmUePCZeuvhY3FTBWYukC5ME2zwmOx9JSGdbJM
5yG2pm9jYvLlEaLd2fLbw9uKPI6SiyFawYWNIWTEbpIrIKvWg1VxYhXZJpbfPYRmsw83NlLmit4W
XxDhosq+s6i8WVXwMY4ROxtkN7ktYqToMXRdA/nvvCyyh+k/nzklRgVn2g3B8B8D1bfA93/CeNLo
ihBo+ovHa0ZHlyHtXEcBE2XEBldcCTdaPfOHh4G085y0sKhpv+rOhY6BzSyoydIcEJr4XUbGmQ6W
qgivQYMSgx1yPkMgz2S7EdJ4q2HBs5xJau9SxeI/1qP7li7WQwFVSgsci9oNSfJSuwaXBCYOYk6k
yZQG98sYOscY1bjtQYdALZv6N2FANCz915GQLzTpeDLQHQL/iQVh0wbF1hxdnUKeuv6e4FiQihd2
sQeZveCwQz6vx/p5DFHlY5Xy2KEYvzE52oabHxiyf+tGQO4EU4ZS1H8Ck2cx3tN737dhFqYbz+XJ
9AdS4Tz9EYberocXhyjaYvmINBcGo0cahJ2mCKKne+94Txac/bhwLkZOX8y8O85fsVochwxShNFT
KSKZtccrLdUmadqT5bwI2BqoPElQIGIBxUtCA49Dj0rEZhFFwxV8ZXV1zGW8ryb15mDNy7kSx2Wp
3sojYB6sagzVgWCmtH9t620HhdMoD8kMi1HDWpticcMGI9OdZ5KUqAS7jRUlh4xQF1pDKpbh3PHS
VjUzG3dr8G34lred2rdeP+noFZpAgCuZtjAsb854mpK71V4aYNI5eKmKSSVRRZMLhZ+lLSvWHWyG
fY3MPEOfYzJoHAuMJQEcevTMKWxbF5K0w3Crl98KGkb9ZqKKC912i9JnWw/5ZaZYzI2fhfvoozBp
hlPKBJwF+8oqwOCjYGzLYT8R9UL/f1LN92DorRt+uy3HAkZdOG5zQnGYhsCRDyZjGJIjaIZQUXSQ
+GLUDIUzfc0MjyUZmt1i9MB5VVa8q80uaTLibYCM6mVutEj6MWO1GhNRTPfDILc0dmYYPIFb4tmd
4/dc6FuBa2h5o8sZv+KCAPLLI0/isRHdS4lp2mEbXHjDAbn6yZ9+FQzwvv6HXH7lQqydFZyXmrhS
dsEtjuisg3KE5NVUHENi3JIYs05KXhrrYKK2ry3vUQWLYWVWd1nvJ/0zJe/1gMNb+1cjwdh483nU
ktZFti3PY/eVJbcY/jWCzFXqtNsg0vywcWe6/aFIBTBkvXGw99ksQADJYDjo1p0TvEXtkognS5tP
mYLS9Yffxib3eaxaoL9RdJJS7SNt/w1pjkJSnFMveWsViaI59sQs5GyrrW7edGOxHy3JjLk24VxQ
OFYT5RJnKXO04QH0xrNW7kWhbogZaqXg14MuP8gx/efBxuQg957ycLz70OaiUFvrGKuEgcwIjbO4
xLWJO9M2OAPEVuAqj5nLirxib9RvZwe2WjwRjr34Keyz7Shs0sZ3AIGFmRClT5LUAtxFfgIXSeWU
JHs2TFTbWfmQGSx8LaSwK0gbkJbz7oJF11m7megxS0HCkkLBDiatIhjlQ79crb6FHj9Txm9kDgep
NUn32RYAko9ylzVMUsfvmBl/VCgXHMiXay0yvtl7zyFyrnvTDwnBghLisKUE1BZy/lnYc0kGaxCV
ap+h9YSL4uCUzVftQMy0J/5MHr24I0KiIvynouGh6RzU15y5A6k+STQdWpDvXWm/OUV0q2M8nKH7
o22NK616zar+G2zeeOx0SMqtqG+V+jYY6lbOwFeOuBHPqMvbz+CsghU/WLcyI7XMBJAcTdd5Kp4r
hD5OTn67snaeitftOD5FfPmYGDdhShEpfAC9auHfm2jaTDvdswnaxVrtlOTOzM1Hy287rDxM8PMY
5UFel19WDn2gladmJEIgjYcnxUAKEVB0c1z7JTGSkwlryI7KS1+rZezHkg0WhWCsXoW4dVLrrjsX
54exZWn3YETVP02eQuBHe8GLnqKiZGzPOC8O2YzzKBvrDvU5KzqAkl5BbHeNkdKtsY37xd/sdt8K
7GeSDUSwhbMC6g6TuWal1OnkU9iQphtO6CC9113AUjOfx61j5lAJnOGx7hH7C02AUZHa9dGwul2R
Tawmu+o9trnd0mZX4WhdV2IxTznQcNVS0Oe6+0SahvAPAeseZtm5HgL8stlPaIC8j9F4zRlBrHYz
e5c8of2Sqt1HBpEFRijvUwg4N1zCj8gu3M0TXBfPJiaxqm9tb460bdbE34rms40pxGvX3GC0xYsO
eWkyDLpAyZSY5y7V57IpviYZH/HOs4cZPgKWiWHUvucZKeoGokB8TQ9OkfbsBwLOJmPfeCR+hhFO
+c63/7mOfUvs5o4mQb7zFzx5OWfAUKgncwTqFWPZZN4KXtguzJwcBIzOfZ1tS6svD73Z/JABeclV
8WvF6mRF1sU2J7nJAzPb+yg3U12844950J63TO2Wa7//h/xtF7nWpzsaSA/cc6XZ1Iwq3OHZ32Gd
28zsXF3fOY3KPI0NnGKjuhaz80/03mPbhw+tVX/6FtWvEbcWAHjarGEw3jk79n4zAJiKH0K45FIU
b43f8gBAFpy95CqS5NsuJoak7sYk9sJI3WOft/tcMOnzQmSTTvox9XyCeSlRtvs2CMqo/mVHjWt4
2bqY98bsmqtXJ5egc/eesL4AixTYkNIvNEgPY6Q2hjQX6POqDzHYRK9+T6RmgEi0rtI9up9N22eH
BLBzUCH6Jx61qqdPVFWbIgzfLHuJS/AfiNnESS2ZFqQh64SCuUzYGJs4ts4E8D2Dj7TWbhNsCkVC
TcdJCOD3jm7wQtIk+xbqvF4BWkir+ZAH9G+VCXWeYsFOs1Mb5AO4+OJpbPV1goRuuIuRrYTKG7Tt
rhrRzOGLKjiCxT9P46tQrArxNGB0MwSRBibsbaCKqGtdTmTlgtePwDPn09M0go3pkpNS6XNSpZcp
bh+83lumujBXXLY73hRc41i+glAg/7wzn4u4v3YCmrqU20rGh85zqT7U2gySSyMIKhoiwS4EJhYl
afLleA3SIq6+JGX0aCv0gvVkolXIsLrM5lUP6pKHSb7BTghqKbAp+S0/2SANJQDEltPD7Bm/Ruc3
oBn0fQg8/hkW/DXMU2mf8DlU9Vkm9LrWTBJIj0kf9fFz4wxv9kD+RAXdeI0M8Bvf3AVu4MVN9ZIS
2v1Ik1Vr3s5vmVt/lKyvq5gcDAAjj4lMkMiYG63Y2OeWe+qCytyanKoQ3xDGj36KRDLN/hMO2SCO
PWwjhU8rE8XF0B36SLZaqAowS8jSsbbA4WgH6o8BDRkTbRZ1xvRfpLyHhPyFQ+JODftdO9sN+ZKL
SjeRlu4rqtV62zAPQMGTMewW38BmiTFwIv2Kur9foxnn98C1szEr9lRTRxJW1eAqM4yPuGg4gab5
rFrEprxiqxIW3Rr/HaeKHTd73oXXRFE3mYwcWGtkt1GO93qk9qoctOau3R9FE+MaMw4cfEffbx7n
kMg5n7UuYKclOIeP6+hmWIQyRI5bJ8eu3WBC3HUQQbgB9KmZSAa3x42JjnztTs5DY2TRtp1TscH0
tATORE9j6CVEM3XMQFk92cgytigtIfjwrjlug5w3ILZF65c48ajJPbgENGdpNAA6cJwni4xkx6Ad
a1k/r3QR7fXAOhxXC4WkS/kV8TPiiFmoGTINJi3XXomB5XhSDa/OgAaan/jhNGzqEEvsQ0GiVdxN
E+ujVlzSqCDRKhXyebZjwo2WuRUDo/COJpsKJvlr6BEz3waJrC7cA6SXJyAJ7bmFSQAssOSnWWmZ
76rAKBcs4Uc6t5pfsHz3Y1ZiiSQYOrDmYu+GIxbaKICLNbjWqhf9m6xmbv6eOIaoZz9LbT/kYOnE
OeyKg292Hnt1WtjQgdnI4i7Fflz5t2QsFx/9oJ6i3tjLZAD6NA+/ZmJ9zzHIkmJOOU/4YMxhfB45
uNrai2BxcK1aKr0oJCFvoHY4zgePB1HO/DfCECJk78i+01dH2K8jZAxWdOgGHbP4N6bAWkyIcLxU
7Ooig/VAMNTdmpuCBrymTGh6kqgrVh+C62jl9AWx6eZnExBo4xXwIMfGfw98/VpWXrrDi3LWVQHU
YCrecSGcZjnsTad88cxmn+fhS+ZOL7Kcr1FfPfX4lSTcWci2n2DmbrXj7IyIvGtzYMHuGf62dkGV
hjVeTc9/jNrwoMtqV4r4eZILJyVDG5n61waXcxFQU8EX3w1jw3HEnVfT52E1+Ac91Vgj6r8p0r3D
nqt5mLND55oobQbm+pl/hGx7Kk1AGSyfuVzydBfXy55ksS6PkeHh8w8Y9RFqO/HhBxnJZP3iMOns
KxLSe2AM/zVxUTJxcG6i8hCU0j1CAcn+I1SUZpWxQ92ZJw/gl48zA4DxzNAs3I0d/GJJc2Jz7uBk
/5dw0+ApKX7wNd3TMPy0B4IL/TblEPb+Wr+5gRd9BX9OWSbPbognNikZbUbqlmWwRnr/Pk4kdYGs
J4nQQnPPs4dTBvmBCYhyTBoG8Zbk/CtsZAhqwPgQsbUMBfpT3+CVb1vFhDLb4++nfkl79FFFzLYj
pwO0p+DAZvfoTPGlyfsn03dweFGZs4ZYFzF5PijyHmuZnWSVFweZE/3p9tMFrW5Jpql4hoWwd63+
CMz/Xs7Tf3U5fVAy88kgIWILP4SkWBTAOstpbZuxcVIcN9SnjjHcBZ7hD3i90XMHHPjQLOkAQc3q
JEnminKacOXdaMK8htpcnG0ze54KO72WSdasq45FkfahYcUgmcFE3qauk1uXMQrHDj3fKJjsGAE3
zmxgrCS4ex+24jURxbeDEwsvcUu7r8QfMnc2BI4+Vu3A2G5sDo7jVM89scx4/nBCq5QMxq7PNbM/
Qdpnq5pjoPyPIRYgynK0t7BYD25NK8Qkc93W7DY7M3hOWxxJCUKTVZaP53oeFqd/juY0+Axij3vG
3Y0S/UzeAgeal7OZ3HHWQv67ZXv3eTm0DPOXOdRd+RNElDggFb4Z+AlJ/4Rr/pQaw1NYilMonStj
+q9oFK8UdZxsGL86i43eDD8uxEe+UhOTyGl2fmZNAAcU1gsMkF+cum9NSQlSECQ1NOY78BL2KBGh
H37Y/itzJmMrcJAx1KZMPkx9/xN7vrPlkuoOiJw3A6GUvKUjqVfdtDUgcvVR53HYshbjXmhXkYlZ
oLU0M/TBRilC5EO6MbSCXSbrc1mXpyQAAuEwLaW6hbNRTvKroDvbtlBqmPGnNDC0VXU948RwUdL2
/vQVFsR+8t/x6pFc4zv7JkDdBoHxk9vmI+U3BwHzCiHhKqHoGZY1HMaSqxYw/m5IGUfGvELdxO0+
+mAHyldzzohog6tXKO/qOjTHqL9oIF/CsOOIJYklaV7AYGBMs5j6RMa9o89Lre4icv/LhBHASghI
P3SljQzNJ7sUj8qWpFNMahtSebOwbO5uRh7NIP7mKWLKIFDoQr0xWfvNEfF7mXv0WsmWZHrNGb9T
+TJ8Sefp5nnyeeiW0AIj/GMyxuwff6Or3S9fD1s+g33mA9mR/p0jYJWUFrbB2ox2MFf0GSX141iz
zBvRSmyZSRN61STGqdOMNgIf62rNAGmnLaRZrAnVvpjnl4y3Lw/QPXQpRsHInW7MrxwgZ5CxsgYR
kl0gc3JtoVfCUNMeMjf+gyB8Tw2YKWWAjkPzPISui+vDyvcuGbULZ4Yr7Nhkzb434MXP5vztD95J
+k9OTOlcJu5XD9574/O6HCS0Qwqp5eBTYAkFez7I7qR0AVeI0ocQYyIlFiM3DM7s3QQ3S5zPxgOo
P6ApsJtzzHCjB2wsjnEZ47IXJy1r70XHzYjyi+O2R0dDDaoEk8wCcb5lB+tRIFExhiU4rGGxgv2b
J2vZhAb/lf/j6DyWI0eyIPhFMIPKROJaWpIsFmVfYCSHhJYJ/fXr2MMeZrunm1MFpHgR4SGcYG3g
PbQr90KU8KOxzBwjdvOLvk2gjUx/mWJmi8NzzsOwjhwmurojum+DMnF4vwmOJmsj5EIaZPIzpY56
Dbb0GMELpeKMD01giOI1p6gjDsXOxs7Ex1itOcRgMcAdssESDIG1SZ1Ti8s3M/V/Mon+M91s4dPf
m5C+b37vzm26XcJ8pYkpVNNLZUM/bCeLxTd17taMnXaogv/sjIOskS2UNBXs1YgjAOwsiToDx4GK
F4HYJS0SDUufkHbxE+Moc9mPWzljcjOALo10FKJfLzClhV9T7ehzxjNYLJQqe3yefSqRRvGSTEBN
7IC3MIFiB58MZmpxiF3nKWribTXYz0VX/eBVPkGIxStWFf+0Nqfl8ftLGhSTiOYXKvnm1D8UPcWi
kbKKQ6XTt7GcT37dvofO+Nt1vNmp8O+A/B/zQVNzFEdYWZp5Lfr/wxE54um6fKETgvtjuxMorGOM
2kpCARKMKneolX+aTmZ+Ru7JFBPFHGVNWveg1h+IGKNGsw9vg6H6Kdjt1zFK/nOej5c48wo4XjTz
gFP4AcX9Qr7xD/zNdzfogIY751ibEpa0T1NLUl39oTxESbHjMs41tBUPhelBmfDb6lqLoLlFkXkF
g/WYRw00z7A5skttnLhheMafTXzo3ra4d6c4XgD5P7FtBNtSOUcP+zN6hskTr/R/PtfOacSwKDtU
/mLkwk4rWNPSpolPbsklvXvhtRvsM2McDugm/w0B/eEw/atDNsgFN+KfGXXaRxXQUz11DQWNaS4u
GGRZ/T3/OQGBQPKZNWgknaQBKz0Ysqj3jsDO6VjWm/Lq25ROjMEpCodRx6Mxo8dRtuT+GK7/DC59
1/buCXQHc3FcZYcluzQz2t7lAfKgj5XRLSEMxikTERs+GoAsO28ptLLep8b5p3osUVktHpVhfFZG
bTHUrNpdioixipPyC4Z8jJqRYuYkjBoOz8aYvnnRtKordXQ4VM+keUn5BfckrF9iMe+F2X3Frv01
UQaBeiyY57s/yRg9Y/55pq/ivSr6M5gLmqAjc61S4JEJXbvTvG0Jl6X8sZGJs2cWez+PN3XFMT/r
iQQ1ffzcCZuYYgE8RGy1WZ+Lcdp7AaqD3U9MyYkn+p54bIbyq+0jUGshd6N5QMMDTdUl85sa7VNg
jRhYYvtjhs6WO8E2yv19Gs9vSZA+exHdVsW3MjAcC+88p8njxBhz8Ojg6eC1jvIegnuEhEX7nsfm
SP9iNmP/9feaNzSo2n9mx4toU0NncJhEHMQoQ5dUxRaJ0JxMHtIilqSwRbD/MYcv4lkcOdujocmM
gsslgHJi86ADs6TZvruW+fSYTDZT1Op9jhmL52w/COx1mR8qR1NO3v1TKrn4c/pcUVMVeOIkYnPb
0puepcW5o4aAg8Yxo6Sjqe33FBVWU0xkMg2milb/xvNvCkMbJe3mM9atErrLqPqdFkE6zehHQzvb
V8ralQXXNlvJ587CI2BTfzkZ0WMwh+9R2R1ylug6px9YE26tnFPSc8g34QMox9zV5Z9VfpUgS8sw
vQ4p/i9dJ7yBPKnbsvSuvmfvks76maZx53F2Ux7329pq6P4M6LzhBquzv065hzJKGWctI/43bhqr
tnKfM0xZJfpEPN98BidBTY8vDyixhqdadzup+kPZjltdSvK6E2ZSd10P9utUjpsq77ON0ZHbWOrG
nfaVMrb3OJ4erdh/LcP4GmDxZvl98KniRvKFVGPAD0lOKq62VNjcg8gHerCQN1iTqU3L6DCoWkpH
RWc9ds00HpKc+5gzsiWmcGptsbN65C96JB4MG7XGpFZ7jObvnCI5GyMKGCbMmU3UrIO4/maNfZh9
xhN65HPwvOkvycZfEXkZeC8DDFJCA3YdY7TP4SCF8K6vLRrC0SGISFYi88+eDyKgHssbY2R/l/b9
1RDq31zlzZrsz7PKSR/b+A6DrLxNJX77kApRDpMu+yaSiuFA1WgghHsh6MxZzx88Dl8dtAHaGnbc
rPCHT4QeAUfSv5O4cGHNZIfosBvzZCsTPGPQza9UcMUbowGvUDFI86LukSvDqjOrk4+pTyAedTI/
J4TSVZAf4SefnZLON1BTdgf6woFiSy0GgZyChpVEVBtI9NiCCXfEsMlXdRR+AFdmWzWlzbDc4He6
KPJuCqsIXzZTahPKBMOGgN6JCWq7T8lGa9WkWkDupQSyX5ZVeGZ6ubIl/El34vAyOQpH1fhqc9Zp
LKyUc37iAvC4zMsSj5jZ6HtkhPSOM8VJGxCJEL9aB/9XUoPPpk7K3CQjY7xU829wEGs3blaByoTB
j4EpMCkdthr7mo5cnxrmLbVDdVSGKdNgJyfEIc7NElUuzIAgEXdPvIB9fKls6xzOA58wdc1jcZTc
OkZjvtjN0pDuvlqTfA2kfc40doHZR0edy2aDbQAdy+n3fUqZLI4ChExR0wYny/7gtM0fsVzwhQWe
hNpkN7R38Nwufd0/5AICREctxNwscQr0rVjaj03r3aMZMSio5yNCxmEE+828cMfIhDoJ59wnc7FV
0kdjsvNfeBfrTiIuJtObiZ+jNaJw4+KQiRvg9/iNUFbXXgC2P5534P2uc6CfPJp+PXf+QpQ6WKp8
g/PdkSpujvaQvLSq/QVnhefbDCgpx8nK48QOjm1RnmmW2rZm952NHMGrzrmnM4Dh0fkboujTx2ku
c7HnfEf1fNrkG3Py2TnoQg/6k3aAS5bypTFRhLr+w5LQLlxtv4bzeHGcGDKSd1yaxFqva1aaBgqc
gtZVF43ix1j8ZA5NgHFtPJqqw2oflp9B6vyEOlo026XHsPKemfgEa23pPSE8LhwpHFdnfnLM4hl0
23dZ8p9VM1LZyh77DFeIu++Vt1an+W4o5HMPDAGNoAgfQzp+HIfl2IshsJGgcN2YbB3FT+ilxffU
ZL+Gz8+f+MTgwfQSGVxkxDLRm0JG+1RPWxQYUFrpXTA8MTKsryPuwyEnhPCnl9uQ6zcfArlVRtPZ
zOt7qzkNcge+uRDIWtDRtm1AC0/JcKXToU76HXmGk5b1Az7ne+FiR4m4muJjQSqYtxRnMTep9hUM
Cc7G2CzzvEDwyTYpIMCRU/i6a2DiRs7aQ4ZK+vqkI1Y50mmHMSpPXjk/V671kVj91eU3jT4ybu1+
1nyXpfQRVoNbkuaPEZGaeRj+zSP1S50ouHi6k4tJwL9xV/0cMndntvgLpwbTQYc6n9ju3VwigUK/
d43cZprcOFWJOC8IfDkpB1/7HNsOtkamwVHoPiDsvtlh+eQo8UE1HEQ0utVHpoBYptNg3EOJ/skG
/wQa4MkKIwJ39cWws9c54ZgXGM8lrllvQlgY8xND54MUw1Nf9M+BaA7QRU8OrTNVyMqB52Zsqcow
wvw4DcMxYWDldzb7BP2Dg30XboHZo2OY0J66yqUaJToZEb4Js3nW0DuK3PiiGeqzYuhg0iUggUUi
WwfL/o/aKNJPDi33qs+erCG8pwO8kc7Nn9qi2ERpua5xHSal+dv60GeFdiBvLZZTy4TXyNZgMTXD
qSxpwJuoCmamhYekhYTrpZ8Eewho9i1vE0YCGGllMuwbHpx8lpfQ8q5RMD05kmyV8P7CzP/pkDqQ
28VN9uhFVDO4GE9Sl9MWmUDfpDcOAGMJMRr00YM5hBdEwKX5+j+jGm8WplfKRs5zx08wD+GmxClX
h+NS3biNUoIJ1Cfi4I5gwlbBJePvdMMAbW+8gbTe10TjC8VgpA/2czre3QABodfVcWi9a1e4V9CN
Xwn6m889u3Tis+HoS1r5xlJyg6VkuMgwOng9CFRV7YPUeHFMHpmQ/tuY9BfAktXArHGVskmFXGMw
7dMtlCRUppdb0RqA0OaphxEfvOB7FnsrhISULkgwq54lbY3RccQ2ENQxgFg2Z+xV6kQMMWZikb/N
Hoq679OhgpXfYAnCcrD1gpThDTSq2u0sBA0qDnpjfkc+PU8lo6hkQAUbL9Xg7KZseh9N912NyRNT
nU0UD5epGbZmAaaLJkX62nAKgwzzppibOxc+jLVwWxWtfKDRUroE0G/cN9Euc4UYf5EPyHNbZgLE
Zs8oaFPmbvwIEaxasI1Q5BMRf4IuKDeTmppHPBYhTU8YFxwbP6TE+3724BasTWzbTzOsjwsjiiXs
NSafeGvVj11iJJ9Zt39px7ORkm1yLpns1SYckulTSfJfdqdYPCpvieLmjoauMbfOdnZZ4EVFhN8D
vXIpUiVOwMfk42B65nvoRkG2JI3VeYYGu6FazNtWAEdwU/EWhMIimtBPd1mg3lNRLgVjbaI02Hsn
eIGc7GduTz4ZNu7n2mH00xhraHvrOh3fyF3sanyjEeF6s20fVXyz6OvupPloYh+dnepo+sQeh4+s
RHroFugvhh93aUiCDM7/NwZwfoZ65cfoMfi+wVCwAwWrAYjl4sTm6oZlzNefXGiwZLsHYsXo/fZu
rnlhWyYQGDDyXIIjzld+b666nDGf72xoMnws6BOXJiWDVf5mhMmZSN3JzfJjH4BQ5h3ujIFzlzgn
cvyXD8CjtPvU84aF3mulwlNcI9sNrJcQZqkJ3E3tn07nbQEaAv0MLYI2RKZSbUB1df/NGn4QHGM1
+2Sm/wl8C5n/Br9yZ0J58YTziiVro/32d7amS+Xmt7AijzfHW/q07rTQbZZhGYn/g+g6Jv/htR7+
KjM+aKsFJDKureaKfWUtZgolSqrRS5/TJEL5CnPYeaJQGZPmSgUDfT6QpCu5VskdegmTPhpGq3Lr
xATrhH/Bi7lGcMJqNqZX28hfRa3FKejZUAzTS87EuHdJMn2kAG1f+4xy1qoyF4ML0UFiC0yQCQy3
03S1y/nqOvU5icEKDJhaeR6d5F5J7MFO9u5iBzgnOk1oEI3yK76obh9EpsnTE3LVQ67ATDbqm8Jp
x6A9+x7i7NcHRASCZ0SAtjnwE8BeDSMtazAsjHtSd/333OcR8nx/Hor4OEt3Ojep3W3xbD5yjedt
XT4SGTkJYN3mpYnq4UuV+svW/Y89evemAT0bdWgdU0iEDYusHNxfxpwEunqQCZZJo5zklmuVhJ09
r81e6jCr93YPjSqigGLJxKmgvyOhHD1ByVqjWpyXSsn+wTf86AU3iPFPDYM8mV3+Vjsi/VAGjhK2
3vIcZVQqzYUNSNWWABBZ9B0zqTd5VMlT25Y/1Fk920aF10SJ7JjEo3xF0/6Fyf1fZmY+AM8EyqUf
0IRMy5kuCf+TlCpOTIKHc8Mx/FjlRQE5nXwQ4o/8Zwx9ykg1hAM+L3RhtskEMzx5/2oaQU9XYmSs
GQCxx8fwXcY0v8MVOLNvVmsIen8QxeU79wj+9KxUl07NP1k8/sUleWVVvRYOxVQsD9jTRs6zvIp7
A+veIR8743OuI3GQca2p0krbq6r1cGsin1Lkzo7XZcPMPrHZGstywlsW+j/Q8wiJxR53EQ4VE+Ns
KgYyCYawdEkGSVM0T4XS7aMDlHmdl1zvohLsT9WP8ZVel3gfSthBbnqqy5mZQ70AxmRhTV+5Kn7N
yhKPadc0l8QfboPjOtgP0vxPOQOr1Wg1CIYOzv26R5NzQsIS0sLOOSc8+UJgQZnrcIlZ4MMpawt3
xkCfJIRjxlNleZZ8bWyHqGXlzIrhlSBtADHpHf1fHVKZj1ZqJfUOO7dNKtzSr+gsckv9IuD/umFY
7Pt5RGwzdB/n2lXEsv2jFVjVtoCg+Zy0dnf0fMrbGPLe48SlayIEpcCv8UbW0aueh8/OJ4zTBrb1
JEwigi4oEI6jfbdNfN2RP3O7c5PkgD0snU/XECjxLpqiM2FqHCmwJcC6d/NVVW67wSb75Rkie5g8
EyhuZCavyhcxj1ebUENnv9cLP7ybm+mjmbMGvh7LJZgCvEnBTB0kMSQOkMF8tTQusszk6j45GFRH
nweoioB2i+Ds6NyGnJ+R5+2cFxi+yJy1C9Utp2RbhrP+aouEI8fEZGHyAudFzaTBIG7ODBj956hd
xB4fPqdJR9TRmlF23JFLnWVM3hrf0bJkEpeoGf80NtYUiuwBEIBJ3UcEtjZNQUWtHLRFYAN4fmMN
dxM/CV2Xqmv/CzzcMJCDiiUC3RDqt+uXkKPhoTCiakut4zdgdZ+ykxraT8r5t/NqbxvZebwi6zwx
rOPSKMMaTwe+yX1bOfm1mlS0U5YW+OHKfyHcWdj1ioqluWdJjnKO6H7TP8qaIeEsdLw10yy8+5AW
t9ZII2Zs4JZVtBWs+Go3qRT+qjHbT9kWj37BAK+wycUDKekOnj04UDFdebYyK9+nFq64wLPJ4NcK
a06cwDOvUSHiEaBqn4p/rRs6h0TP9Uc+Fx1e5ebTk+4ONse5zzP0r5Q30/Iv/VB/Gg7j/ixEEywN
0scpLKijsuiB1CZOlB7aIE0d8tEoEiQtv/zzZqjhA9CyFfKz9SCr7qXFXnTIquSIf4vrEWF0oGLw
RVTYPQ8zjmIGUb94Dj+quvlwDPXCVfWOYGCvSmY7mOPBQfUT/eFmKgF2knganAUE3IXND8TNnDFf
DIGvW5gGzTRvMpszqS5GWkN70INQ/eqdC8iE0YTh7Fz+PLBF3Hg7ehlNRWa3iQif9Jk69W5GYeJy
fMZRvirzJr64OLFXXAXFtx04kHQmDTNgpuMHSpa9xUaFkGq1yA/jO5/StXKwkvY2Pns/dwkNlTlO
UFf7/0mD6t3AWjZFxUx+nkR98tsZt0qaxCdpTf9YNoKVWfPTQa0zPjR7MoH2Yu2MEeGuqlxTfnRH
CXmrQYCsFc828IHpkwsg4m8xfbZGKbfhxFglZgx1CiPuH7bDrTdfmgozptQ+85a1O0LbmGIaa00o
ttu5UDdmmuYupGaDJ9JFu2ycY+k5+dYY2XiYUkncYBan7JIeowgrAQVGZFGUeuvjYT44rnvkDMZT
0k4PWC0qssrQKis9o+CVYMx194T76RJzPN/jeO8ObYL/U8mw4alwjV2Qc5qj+YKzaDLkQLQ5Kflm
bO1YM8SFovVh12pfARmYQ/dYlEF5ScPe3pdj51GDkWEtqKoJtDemnGMWE95NTBunn8EveKOHxDZE
8q0j2E9GVPgHJm0jnWUSecyHAYX9yit3niCE1pQ5oRKcFbveF8HJm8t5G5oJErFlnj3lU+HpjyFZ
nQjrAG52a5kbf4th8ZOH6Y+VoZixRvVbq8mdnVB62sNx5iunIxwmv4PNlXQGz0bc6WdDEDy0Gexk
3vgkyatA8CkQ4LocTFhquu5DphzxW4m8PuJ9bdckVghqpXO+4dpKHmIcXDxLfnacqyl+toL5v6pL
iBXiFn0Z+jm6SbNmY2qWq1bUBSarBS5hCJDxvuamxamfVEVtmJzTfTq2vFhirPGG/sMdafUt64KO
jrATf47b/lh2Eu0THcCrocxlRZMyXE/Ya1xuLIX4mmRnx4e2khX8YxLjZKLtqtlOKmViZ6dDdEo1
7ayyzt1dBe1rldDysiVSEb/KSoNmTAShOst/iyKH8iqgDzbXuMUYNGXB3khB5MMbpxaDlYRms52Z
w8KN2S24PCbvuithmZc9kb4Cbyeh0c++NukANzzx2tsKFdo3mQhz6Vspr4o5oYG56oAGzkH9Rc0b
N8O6JfIgQ3z/EMq3snbKDUBO6tX6sjtZg/8pq6D/ciqw7cqW/wmkZMo/xN0M1ccEvmnFCe4Ve7IA
YgZx0xlTthQM5FdKYBmh0SW0Gjuy1ajazoF0m/HYhvWvtVCfc6GSI3/XrQvjG62QKDcuqp9NjP7O
NVTvZBYdaKT7VopxWt8Dx0gcCxBhFvGikBsOeyv7i/NwPLpFcBeMbIEVIRq4gOfpxJqGOy2fwG+B
Nx3zYCTPrQApVPDDcfjaD71uPwrTgiLWA/QpQFfwkHzLeEBl4gKLk8+FMU+HxgYb95uaR6iqcT3g
rXAwp44o+VS9NVAj7GU9S8LXyVcnRmoDlrCkOjQ5jWulz8LglfJhZIPPCzIq00iMoWzqiNUYCwU2
G6TurNtNaXhLfe8noJgUH8IMvTgNWElri3yWVLvSLeoDk/Ryy0UddKlLrVrbB89CWQGDEJoQx8Yr
2NEGqnbsafhoLf1Erapgoueq4zjTYJTmJLJqUoGbxiOIlzkVduORs2CpAmNbiBHYo6Mb71PFM6Pa
PA0vIIJ5ZwHPvZWiaek+Uq/zULuraWzAyhYFr2ZYNB/pALkc2Xs8VXxznzYOpRmRlY0vCFHo25IT
ptmV5b0UsE4oosTRNIZnwHwua1KBMN8E2Cqd4Axl9SRQ3d9nrNlAHDTXH/EfcTcqylvzgQWDcg+X
rFqGJVKzr3KaYtJJh/Dkv5gBV8YM4P0Rvixkg4gmTCCzxSly42+TbvDbOJM5tpvujmEb2lFnMg1z
8pe0rzh72AMsnyEwETmi+J/jDMGOgQSC0xLTTavMJ48JUCWVUfbmMYijnmvYTNZw5QL4bQUI6DG7
HlCdZUbQj6RwqjE45UVWko6Sj0mW/rgORxtvrBnqJRHCkQ4bG1d3xFSgrCpu1yZblwGlbG0nwvuB
EfKvURaOyumZsV9zcJ1s3FDaAFeWZe6hHvR3nUWfeTeFt6hoab2xumuetD+JsF+KOPozm4LaH2hv
AfGdtd92JH3i/6xW3tvMvJl5SYFRnz9w8F4c53xhCFOPOeaWI7NeHjFT7hDKEYTy2qf4uBInGcof
Np5wT1wcixyHsU3gw43Q2fjWMUn3o/nJ9qwr4H2C0wM8jFK8Vb33UXhgb6YMkPLgXaU34KbG9rxq
J9zZjefRKGAEsNyCrPhKIwK8EUJF3NTy1+7d4cj/3FU0jZRis5GAMliqnERi34ww6/fFVDQwyEyC
9iKnSMiMl9stqgsTl6Y6BFYL+jsby+IEiUEeDaj7h2muKNs15pTkaoCdm6hkup/wmSeMqdatUYDq
sG1CztbIbMYi3OBW/niyyvGzLOU/ZhZ/sU1944Jnse3IeOw52Yp2gbkmmB3Y1uzt/63StJHuDYGz
Q2QoLGEiC5LJ5I/MvvtIc6KbRLyGyb+pST3Ukkhu42Jkw9/xn1/q0/+BuLFVPktq2pAmgQj0sf7C
iBKtx6alf7Hpb2Xq/ecV1H/YTkhCbKrrJ8Ns0ENtJitZJe7GUu0ZNwKLOMV0Rxza1jPfMhcZW0QH
WosOEaz+dU/rBsb7BF+4bXbrqbTnXTGO4z3ElYPM7sZrzOZMNpRxoxjB3HWjLimH4j0os/oLG1L5
Gs8FXm78LkxsaAq1wx4OqfLrY4yNt15BNo7fzLRT8I0N90RQ2fryU7g5QpVs7cqbXvsBU9PKoidx
E0o9PgfkQlZGjjLBXRV90wSn5bqS5WlcOLq2BIwqpdEdxowaMsa1zh0Dh70VZLA2CwNwYwBkJpOB
tQTGG2pgwOISGzkWw2iqxRPT7RvprRHHOdltP8KdXaCPrZrStH9n/F4PyaBJ/sDJRZWrHWiAbu+m
fA5VYAAVp3vIdwwD/giDvZ8p1HvRCfFlWNXI26yfmpYcDNNMjeYjly41Vjmt8Ib4SRmzqnTFzD4l
NINjHjR+HbxQ4U33lMsokUwcshEWfirsiv5eN8DSuPlj0GxCvg83tftbSMMQimN2jRoq+8wpNO94
QynKCA3YNVNJmHRMjGfZUeWcWHlFeROKZTZHLVtJX+/Qj9EzOo8AG3UCa6T+F03/wtaxJYQih/uO
28L8N2JQfzCFmz0zDGNb9j0LS42dxUeP0FjPsA/6j5OfHgpHn13Te2uLFligxo9ru7PaJyYEApiN
fHIx2AQt4OFw/+a23JTpZlg47Ply784l9ohGjNB+RH3U1BbwmlKpmriXzumCPZN2a4/d7YErfv4c
c3vfDDkQyjyYXkdP1ZgA6Wjh7d04QSoPg7Tzk62W5YYINlGlklGuAAG7Ur78z5OUvPTlMiS3MPvU
Phb7VA1njzQE9QKYyGovCZGvwXYK2/2lFFReYGPTiEIhEWxm6yq0Geyr2nVfmI/yfrrubnZwDpZk
VE9kk+ZbHHefhh2/FwZZC0W6hDk9iwLTH+OJQt1xl7uMFTJGX6scqD6iqw3L2e5oig0Jh9iC3W6o
o3kT6tqmLYnUEOGYBHx7+GdIGi0cz/AuvP70FURwHb3E/1CMmBFZ6F9hPKKuGkowsUT+htKZ35MA
/YhvERfbFHaXDA2EoUjx31ip58B17l2VmIyZ8ozkemKcRRgy5rBbA+e2H+P58arzZLdfgyUkPiLg
6HywHUTh6DurCd43YfsT1Wm10cFIDyqa2lMn6/LiKH8hTLjFOXKkPpipCcZUYEhJDatFEHGAZxnI
3/2cdvuurl3BtFOY56E1852ycwqDRTHtKmOqXzR5zK1mSrEuCq6RVQd+N8HSFzsTQCS/JUtfYdEw
upxapnHIz27WHikgaRL8R7FzsW0PdEPkuvat6jsLlEzJqFCmHIBJaHafgdW0N1HIcqng8Le1Aw2j
CMse3TzMDmYpvQ/XEKRp7MZ8LDNDn/DdFocx1e2xAE1EvG9Q65wjLW4GfGtdLPzHJsoVlMfSuyeJ
0b14ppsfA5pQ96gj4dappaJDNIteOUB2e3Zjjiq45k2cCm3XfkwObLoU1yQskYBy31HjUXB1uQ9K
C1WXyM6hq+Nl46kxQjDK3rbUlwUyozZ4bn4LHRm7RgIvmUJGlIbNxz0uJ1Vy3eopacZllMWTxiU4
v0yVO2K/IZlp03i8KZrwo61BEqWCxBc/gntkOgI2oiAYleUz8cS4fCn8UG3jaX7rZfmUZEYFeUcE
gAg0vYPoYyQ9bEYBfTFt0RHFphiouKpaRoE5AdbJw1M6ZfVGGW2AuxOqPGDM50mJr37AzEVZHhkG
QoYQg/pbP6rj5Hc/Zqz0unXUY1NxERlUtYEanL41reHfAo8IUNgOGECV1ixo4FdbhtZ7w7QWzigG
Ep58tFJT199Zj60HjDujJCtJdyF7BxQmgngEnbpdNsTGtlU62uXcmxfeUAyCJagverbLu+zF9NDS
PiDw1XDhJ6ZqwGoZHdehrtKuHlIV+veMagxOh6Fy/tGJwplC0vtCCAKv9h/J2uaHPRI4ocLjswt7
umvIYFviRQ0xfq+A3Jix7YHetEhe08xwx/CzF+ygEUqpJi9EJy0hTjikVfc60yu2d4giHYJgfHHD
2QEcPRd329YprBhKgvZlY/w/UeIc2EmGrayq8Mx1TYAsMYKraWMpi/1UbNKuf6xJ/K0rpIETXpT0
EIz9zAbSU4AYk5MNGDevrNYs37TbkJozvI5vH7eANPjGaI5hroOh8zGTQbDNTTDCXgF+3kgYw4qW
E0JYGmRgBG+vb0t0OgN5P7aBsFpBY20ryzVvxoCKTZdEfFDJAECO3cL5pWKme2tb569Qiqe1i7vz
aCTLvIMhtfJ1v9GpZ69rPtGdYwRUBOc5NXWQIRgIRW2+t0OveiSKRCa4xQjL4TohMFVHRF2d6FjR
Z7AxCzZA/tT3OIoytAzZnV3wrQS0qiv2jWBlqMg82TKF2SUsbxdY7LrabOnHTZhH+b73Mrr9xVVO
95sbXvSYT1K9ap1DyzS0BVclo58WZ2CEbQtmDhlrSojjMYy2ISM8xQdLvKHqWQsJWck9o9oItqR8
oPpO7rKGLg2DG+41qrQFxaV1zm5DACxOfaAdQXbrXYd0OnU9OODCdV/FL1h076ToUD1BE1C5kcV8
VYZJk2Gj5ktY2XrliuY3Hqs/26/CC53014n6gDuuyWnNQTfbeiDFAXJ0hzDVD0FI8NhFm92a2sXq
NKUxAtastrbrT3SLmgR9LYxUGfO5DfJ/fchGGPgWOuBmBsR8o+nPWIbWVg7jyWxPkUi4GnT2aWyD
V2QJCCNp4mH2ofGQz+WGn/3bdpk2JK2ZHuMwfa5SW75zmcDdv9BrGjesjm3eWyuNAMtx0d8ZGqh1
QD0V64EXbOdGfcPkp5bbcbcjUso7E6Fo73pa74lckaLzGLUrQr2ltyTamkJ/+q5jUG5uOOc08v7g
ciU7VuYLJcU/ae5ZB3/uAE2C7/mrRPDLY8qd1L3ScBDtrYF+eNlkX3XA8JzLjUl8a+72WZQMBz6X
au8wfqRoThQHHtaB+Q8aLjgrtfZ8H41Us5TiCpo2DkUMm1zCmNAT8G0XSrdw6h38ompvDEG7Gasp
eHPijuqsHif4YCqDXLc2n5PGJcPAPoYBWefFU+33T1kR8BKwPBOwKA61AMFiWNlX2yb/IGBmpPBY
XBBn9KYsBLVOdPS89pXALdDX5SmeGvdch42gNQ4eVibB54P/+PUiIfZVzBSVXp/mNE51t8kZkC93
o3ZTa9wxPfXDF0E+cF+GvJbJAqrtxkjdE2cuOZ07XxWOgKOdEgdoMgi4g5lzHkRqsGSenQ0VmwC2
QMSHE3GwQr3T80raZsxI7EyFdRb0c22mQHnncohQ8cKannAf+2xSDT1kl3wrW142UzKt5lgKnbuS
F8k4ntC3dyjC9tmRQY9TM/uUEwmHoa+qDYGt59AP3I0quLZOWfaW/Y+j81qOFdmC6BcRART2tb2R
uuVb0gshc0ThoaBwXz+LeZ2Ye0dSN0Xt3JkrgxYAtF9/j071pUC0MX4lD66rAC3kKKzuQrNJfyBO
6HUgQdz2I/1abub8G8LkzzagA7LZuyZNBJ8LkPuT0aCHzopoHMiueJ8BlQYHD52vnxXNOLSfUJgw
vnMPfAFw9eEMOtgn+F1Z9kElSVFc2AiwpkgQ6tAaHLVzICseBb7mFRW96PwhYr/2w3PmLT54tteH
KsLWZ841BsC8iy6VSslkSZgvZtPEu7ZNwElDaTBKxphCPNrSRnK1EyyzrbhleP5tB2cvwCFsFQXp
+JEeOLK9X6j+uCHRQ4YiAPqtfFCMrdqDorjU4/BNjgrACIhpChzZUpVV99Nolz8pexzMz/2xyPKt
a4evftk4p8h1+G/1yJadg9Peo1LQiRZD2D2yunNQzmLEb0N/E818muWYv0l0x49gimt2sxj6feJ1
61mHD3FnhwxTuf2TzeIppBrqhdtFcKMMyN85PaL8RDfRFudKy5lJdffgR/dpULQbcCzURsTOG3sh
8od2HW4YC/BltHn4MnviFhPyWDkxzeXWgJkma7LinHRMqU3Y8I1jB3NnCuyXqcmJaQtd3jnZcKWo
ggsDupLHCY2/MsCtCOtkrrt/Zdg1x4CFyS7MFJA8z2S6bo1P7BQLJhgWBFokTpsMzlrE95lwJDHl
yKTYV2MV6t35LglibD8p3C7PfdU0ext2O1yEiVQRmQmVvbZ+hbZ0C1IB+iPk/5MJe97NYTTeed1C
0YV4sMvKqVvR6/Hd2+WDdDPARBVXgsbxhkNhBMTpGlze9gyal7KJJvFPvotcimU/3c1V9E2XNBtK
LgbMGhjgqpEVt8FVed003PcZfPkzVEPxwq0VCSMha5eN6kSrS3JqdXKDiPtbGTByLNN5ohbIfOLe
QVCfSgW6A6DWWFiTRddOT6Hj/RbcqOgx4d02RfbSz9z0H/WIrBvrBBU2pXmKGi+br7tHgFp5sBEz
8iOEPzDDpAbqVlYYW05ktvduZz4HHomX0TDqhve0GjZlwC0Cv0j+0DjwJuO5FyAiFZAi8yFT6Nig
M7bD0N9UJQ8idp8YZOj6nnJxHjOCcH1XZhufCMrVy5t/7oThxbcrb20YIYt+8dNWXOkdk6qOlkWG
mwWvZhfb8MFd4jk583we+j6xwTpeZyUwmrm8i8hf4OgrHqald6g06gHXVt2zmEPhavzgnFfqqLw8
2SFH7Mq+NbasBosd1OVxJTugcfZSUxrk8mQnJfjDpIHIlSEqYL64Tbr8BrCyLXw/enD9+lONMwan
GG3mFPgpFZEJIvQUYrZoxrQ8OjUggLnR86EOYwBi4ViqB4Z8dpldWlBFYQ7fQyjbe4tCcczIjvpS
Dko6J3r5OSu03jzGz8UkhLUnTP96LEWwbUBK5XnVbQLqenjMyvaQkq/Z0QXKvaCowjMDen9wlFJH
C1IXbXVYhsvSeje54VCgWP7ppJJwavA5Fqa03kZnit4T1lLrqSAI0gmVHwa7FRdGdAoTCyooaomb
r4gTAy6fb7Azbc3HNLUxjpo6/hCs9ay4eRH+wiZXtAhKBTZ2NCYF2I0ha0TKPYAfoUJbtekW6d7d
NNK+SKHfRVo+5+hcaxtL93loYjJw6RgcRtJA2yyBg5c4qX/u+Nk2ox1a9AS7kIY5dQBb/DPQJjas
HMtDaBfVuQ7YQpeSd12mow+taaQRiYnzO6M8vcipouFzsAJF96HJ8rEgj76i6ce59pScQLRR1sFO
u69qztxTghOMoId7cdq2RJ4xq1f2aGeLfSbXuS59FkkwXjKLC7TsQnkopFNh9yF/bNnsIjsnFLtk
bAl6peIqymQ4x1Mb7Ec4p/S/+F88wLAeI9TLjlxQH4mr7csDCvyXGIMnTNpPvh3/KoPgXjPbJXIs
4B9zpvltGfzzjhiEXUTfo6Z2RmaNdR2gpR1Nf3xigP5hXh03Ykrx7LtiS0GLcbQwT23l3B3MUF4S
ybGDNp3eGV72b+YrszPtCuh4WegTxhw8eVlLjh3JCS803tQBZrmEV3rTni2u0kjoD2OO6+K028RO
Hl5T1t+cD1b21C4uOeRGLDIWufSYS3tj9x39TDHopx6Kxz3NiLxUJdjcRrGNJ9NBZUL6arnmoxM7
DxkW/y3sEXdVDdFxtEHmBlC2gKywD409YRzYCNL0HLR3duO8zOlwiwIOqnaYkyMOO2yHkLt54477
OnT4zkSCG1TDraPo6u0Yls+U2NMngoF42buibNm8n4blmlzn/ndQRT5rcnmium8pGiNqq2M8+ybr
27rpKPXFMhJG1ovTRWcvG09Vzfq/y+kyQBjLV22EkWOIyf9bdEmFfkDbYBL4JyMIurU9NFfMWBba
xLRnnXk3IGBRx0jsux26ZxFmznYAlrAu3eS9N9Wzl1XTnd+E0GP89teuDHISi2EVnTPdlzOSXFd3
f1XPhmkybdAErI4RZ0FRV/i3190UUuQTyfE6eMO+HZPproqnx3QSHxgEUT8jPAa+BywwKzWPbgpw
PIY4jmzbsbJ3n1yvek1980lWGKo57GBAav+Zbwz2Cr+ur8zCjBhc1NB3cYOAiTUJbQ78M8AGG6sN
uMYp/xNq6p2BuL7O6mk79g0Dal0P68ioxEGL6WiSm10lboemiFX4nNWEgscRKyYOpGVhyEI/Nhkc
lXhvWHLya1Y3C6rJgh9J1lNj+IdMcTyXUAZWzPE0+KBSr9i5LQqgcxwz5zXrFNS6giuXsuEFJcCU
NmGO2uotZoa8/qggGSDW2swNSfsI3huZgDBZyBeStcVMQJqc/D5fDEF+Kn4c18Iy0ytgEqb7rlX5
Y5HXXucOx0wg4n2tmyd2Gu+emPFOz7m5Tt3yDOieXNAwbbocq+Fc+jaEd4xFEXFw4Y0Z7TpoQ15o
3I9O+13l4YXdCI5aS92pecBdmI3XKuiKi1fRJkobCJs01tY0R34OUfFRRda1tkDLiDngEM6KkxEB
ESXxYW9Z8SNcdeQ7CcBAPZ8136Mg+Dfa6hJnCf8kBvfUS/ClvRj3ReyUpEiag8vVhHYO6jlc9SP8
7CVl3UMZvPWv7wTapvXNZpXU4+zyGtTgxiLFrCHM+K02Hdx4BoVMha1YOczDG5iye7qxP9qAfFQz
sj1crFH9FHsH5dWvM3QiREBuAoWkYNmhacSjStGTXbPVU3CgYgPers2R2CbhlsTlg5KY16HFn2pp
vcyN0dwjTUMRpP7M4hvJg3kOfPOz1GQci3i4JsQZXG8CJYy5jagknFXoOdiAfDYc+CxGpXPGwwRu
aORVe2lR64PhwaL3gHtabQ7X2pAfyaDelBdDhEzwBKSj/qtzffN86zmI5xcgaG8kne/IGxQboHLP
xowptg/QEudqcg+FFbC5iBJxNFx9UYm3V7b8CnXJc+g33VHIjs4qy36JF/8Vxk60IZX8IVJS3mFA
1/a5lf8zOR952Ar2Cl4Qc9FwYoIYpr6XbftTq+TGOfs12FzU56pAmoa9ntEi46D6HhIJdJ2jnvAJ
D5BO+S9buAHJd1Gm3Js3pqVokza5poOkp38896tLmsQGnhdqNCV75GOM/HxqyDdtiH9RXJ2x0fBV
N2HCti7IZffK0V/mlDzjgKWFQvvbzPPmbaFiaxuSBlpjxN0GgX8MUid5qBzTOwm4T3vyOPD6Q7aO
JW5gejKzcM+uoMVwrhli7OkGwPjP0jCKrOo4tbGxn2G/H4gbeWtrlqhISJFOv5zxsENPUeoTFa48
zRLV/TX7FinE9V5VTNx0Nrt04wXhZ41yde1L47XEf7PJButXkx7H6pM/a1zD11Dgf3AKgI/z5Lx3
EqEGf+x062T6BiYMBTArPCD78P8EaYQ6Ss8RzscNvy32QUnshH0w51YWoK7LMWxXeeVW/2I8RtTa
sOib5X1qTc7ZCsr7Bv2e72x3qr1BHANWyUxrtLkNHV4NX4/6zUmKw1TAYkoicRp8QWfXUle4fIT2
aPnrvjMhgMh2yy6TmkWwuN7kPztd8023IP1lUtUPc92grXQ0amJ8YdVsijvTHndJTx3U6NKdNhCF
XhmthM0xuN5dHej2g4vUIezS+qfNtaLAXo6PveXj8HMqcbNnTXOW8OdTgvN9j604/ODMxBfYqqF8
ni0j38MiYL+lGjxACfUEZUewz0udHCARxMwYP8sOKgpk/1o1L+hoVNphSUSdKxz89R6fWa3EtMtF
QI+81QW3DBDCfQspiApgzAiGbT4yMrc/Y62R8bLUrj690bK32Wj9DIWpNk1mk/mtqVPNR8959WSU
HcPBqf+pDHsrJRIv1FKaJ4VEsmJ4nv+hH2C4GFnc1CwCIEW42PhVLr0Pt7D9O677gG/5O42baALK
6Tb1D4XHi+0SUiUDIhTPirbBwSHuK6fpJc6r7OyzRbgzXBE84u8G+mpUhOAq00ow/sTZlzWylZCV
gLXfgLwobB1eHcmXfWW7I8IYq3QUQl+auPJ0q/95uU3+IupVNZyYBLmtiv431cJ/LlPGsX4YPWw/
VBRXOplxfJGZSuHCoTOxE9JEtlCbKZ3li2mBQsMo5qXcgkeIbWoRcmOR2RhzMYdYSU0VRa141v3F
Eu4UNi3N+fRI2WH8yQvEx23LAqykVjITdNz47Hd3JnV/smId5pixAkJVEn10jA2rVEjfiUJuMx4F
q/4HeynN7f2JTs66PgSFv+TmDAmxotDuvZpM/I3xUgpvWn+ixXxROm6AFWjaBa66YkmxV+FsMLcP
ZANWRc00wKg4k+jUlt4pqhk3jDPBUkdZAFclILGrJNiqsE0Y3EPcNNy9p1Re29JgOJXJvHXifFzx
/q748yL2hVDICC6RVCdTw1v9xYAUGYuChDRq0zmL2SlwvhggxMpsNYmJ9XsRvsZ+qL+mqeS2knDb
m+WyE26S01TPbx2xfmLHxzII0evjEF1wVh8lfa24rZv7KihuKvaCYxTK8EPHFnOOQ1DggVpbPHZo
vhzBlkx+RUusUWRdxM5bZUcogkwNUH4oaHQrg8SI+AVXiaHTtTGtDvlqaGn3a2X007q6exrxClN6
RNfv2mrH4mDCFdNfOUhMqLBTBTPab4qh2pehACio8Ys9d2qSXE6ahwwMHDfbrtjUmhMYugdRzZlO
gKEY023fUSNZtlmIfzC/DzvP3oAu2SsZw2CV5ILZ9FOWE9uXKvBA9yp48U4HQ1RU7r2ZOPAUCwO5
P7nmDvPHUEN6VLZ4taWJHVtm0uC1SyEK5jtwbDbrO66+LetoZZMGxK41al4meXsrko4pt0WaBD9Q
K2YMLUl7Atdr+ZQg/rsti5LOg8zreI0i9tlm31A47oCRIgN7pvXERmd6GVWksTN6370Z3gjYYIIM
GZtYQOqF/DAQoGQj7rBNAdhrehuoCwq52Xl36uFYlrjXmqB5bmx0Ss0nwQNZtAerh8FIzHsgJ01U
txF4TmYHu5szsDyM+VsDuglJ6+UMzzANQn8JI0EzdzsK5NmmtMTU0AfkIeZ7YpiS7Gc4tZsY8QGh
CJhAgM9wq+sGYCDRJXj0Ub3TOn9RSXcFQDNRvkvMNWJ2pkyClyiBqMc+4pYRLKLNVOe4SIeBK4SD
f6g12CZwctWwv0ispsd4tq650RNtwPfV5kThsrb6rixFH5DvP5Wcs+CBz2XuUfacDnzLnKpdepCW
pVT6rZmO10Fd/2OrZ22kzUtV0Z4g7am/DkP+leX5H0amrbY8bk9YvzGTJnq2uzWU4xKPliloy63n
hpAZ2ub8ZScqDQHD2jPkhNplHhgzolLMDE3wnDEaO9swLXAlhi3W3S2Ot+kZ8goibiMK5x7FhIYk
Ttj65qWaJqnA6UKcUfjE24fZLBQYmdwc3rHdtYR9gU2muJXSAbNgyRc8DQWFAwXNbnAWnHxit4bv
bN03HFyNJZ9Nqf0Hy01+RyFe67F7YIhxefE6LnYdXtF2jXu9DnOYscFvl7Du6H0n/4qDFmdPl7+J
MhjWtWEVZ3NylhsaJth4GRSdlmVFjuyynuFjX9zGHd9CLkJHgAA4uTqma9RLhKQyMr5LsyclIMjS
7UebbBjh5Qo4G6vMIyGNmNYjOqJRoEaDWviBqhI2Qj57W3qw1NVT7BzJ1aYbDdVwRUSAisYE5yne
yuQd0HD+JWx6vPFWmkR0cXkEuA9WRYrBLwlxb7g++eZU1PmTnZeQFarG+WQfllEPp/nFI1r7ROQA
NHMrDn4UG4Ywo87hn8Z2tHJZ6++4r6XAq4vqXvAX+OU2aP3zVevvqZued9Qrxf8y4U0/QxTGD9aI
WyN36SZmL+7ugyYgv4M0QiU4CyuetsELtyKL8/sEN+BHR4jlEVGneXYHq1s7smDL61d+SZUJdrlh
ZzFfvwb2TOkhoqPaBbTJAx6Wnnosi7p9mWRYXgMWgfghBuJQbldlTxFHzI1PUF1NkSzvoBZBockM
d1dLG0dTZRa0PUQ+L5w65WbRdDOoeJ1b9nX2OrxpNX3B9qqwASvM3dz0G2shexZ2aJ/AXVBUPM4A
+AvXYG+koHTLrD3NhAxWWhscRXkgsavBbnR7DE+1HhxGeRWfA/6IcOeYXqMhjHcu/NhVVyYfVV/D
Zllg7HGx8NWXQcrTY76WGcyiUpv+2W9guyUDgnKaVHovrODeInyDnIicP1spE0YpXoea5tSUZZzI
e43nGAFIq56MlMAvnqCP1p6kk0AiJKY9Q36ejuEqGDnkfINrAKDBBW2O22KQ9bHxAGCIhdhXWM5A
eQw2b/X/KOnlwZ+Jx3/jVvEjIH2a+OLsBp2C6riUuqgkqbgkGwu9kWVpQqpk5iFg1S2LNeR2KLFT
1dJvkNRow92jLqcQM8PATs5no0nRO87xqKad3Z+p+g4TJ3yhDK78LJfFVblUc/hj9j2V00vQsj/U
5VtaDDlplo4/j2ssMUv1U5rIAGgyMTlY7teFNEAJGzwcvp8/cIy/K689pTMx32CSyMVtj4ndLp69
oHybi5qUeRJ3W9lofecD/2cq4KG03G5vddJYhxnWT8Yv+Wrb+m2I6StFbViPlnXjtq55OVpZfMor
wg4sKLPiaBkRG3PNYL1nQM8vYbCQuFr0irSrgp3ObMDAea/uQDSMa21wbvNg1p8FlnvaZzkcBrv4
daoYnuw0PEZE6fCz6q8oQloqZid8AE6ZPFJM3Gz6MX1JSzhirJegFi5R3YEZ5yCdIdqbDb96kCy+
/GpEDvf8fh/DfFhLyc9qGeyBGEPYjVcWy9TJfsAo8zyHHSU1alZ7CpjDVS+6f1Vp/JYuDBvPh88Z
J3zXuANxzcqjcxRM1GjpU+Fzj/cLKDDpYH/hmkDozYvPJiEuqMzJXtfRfBtGF6tc88JiBwKJE//1
SN9A0AtK14fevrhph2QG1ncbNMax0p6xsw3jJYjwzw4Bu8tRLHhl2062c1hfYt9dIM8ZHRY2PQw9
h2CHP9W1oROPsv/16LIEskim0wvJaiYtk6M52K8Ruyu2e8NbNBYv1EK5fG4sht2s/ivm9r6J0L2C
IH/ECqIYOinxpIR337cTJW4jc5aDnY7isYH+IJyp2re+LCdsDhO+cZLb8qe0KgDuluWBbyvfwAWq
vRW0AzErPOJDSAVgExPsryNEK94WTNU+VfM+shSeZtKmlbI+Oz9hahop48r+skjg2sftdsIGCbM4
As9hucbFdaprl5LyLwMPPJ5ARF8AzQ4p/iyg+s+YInijLNkx9NghjM3p6FVZfFR+/JfrHphapeGG
gv98rIwerHfkpAz9w3DoGqhWxYyMJZM8Pff5lB4SjS4MiBSYRlRraB9wJted6fMRWGV4ILh/CuNo
XAEktjmIVYDzq3h3m46KhKax96z7LPR6oq6Fephjt7z4nf8zK56BohcLryBEBm7+gox5Cq/uexI1
D7K1zbtJFh53qIa7j1Pjk14ZXo/XUGn1ye2I8Lhnu7+kFfzPGKgkAXSW69XQDFt8ItOJqnnsoMzH
9NNm4QNTJuo60yrZREuwxLL8U4b6uiubytzg6AXQnJJ1SBYLrWzDWz3Fi7USRZfwdnzxEgYgRaCB
iJF3w++XXbqk7h/SQed3g5M8Bz4fRo6t5hiYzUc/lJqVq49qF8l8PSRhfi090WDbppueuLX51Uga
amzP9h4Tf/wwyh7/R8MuqukOmlOG7Sw/MQw4Wjt4lGPhy01XmQhrbjgwo/dItdyI530W85LJu6Fh
IJfeQzhIMkXUzR5Mw7DfPFrDDx4+gVWR1L/DsDBmS9c/9mHxU1EFsYYG/FgT8c9U+O2yndpy3eKc
LgTqcTZhl8mDteeof9gscX06Cm53nzd3RYZNOhyBkyGsqWopU1rmmnHq7TU+E4nSOuOZaUDYAW8y
lrDyvHFrDlZrKt5sMRxQ9GPAJ33xKA3b+2CmrjZ9o6aDTTb10Rnbv67Gohs2TbNXImaRKOsAZCAt
BJoLq5kRpTIyR665oX4znrQrd/R+p4bm8YRv3jYRxrvyk+ToCe/LYY8JFCCYjz7f3e2IeWIzeuEX
XVU/XZzQt+KjVvq4oVDZ6jdPpeKucINh6+rlft2SBVWxGE6iC5JP0ndbO+6w34ez2gyqHvbSM7+L
HCgGUObmGLalf2XjcIZeStuTb0R7HSFdtZ608JpP/jnPDGPlCIZ8McTfgXYx87rDOxbxR7cJ/EPD
w7XnE/MBfpXWKYolViDM47hIv/s++EaBZlcy0d8Ttl118S2XHZERvIcIXVdW790xMRoIYFpG/6Qj
h4vnt3hXhqHbcLv21rR191x/eglXYKD7pmCHkRBu2A1TcCc6i0fco3MhwUHGnGqUHtk8Gkb6TcKP
CD4dyaQubbLKtmOBw5xPAEEPgmJXgvlnYY+PpeHewrDysqMRetbSpj0I/cCX4BpO4T7Fk0QhHKyk
ST47xcI8NvZ5md45hnwxK3G1Mq/axNTIDQk0dMvmzNGVcZW8t1fFCIQYpv04zE9Iisj52DZl8mZT
p+KVFS82h9xDgHvVBZO/BA1gkbcSDWFK4Ah4ABqikG1IW/RPC8GihqcOYixGg7bCp2yWn8Fsn8SC
Op6RERoe/LyjCbe0foOMRxGGwbrKoWJD1/Vmcxun/YNbJ59WRtJKqheudGzFyvGVWqrDWLCIwxTG
MVxtZ5plBbBY3L/OyXXNbVbJ91B3X/+zZ3DJkT/rdcpWMwZiyouNuVN+6clrMXT4xDDh07mheenZ
VUHVCCjNFOYlyKu7Gcv6Br812iNOvPViif0px4iBQ/Zn12PNGfOCXWEUwWrInWXf9jUB5RLD4Ccy
JOXa7QS51k0f6B2/dvRH94DwEQTMVV13497vB4wQgl3vO7vgP+VlhyLhPjfP+oMA9r7qxKkOs49S
9S92WRwylhY+/DkgQfGbTUw2sxhqi8I/FmZ0HPrgza4LUMkmMKB+yOFhZOm49fDsHnj9congArCy
zMl4sKroEWP7dXb1z0QB3YFoW0pn2cgZrl9a0xd8ruQZQdg/uKqwVq5gnQQx+Q+yMzRBomB7p3XM
lQvYfM3maY/PxdpMbtJsSSqnuyGpn0jE8S8l335WvNLQFe1wUPELztxo64e4IpxBkxT0/YwkWJUS
oZsoI99QlkNjQDd5PzHonBsn9Bnj1hV7pgQM632iRJp3ASTkQoy/Hkq9k9c12TRKmnwUOhNlMOj9
w5zbH0k/v7s9JJQeZ4jhG/+8IkC89Oo/s46jLUIqHFjN38SwJvjEiXrUKv5TafyiC581eXgz6RJe
L2w5ES1vEJ60lUN3dDrgygixmm2EyR4TIY9M/0ySzyh/CEUUm6lnLM6s4blIWS7zF3wGj2bwhJh7
k4JrNTGDcCN4i2NFKk99xQnBbgLR/OwR1tGBW/DalO3ZdPRP3fneiuTjn6GJCLhN+jImvJkdvdg7
Eyhgk7651pTtXHeE88nYuYEqjgeF0JVEGSKKkN5jeC+h3nClpRP5sZpG4ggFlhPLsVlbDcuPkznP
xGkBZLc7nS8XZ7dq90mCoBrVjrudWDM9ka2FcxHm7ybhxTioUGqseW246lZZzsVy3J3rqZqwWH8l
BnuftMxcMJ7p5nPZYDacOqnlkNeMSso1JuIdVecffd1sw65n7jHhn3UXLBrPglwpWY93abvb3AhO
lmtzYW0GNGUOOekvdrl6ZGtom1f2nZdpNp60Lrc21zHy6fx846sRwRnpI15mnMafZAz6J2diyYhR
mL2NDvnltbH1DRaAVmeDOrRyEralOgmrvkwDQqkznhsB/GQoX0nyPXu62GSGUwNxVXhYIXPYc3Sg
M1BvYjdrz62VPkWVjcWvGXnPcxe29HwX1KVYD5m6i/IJH2NFrG2QF819wPAhzvgLBSqN569GwRAL
jGg3tAAOiqx+SMzkSYX2I7tAhGosTgV6vzPIJ5oWtj7ezZWt++coDX4KLfiAsl9qF3+TtvsogCu0
UjyQNbq2IS+PEES9G1Kea5AjU5S3KX5XMaHKcmXGkVCuAyujnyI8m7At+I5eXIlRO8/TC0njxTjI
ymXKzfuAyXZPGfZmgH++9cm4tXNw9ai1pOVrKyPjeU6tgFd3y1e++ql1QOdsiDlqNtlT29NZSOdc
lKToEwaRKBn2eZH+eTNAQh0+c1G7eZ7/anrTP5IqO1q87TUOkHk9jyAKzah6F1WHm02pn9Bx26/Z
T7jGgVrkl4n3eWOJg4BdvmkEW4+ujuUFMVUcxdC/gYXb9TmejtbiUbXN+CqYy3mvNXDL0+KlR2R3
G8IM/SCXNJZ3Rw9kvNFsf4G0hOdYtE++kbMyF8lRoQevaz+kil76F343wJCV+rFjGgDS8Z8/sdUD
+au2Tev/M8mdkFR6Sl3+x854c0fw67iRDjhR9lVv7imO/TYNl9BE/sOzcTeOMwQsPrsCIXItqvBR
mzI7ZJ3cqkbsDQJWRJleZy96axr1ncRhQGlg9uoNzsWzamgSqb43zZL+wG464zf9SzDK4XGw4bg1
9da2+tdpzr6hHl4jEgtLrw3CnvDPgEIe8mYauMGmbwmDDG6Z5JITPZhitJHS1jceQLobguGizIoZ
bpIPsnNpSuH0pUflM0U6weAvj1k1Xhr6e4NSo5uZ/ZPpscOJMv1pgdNeMxJ8jsL980PovSEc5XNE
dM418QLmc33SZkFdF9+pVeOkt7mjFptr4laaQbCCNzYgP1WYvqgWiLkstoDb25PhYZ3rSmLQiRcj
UkgWIuPF6QxWY0n4wYdfrEz8zwkGeD+oH3quDhg5RiqBsU/4sBQC24C55tXvYAro0yPaVNYGrwZp
36d99tohclL8ADQMcMcjuP+1SBKgoTZk3PIUq/ErErQpup75MOnhLG3xMGqWHrI7AD7/XaRQmsE6
3CZudRmMdFu0/ZGLzMay8u+Y2y8femmQCscdEtpUaIDH4EJLsxT6QnzszZEKE9U+x6MF/X7AOaGb
u3QKf7Iq4ZYkCN6G74lgQS2mZz+gAM8ewkMcpHu+IeN1DM304ClhrOM2idZANr/ncfH2OUmzK/gw
diB43FWIlL628qLA6wu5bPK7XZNpnFFcgIcZG15a3ptVcIusZtfCkWAM4fLLJLoBub0Rmj9qE80b
B7fyFtPGLu7KtyavXgs6p9dZWL4GJvKsW8mTFUI4atIblidsVLELNwHBK2vm3RRVEHOoPnGmckdA
ud7WsOzA6Fwwi361brUeJ+pFg8m4EzUPX9r3F+B0aD6+z98uweJsETkIc03vA0R+YBjXCIG56zEj
5019Bhacr6PAFeemiM/O6KJC5vOehPBX1WGHwHtFBUSQ/8Zhtu1HcbMLa8NGNVoPmMhWE61QJHx1
uvOV9UpuH4dTyefZBXeZ5RxqAEM459OT05TyPg5pR3MnMCBGoQFp8D83fOAnKKsQseadX4UbH1iv
n/AL6IKlSF7o2xDn22jKeY95FNBXAWdV7raPnMR0WywF3C1Ris3Qi7OAqLPyhAU6qAkYJxfENMGO
vPpNR4jkQfuRJfJIOO4s3B6YeUCxUoexFy8UBVah6WWgU3GzJVRiTy6rx5UIJg7O7GuQ86ucNNES
LkKrdOk8iCz7HBkWKdLghe7a49z68jgBh+7G6H3GHAN8Wkc7PBRYXDtqIZCaN1lSnILW+staXudl
dOxK45ZXjaCpEBtttuBjdBrwY4KsHnvv6oVM2jCRQ695AmJzDA3vHX/umb3so48bYl3286vV+hMM
qvTFgvBRcqslvnlC5cMlYPlsu8pqM+J3EaX0Abz2L2CXSDNPxr1lhUenc5uN1fVI4fKYstcvJmol
ZMggluQuzvImOON6uji19S+07atTVd/dTGo7IlhYFK2zHgzvwMvszqmZa4rhZY4i6zD/f7kH4DTX
+gufAm2XwYSFlX8VWi5ZeTpfm0sjlv4X7KyISeaGjonHJi9J0Rf/IoakIUWcacl+lnH63AfeB0Ab
HLB9/DSk8jxI7mahVq9B2+1QPp8S/Hxb1bEfw/f6yzeGfS+QWE+Ik1Xmr6aVsmjw/+PsTJbjVrIt
+ytpd/xg5e6AO4Cyyjdg9BHsKTbiBCZSFPq+x9fXiluTFHVNsldDZV4JEQjA3c85e6/NWVIlDRBE
MmDnPhY7b6lgSqOPsWyEQky/iwsi1fbLkF26FXnOPl1Hl/pzoBdM5RDcL8DaSXFhR+h4YLiP+yXx
PtCcPlV2ehlY+tgytuCAhxZIVRSF0AIRRXTxUzWggJ5HonvBeNCtbjDMIPpmEuXTHJRyT5T5u52F
TFNThoUjx1Lkow5mzDUzRQgqxaUv5V3uzW+hrq5JVviomN5Rs8brGKm3AsEuA32FugnJd5F/hytR
Xcx4zEyhHhKvJoW59wk5OQujgXB1I9xWDnqnaSgvZaIvJUEQS0GJqBMkrXF9qBKygOdmeOCofTd6
cl9X7l3o5PDhOEWkQBzGBIFqyr9ahhORpR6xGE0cvTW+e0hVdK/T4ehCJNuR7EaFuCTfQlnyEWL7
hJ7xIBxcqE2o69UETXk1AbtK/bl6b3wKukjS4qZhcULgM1xFkvSXzAxvsmYKG54hhXVe2Tu/SRHO
Nv2JOcnHNBTPkK/wWZSDx2klOtqtccEaOdeAy72VE88/3KwNTrnr7Jy0/YLRH6x8SsACzXTryDg2
WtGxJBjP4rjUzdNRxyRgRv7JoZfdFYqOL+kFMZzAC2uZvnSyu6ERzmrTJnvHKoF0Wt0PgY6pC9It
TI89rYknAOLNRWKh0KOG+RqX4lqdYf7yPG5JInez2PZriwS1j7DtIh0MdXtrWd0jw7mbyliXvXvO
GiB4senbN0itH3XnIGFyBgKr8eMDbdnzHMwrYfkPwgumLRHObK6xcx0wj5VZ80MKFLk+ueMXY1Xf
+GIWF4pMtdin3C2S7KpPzqh1APp5fBzb4m3QnrdSovIP2EoaZFERW55e8Ws/IUvZjr3z0Xt5tjV9
GWxht95luWmQ5+KhCzEbUvvTF4/hta+wj5JxHHSQ+2oWX7e6H6LmEfUgNIcxLMkoKTUCVXowzBjW
o6N5dFkBiDRYdjR7C7RzsIttdO/bKZO7IPch1hLNbefF0cVc70sLRwEBR4ws1qygq8l03/vUpJuO
AdKWwTGMJXhuu1oEqHZckPuQ3NmpgQNVfzfFznuSc9NX0UMZFNctkcydbe/sRWwJTGjWqT+BVxDv
ymYlj0bxPZVMUdzBB+bYNzvK05v2DBy33APZlwvjE/zDYxLu3BYJSSTjzaQ62AQ4LzcCveQK1Oe4
GmIcNfkShNtRYzRRvGdVSCDj3CR7ev2PcZuSMzkl20GoLU2Yl9LXJxFm63Yen5aUNNFS3qkwf/TV
/MHG+ujP81uaKqShg6N3iw2NWcIE7QPncoiyjaf/Xn+LYoNLp0cfiwQnGDi4JtUXXi/OIV2H58nD
INSf3LCCpFzjvknhXCj1NSmg3SHuucaXvs3ygPMdKVxRWlym2v1aiPTBUyI6ovfn1FdEt1lq3zCT
uOsc6JBsVpuOzfVi8axtNjm7oCtfrY4TqYp+REZfpZHDzjjsliK/nFIBogbjChAA99uQkceHl0+W
nPrs7A758poEqANhHfdi8FFRqY/WZtefMmQrZ+2ANNlRSfclmMf9KMsbnQ0VGyvTU0GWb57n3R4q
y7qsEVJrPLJp033xg+YGNegOLpnNHCtlSpgCxYloe608dLC3su53KUqXMhG3ooM4pLpTH5XfrLa+
1ZNGy4l3jmhOMgIREY/5JU3nH2RmrYcguRw72DGuCR+aVlYX7iK+BjVJ4OdAULqrLxmi2WUyL0Mi
q5uBdxvPMq0kilOO5Ni08ZqRqJBJmp+KuQG9DFe/KsTKfIMNcYCHQUXfW0IcV7FTpSs3rW8WOt1o
09iiWKtObm7v+qh5m3uD+NFISFN5pekyUM+FYDfYjabVoNSXiKacqqINC0i06wzsa+IONEM6hhfu
LULvYD0KXLoYF0DK15m9ynqCIPokaNHPzBnNZGxCnr8cM2E0ArJmS40EZJceZOBFb6audozoFwhj
9XA1z8M1MnWL/FRKDOV7ztl5+CQSR2z9Aa5q1as7wUjwoAMPviX0ji+1iU+itd+syT5Z+UySbwGi
ophZjKMKJJmbN8xs0JHOzSXHKhq20dpg8TPzstUWOjpb7Rjwvc1N9EGkSoLKi5UjAXniYZm/GGgr
gyZ9SspqOviNdwPzhIx0rpOqeR/VM83pMbzvUwHZAAssR12yeU17DneGvZ4E0BqC0joVVnCIpwWr
gSHXiI4uDNToVjTTvef4B98jiqwrs1PASX/VLNjTgOI9RzPtk2ZQ9ykE+qycX71guYl79YreeZ/j
Y7ogszBZzbJ9GFPr2XJoUjs9vygxvuBtDK7GIAzeBCMrtOVwU8PunMoKwAs9Xr9vwFBuMOqy82OM
Z/iArLQuCdTMJEkhY/DmJsqQyXk2bBmsYEsAhK9x1Vd0ymSjhOoK5f4Wqki5Ks8EcbxYE7VZy2Ck
6dr1UDoPM9SMdWORQISo2kPwicq+eqAeBmTBrWsnc0aqm3A3VeYRXO0rqghqT/OCc/rNkcWHt4QY
WPnPa07udvOVwSwNTCJQg8q/H7LwdckRq/RE3Znzo1wG3RcCKB59Oq1kKZEf1brQ7bFwrNMFOFQz
VaQxOMF2sDpaif6P2mNAN0doLXzqR6+l9dkyegy99BJEY4c7mjGKzU+kRDdhveiOwUQOfEubYSg8
hsHVeHRbZoW2nbHHNx/IbtDmDOxdS08xVLkTFuq6G0HLw2YfyVryrPqumNjrpkgmawIp1rWoyXwN
EpxRukIshbZzAwVrkzXlk7F7uqhuvRnN/F20w/OUT+NFAWeTIygpw24Dl7sWLAaIVeQKmYZAKCZp
Gdjlzk6nH9K2AWQQdxKDK1ezeQtnjPPJRA3dDwG6IS8mUYMAs9VUoSNZRPZqReLQBsCe4efMRfc0
9hGYxqHY0Zi+KbW4dpyOA6mYb7Tj0vIv6f0agiFo8V8Fo6J5iDOE/jOlUX/r1DZtiaTn0SGCMOnG
5zm28bMPjPDszno1DYNEiIxrujy7WkEh8PNjAcIV361PHmHhHOtBHIkP3+T1ckV58DgUEbN9dkyE
2stOYQJAw3pX1BrqfAsqM8TxtWTOj2pSRwwAM32J5YqpHdAgV18khfuM4Bq1TOS/hGFxtdDaJZoC
EZBwL2uvCXfQ8l9tTjGzzJOV6cSjLFFeSmyGHtJJsm7CI2yW/bQEz2nZ0vEiOMOVdE+9Yw+V86If
g3Bt++0aNB0+rZRAvaAmd6Tbcgj7jgFsZkWlRLfycDOW7q5xcZ16HQG3TWYeIuSnDBv5PPRkLxZ4
PNAO6MLTR234CZlLN3R720E8+U79rpN5uA9ikn+r3r9CcAgMEu61EV8xtG/nftp7hlqzs4KjX9tw
jJnIwDdNUDTQ/2qWU0mmBlImQrz0Auw37qt1gF7vwsvSj6Ly7q1sIKiuH6/C1v7hdv6W3Ks9GQ3X
DvOYLseM3DMLHYeS4O+erI5CLk+k7NrcaPldpu2D0w/TpaOw4nbCqi4aM9tf2rh86hrukB486gxg
Cxye6hUV/p1paOqnkHO1238njvvrAmcHJ79i/omsS/Bcq46VKBpTWFitvoWCffBJevJd/O2y9z7C
nMl+sBATCijf0sHzZA23McFE9E8RaUz1gcDqB5p70brO5KXtpc8IcpFpz+WrV8sH/jEbxmH7LSEm
I1SkThAJcRrZMWIz3zqa0W7tLjGU+vxZ+cOHDYITp+QEqNQ+g2AK/Q4aGWdTfupqaR07jewDyVy9
mWT6JiKqolnBYEiYXiMXTA/hTMO8GtFah2PLoMnLnps8eXFVPN47+Cq3rR8H+7ZG6OQWvHqqoMsc
zpAa1Uh261kedpnTi9hHI3uuVRXPEPJvwcPcjHFKlymu551QoU+t2Hn7ZnG6V6tHUnjupku3rSlv
RXYKW25IK+Gegk5+56SOKz8GsBD7dkgEQ99uIEpbcEQquWtaoD5zIg/9CN2jxLx6Tauz3LY2n9ZK
er7XhHzREAR0GTIg2KJvAUk+F/W3yAki1D3ikQ63fQVeot45pJlOANiWL10lLeaiNsbzMpdqn83a
ZhROUuaB/JP8SSYd/cjFfWtxpoFw0UcYZgHl/ThuIqTYL9Co1Ql03rx3/a55qfTY3jX89vcEl/bk
acr6wRmWYjdogmqTscVP5ifXCe0rWGkkDqBueHAYPd/kQ1ERcuQxUsVdTTUNJJfnU1r4+AqkXvlw
05ecKLOZ9Dffb/P9QCnNHXOfMA31917f/4DL+z6ClNkNjokOQUIlydDFOqrFKq8IFgs2hd3tAj1/
EK2OXiDpn+3aJlaV2og08OgZZwNu0gpL9AKVnHRQetG1zh57eJ2IswuclM2Xiu4K/hlgjgN4vE3j
YkspIb/ImHUr7tZpZr9k7Vzuul6HKwIzdnBfmQVOjjxrFGt33ZnWLlYmDr+TNtkeEVwQo+UImnbK
D1C69E5zP9ScbrwIK16UFfalg617EyjoZlIH3SHVhbgnzLxae24L/ZmRzFMZ+QvtVDKCR9JgONqz
UzdVstxbSQo8LCufBGCfC5Mbn6aboYAjsamh3Rc9Bct0MyT2l4AMMFLuaLgi5CcK0W5ol3QWMl5b
avhQCWcg3yCA07QAnaZ8h6LNaKYdplPD2WyNDvqBfRzGRoesoovpGS/pWFz2lUkeNUZlxCIDJx7b
uklzDjVRLyT4ivwFhh/bvahP1gzZDMxjhK2U2AdEdjwKOf1wqtL3Ro8IKoBj0rXsg6upYBtOi7Hb
zTNHuCwNmZB2GZxeXx7UnABGaPvjIGmN1GMaYLYadnJgoLQ0FqoUs7ziqQOCM8TXUAPIFZL6LbBB
hUy+vRxtRvvYd0Qa7yoIC1cm63Ebe4+piPXaRbm8GwN68IE1MZYrxnGbL8N44YYRReniKE74htQq
r3o0pX0SmNk3VdE+ZG3+inF1uQKD91ThYFqrxQVi78Ayy6RIH+14qreT18W3QPnEZmxgW1Q4yvYZ
zcydG/tgiQNcD4523jQ46o2rwHnYgxN8hzfo76wQ/n7LjLYG43DtOhCCWlpqtANoakwQIdnRudV9
Rnx4xB9RGBzxGL+IvP1SzssX1y4f01oPO6vJa7q3SU/OJ1W/UxifLgSRHGE63beNqNeRsa+VO8hr
2QtykGKJB94iBq0ts4PVuOletJwBfZIWcIBzQOzdmZ0rH6EgIpZOkD82KGsIk1kppjl0QmzmRQ3H
ijSA9BRFM7jt/j5HNuKRZ5CHaLZNEluI7Nn20EHlZNca+A9R9SUMNTRuyVkYg3x/19r6nk073ZAS
VKDPrm/4vGdzJieKZbyvqmyfgW9c2UlyEEExcxBisBeA8j554NNWnQZB41f0TowRSKIkera97Qz2
Rosu4I/DXQ4oa5PbZ9R2nxFrY/pnuqfz1ZiUyz4us2FVxcGXqfUIjBUkgMxnKf2SdOfFhhFhUeP2
bxJijdk5vTWbXId7r+P97Imh3SDuOQN4Eut5YkfjFC/Ly9lumHci2OfgRIzWUt3DS21OYsB7gq38
gWBeauJGOhe0Pojry23Igy4WYg5cDNt6liBDvY3obSLREIUpA93mOAAZW/lR9wGlt9yXdVis6iB5
l+1Q7y3fUrDZvO5a2Y5Ydaog/FvHD3YIpC0MyE81Xjm8Zq71FVOjPsF5SvcWsyoSyhQCIC/OAZ+O
NJYRS/Ln3kqQY3oWLj0Wl6YM3Uc5c47J4XlPqVlWtJvP0bFlfblEA6mUCfQEXTPqZHUmd44j89Q+
xCiBX1zTSGLsBeb6opgvbahLa5bHbFP6kJPHZFGPmFOcN9r77gtg4R8V9cieU1l8wL8gDnKAyYHS
uL7pYgKboJtDNcoVglBc3lhEkH4OX5ORemgHGMO9HDiFvgMJGmpUpwoTQFE3RAJ4qU3BaXj4TKiD
V2aC8osJ8NZxenWjARcBRTXaHPlsFwCr0ZAHV70/MAVILRs9eGgIDhtc65AucXvFfNJn7uF7MH16
3xAJ7dCGS4y0HyhLxu8S6OSdF2b86AoYA8VtAniub82L13RMAUe7+1Z5ycxEu0mfpoHWfiS67s4q
U3Osl8ZBGeXi/E2mQFPwCyaMXWFThCcqa46uNX9XsSMPxEx1oM9m0vdakFT4xMvxvWygJlWM4nGi
dMTAkRDv3vrthGrJ9puXIff4120JAYI4bUywVsXZz27zkTMrMDnHOTfRIlLz2vMBgmAIjj0gllcK
+OFlXlNKaxAl115sfuCf87ZR5RAfIAx1g6eoEBsGn+gcSOziNBEmILoMZ8/1uFh6U0fxRz9VHxr7
7SGyPcyU3TDcyda6osHW38WC7pApmF3Blsm3dspxFovZezVDdIgKn/GLzzgoICxo5dfD9HUpQ/uZ
Bw6Cpg6XncDBtaeHFO55iYZw24mRQGlgKRcxDOotQ+pmI8dMb2GbBPsqD83WAXGCZtKmB5sGLe3X
Sb/MKMy/4hjJr7DkUPVafgkFBe/CIRu9+NA1sDtNE8f7ZiIWgmU+PAPCwQq/eGljnQayV+/GrmKY
AKsOmglLCnAvrkYEWDRVtzTzDNxXNe9GRvl32qrNdcATdK3pTq56MDv80ONpqPrhVGk3emNYjgSt
RjSY9e18s/RcmJZTJo6dO5AAtwgb8BUSs3OyLz3YslxYtcqe8tnLluK2LQ3F96w5fXr4TDqjqbJL
spQAJJrDFLVw/eYwfMdyGR9GO3ycCHQ+GDJ879tI8xcWyiakutxCMRMqqNzp0hpDTnrDRG8jK/No
xyNAv0uHkqNOS7dUJbM8a/PHU+7Uzc3ZzgvSDcOeS5ngoqG+YchLwJNym2iTugtRWm2TIiXwcWIE
TqhPFU8ha62lp2MPbWcTQE0+Jl48XPWdujN4OVfLqCrKX6wQEvgwpxBszJNQzkYrhEWRIxj30d/F
7txh6KhtF4p8Tw7vStr5cILtFF8EnP9RU+qO2VWRo8odMdIE1ax4pizPnIwY1AmoJ9tJKDjr53kG
VSESIVVPJ6aajJNFimtI8jD+LaTyJ0nu/aq3oacLOpYcZRPnmYlncKs6GdPx6fD8BDRLiMh10lXL
SYrpCQppZAu92DeYl4f1kOFjvSCLxHg7qlKHmCzUBryiLdm6aM+gJ7a8bQnCigv85/6ly4ZO2CKg
jPZUzhnq9AnjaY27UUOShZBUpHtT4xtgUyytbscxYtr+FxmIXTlCq0ecmwMZWsrHGjH5BLOuBHK8
HpL2o7GK51aPV3HFGrGk5JgUJEMTa5nKIzHjrBmRO9S07xc13P31r//13//nffrf4Ud5W2YzHYd/
FX1+W8ZF1/77L/3Xv6r/978evv/7L+M6rs9M2HO1EkZ4yvX4/9+/3ccswf/+S/4XD4ge0R0nPOYq
vZrPkTEn+iK6oBeYkFD9+6s5n66mJTgpYRzXs5VU2rg/X41+xpz0/oyZhLD6L1XVtxZHY7tz1r+/
zvnf+c9v9fd1DBfRnha2cj9dR1izLzrj0ivpUWUytuUkSx8eYvrEgff70LcuuZ+qWLa/v+4/fD/f
ExKshGuANbrm5+9X9mAT8OZTm/pd512IrrGu5m7k9fv/uI70+HLGxr8oP/1qed+jMqBFi0xFFVvd
N5gLEP3c/v4q/q930SdL0NeOIisVEf7P34YKLEeq7vaHEavebnRsc106ywtyOCoauFLA0HoPb0pa
Is0oabp3F7//AOof7qdjGNYY33U0LZLzJ/yPp9O4yaBL4noPNifwVysvz/J66CRf0lj5Z4sIcRhE
CQWBWTutFgKlMGApQgWmlCMlFC6q2xxHf5rCOUm7+Dkea+fZk1V5SR4HLxtze7y8gY472JQ4z+gT
SgLL3ywC5ejWVyVQ0ay3rn7/vf7x8fQ835HGp8aQn76WCstoHhIaCwhRHITF5P44lu8D0Ipo5S3t
wKTai/7wa56fvU/vhJa8dp7CUKeI5/r5XhJcklcuu/9hkaFNqN+i7sEKFTcQB4H6KX/3++/4eWFh
QeEv2QIOE0wXIz49PHEVMC6ppXNoqj4dzpyjccN4wTwThqfuf3+tX77a39cyjiYGVAsp5c9fre5K
kC6DcQ4W7xppVT6n2dOEK75Yjb1hO68Tqz/8/pq/vBy2spUxWjKuF5z5z4/ufzyayxjjGPWrYI+e
0XwLUs35QJ9zExU8+oPH0AdKUAviq1Z1cCJoUIZ/eDt+ucN8As67mucHfN0vT5EZcRa4Na6PspXN
FyDtRN+Ncwy5rJ73v/+yvzywXMolFMxnJ/OF/LyeNmQoRARnWodEEBCBLMFaZygAOTnE007rfjng
GEmvf3/Rf/h+tLt4SzyU7cp83pogqsNpscrwmDM6PUST9R6rLn0MK8v5w7It7c/vBtqF84vIJFDY
jqs/raeUzpafmsY/lJkZqVcCnNwpYEs0aerGIF2+6LyFI6MF7rgJxmFPiBWoJ6dftrQGJc25Nv7D
Z/qnb3/elB1foPXCuPPz8zVGbVgx/UGkoOz03pk8TB2tPb+YEETB72/0+dv9tDJwd5Vit0TiB2JV
fboUht+JPsyUHjT+B9YjHmPqZsCYXjzXuyUem1ND3sO27bz6Dw+W/GWF56oo0EEhOJ7ncPmfvyYK
N5+nLvQPMTjULfec0x40Y0AdREE7RQcewEQDTxvlXStlu1kaJGJYXpudjiz3rsQctVW996cd9h9u
P8I0Ptn55ZLeLzs5fcnMtUEkkQRBDkeULNZ74tPuIv/z4/e3/+/7++n+e5jfQN14nInsz/usxUTZ
ysrIOljQoEApOmWKb5qkhBVloLgWmqpqA7/Tw14S+a8BJ3tv5S8a1nU3+ZReKXZoFNLW2BzLNEN2
vJgKh6iJBGOVRYgwfpIIUR9FbM1vdZFTFtPpU4fRdQkl4vnOQF+7pn8LcErKlY48LEm//5L/sIIQ
nSVZr6gIhPI+/c4+yZ4F/NL0WPXTiztCV0iaOd4ljhvs6qhLT5ATzR+2ICN+ebBtrTjaOi6/osd7
/fPDhQav0J6FBgN0JxCIvkvxW8hSddnGBGVKyvAceUxjZ1Dn66RpErWiQzdfOUgS/GtS0MLvU0+D
yw4aEt4quoVPidRusM2hB5KEdo4FSYjihjNFBlLbRK6zjkqFIsyHKQIjvfJGgLFUyoeJVOr7KJMV
pkYBcwGYTToUGwaSJTNKBGLOyiYb883yG4u8FmAQV8O5Irok2Jd6OPPi8JimiHNeiyKDPD1SEO4R
hYprHIvkErCne2Yb/K0/sh04NfmgzpKKOWDQqhk6HodwLL/WfSImkB1EkKx4UOybLrVpOgZpGO2C
UMsWJC3OoL2ac/lsMQe4y2kAd+tc4N9i0pb86cQs7V9/JN4ww69jOCZozps//0hUxVVSgw451CmA
A6antDIYMqS7EUXUe+cs7VenWs5Af1/X71XrUnJzgIOkSN/4Gz7ZEA8vTDB82ak9TBu5BJ63JY8K
fAYStPQqV+OUbwOoEPNF3Vr6BbQ5cMQMLkPbOybf4FElCovoN/RL1Wyul8qnQSP6DuIhDKWH0qgR
e7YzRccaHzOOidEKiekUKaqrBW/PW9kGAvmHwInlCWtdztBdteeDocwHwv3yzK+PGYkfeJi1XdEe
L77HKk5u67ad3ku0SS5jWlA2cHFolMOJeJ5m3MaOqNunmU9yyvT5yVlwpayRg8SbHqLLRZw06Pfo
zT6ZijUaEATWypb8SHqrCXmOBIduikaghcfGuZ4AFj6GZRivqPrjF8geAAXtM84FzRtc5Ti4leeX
cOPqKLfoefnRScrAeo7qodmj250brBFjWWwa3MwMW5LuEp+q+0Sq6Xhpl05ya+Fg0xfcftp7xgy7
7owVDNKEeDrtEhdcOukHOokfHbGMN94UiZNhsI4flwVv9mrMPk4+7/qymV5jNw5OWVdhw6EZm25c
UbiMakL+GZ3Cj15X1pKtyjYnwg/Nxx0th2Q3EAy+FrhJXnGxFpdN7anLAh6Gd1YALtex5clrl+ng
7vw8rRRU1oOo6OTsereCJm/Grr8KCeoCuV3Z770Gv3Wh/cii0+KnD6UeQ7H6ny6LLEzUb4ZS1VZs
gj8//NBy6spJE9w+g2NXu5Fh2N0yheVVSf4ckhVdDs1GyIGu9e8vLH957Rwh4WRqW9gMrEAB/nxl
vDDwhvwwOSrft9+NdJAmtIH9I2+s7thbcRasROgG1T7XDtrmHOFbs0HSkrz//oOcX++fNj8+B9JS
CgU87LSSP63RVWV5Xo3t+xDXI3rVyhi83/GEf6Os7xlVz3/YFNQ/fXGJ25KtyLA92J+KBTpKYu7S
1KbTqKbgG8BtYkLcYC6aa4QhCN99tuiPVnUjRGM/YPKTJ4z4bQa1aCEJ/qwAdDBPJvt42oyI9KaL
ESYJTWT6VpuoCxnnV22Snxo7EfQkjVP8qX78u6D5+aZJfjzNaVW6wiGa6ecfrxhbbBnYuqj/G7PP
Evem6rz22p3tCXZDPINy0TaAv+iLFGcgCi8iUiJ4Ab//7X45OPLbaXiHihLI5Y5++hgh58kmR5xw
IOsd95rfeYStOtHNZIXjusRPdAndAP5T75R/OLKen4qfb4DQLqeJc3eAqzifKuhoDN2pQhN0nK3U
vg4bPMq1Y/rbcfStP7yi+vwtfr6WFMKjp6N5TUAxf3pHq75k2FFl2RHcD8dTXOzMsq1ZCySzdiyW
dU7mOQE07aBfujbVl0vXGATPy0COlieSzDlGgaunFd1+iTt5qhhLN0iixwXVMESe8LUaS6dkiOiC
rpNeRO8x0NFyqomNecPtt6BoESG4+U6HAiNnqJDUN5Axt3nhVGerUOS/K0faQOEzXY0nFeHuW0nX
TGpzjrFll0g8QK4JaVQnKrXB4AiYs1uvx0cVFABgpzFdnsPIGUkMTKLaWjNHxvlM4h4ufBQ29zON
f44PTf0UiHD6YGbUdhiZoDxHxO1kf7jp//SEC4jZrm/4haXtfXq0wLPkfrzI/hBjM7pJRDXtFidi
ypaSI8RpDltvC4WLzxusZhqWZyuiC2NN/6ll+euTRm+XZp7nCJvHXJ+Xk/+o871szKn/R/AQkcWx
SoBjntZzOy3VuXlNUtLvXyn77x7op8cNCCEOZZ/GJSdl++cLKjWq5vxEYYbxUQsTS0reQMWIKyrQ
XonSxUbu9UyxdQ4uecAVihAld9/pppLlmwZR7l3kc6ye0wS+2MoZFBFqhCPv0iZ/z6zxQ8QwCS5a
RQQ2rrQ3m1T5byFB55tu7uQuYcCPVavsv2LZhHRIbvSj7OviKs8hIyNgni+krM/g0rSkx63FeJrI
hTtIcK+rInDfc0zXGxe66hbDT43kHaLO1IztIYNpSLIVYRJhXpJ8G8w/+nDWGHutFIZ2kft4MlA+
3pWF871Ug305utNAGoJlbTmuM4jE733B/DumWKh6PIjQTzcegw74njY2GhtyNYB/AafUI4KEc3iJ
7jfhPJTj7gqAk6+KSIyHFtrKuk2Wfp2k7Vl0mnTXtUzaJ+4yYdoifYdfMmPnIaoC6nZzsnPbQypp
/XAtct+opGA9orK6M4NCw9UxAu2bniU2GpY7P7EIHp87JItQeunxmxhnJ4CWfiRZAHJdfcpQq26D
zArW4HsseIiqXdeT+hEWmCW8xeDpRY2GHNp49xLc2Yl5Wr2hF7msOPV7gLXx/SUpuKfe+LA4l7LO
oej5cNYJGSTyoQadmKg0WhP+lV6qEKzShU2Y7Kodwu5yinSxidKBhsIi9GXhdqC/+kFukwYrdc9f
B1ofpdhPxLxxGOmfGyLOZqnPMAIMOYfKMIdXjch3dEtGRoLV9DhOXXxvSni+3Pr0fq6r+BoEf7cb
ZojISMadXW3l6VOgEdH7HvO3mHA9JCsIjOATwAhIoatQnISkIgpr25qSXfmMiwSs6uLVCQGiRPOI
QBDgLL5267KJF3FrdefUXgQyyFEreStSRk0lddgugVUL7zZP75GrG3A9rrj2ieRDIOB6kHaFTDFe
IEpgKcx6fkKrw1+yCMy4iF2ygz0gHcwc7+uCbvgCgCpmpHR2+VlGL1lPmAdf8toA1SEGbxWDLkCH
4RF9UHSM5xi3OwReUO/s00HVeMZdcckYwPqGgJIfI48HBYmyiHSJLZ/myJpj+3xM6q57zF2Ce+SC
zicGsYM8AqX2YEkSHJ3QHOpl9q9zu0N+oTNrs3QgFiI3jA8KcAmKAsTOsSqzFceS+WSli2Dfx9Id
8U6hlbDCfUgS9N4ibOiizYceFapPAeQqqIpOnb3WOBDIE/Gr5zl0U6LSU5htFnHwqokRaLglqa1d
w1928gLeZgf+UqMC2mLHAJOEcAvXMHzgtcsFL2SUYRnowkJlOzIPARQyjwoKEpdGKCFNXgzAQ2jQ
Hko6gPju3Wwvm4pgvgXxOfQZIgb6MHjUZ5C5i00lu5i8UTyT2VMh2O9duAQCaGc1hWBMZ/vRT6av
uPMp2xYwfC9u3SOcqOAIvUStaO8j/BanloSW9YQLAo9YwqDVLXh+WDLHtR/642U7iXzTSACgwFB5
iXS2fNN96n5rF3/6kYi2Qn3P6G5BJrdJzzE8+SCoslQ1XtKBUE8FlDDq7UhgPoZnOrHGr1H5fKkd
ba2WCoTERZkrycQe675SzkiYNclQea5eRhSS66XwJehc2Rybggx0KJPDLkj6aBUSsbJaLOrXCxdK
6XfXELkiVQBmBJTl89BM35tgSDZIrJcLRRje64jAfqdySEwIhNKns1b6YFSqb8kS925b0MccCEqC
7DO83qFjCJgJA29jRxOriT9Vm9FS6iMhnxKMNRrZrdeIfm8zdzq0SVNegqiGdGshD5JNR9JyyZxz
s0wdF43P0blTHaEG619Dp8GvCnkF+1vwOiPVQ//uFEee+3JXZzXRhcBWL1oqLQy18A1m0mE30g67
VTAaaydqAQvAqYZrqwXaZKF32zdZt9xYSKNvLRRygD1dgCEmS+COVsv/5ezMduNGtm37RQQYQQbJ
eM0+U70lq/ELYals9n3Pr7+DdXHOsdKChL3rqVAFm0kyGM1ac46ZPifYZr7Y6360I6F3SXkHa5QJ
YuRsR4Kk3lctPeZj4MNkQilskMaNkpMAL9YKqy+OlJbLXeuz1DJnhHjN4GvVGSv551uEv0pplCW1
hcKBjq2znALebxDqrsNAjB37yCQEOdmSZX0RiwKpNJWDYdxmgqSW1p/sL677wU6I45mnBQkH2nS9
syJ5DKLKqUAWHD2HOmhCBOyjbIL8qHJqcF/s75c99dkmaKnEKy5DlfXv8utszl5EhOQJVo/fbOvY
aftdN+N6/uJC1rKd+vNKHD21w85+KRFyALfO7ooWSxgOthDHUsTWL9kH7uOMtHvakP6boVTtovaX
7lAdrnQQuD/snhBldue21+2q1O0Jn9Az/gO6T+a6c9rmOmqBuaCkVO2PEGOXvA6LsGkOUZtD6fVE
RuhHGCv09KE1eW+UrDymhKEwX63YwdaA+m3axngU2IgTP0T/CF8z/WQVXKL01U94VAnqzWQe3vxn
w8rmtTIjcIKlCu0K8+xIlYVBbVSZxbBysOTF4zCdAiNN9yDUyOGpGnNF+SP6Yrt7fvrnohz8EexS
+nDQ3J5dFHVuriPPNGF41cSpj4tXQ5HAA92dI4gIzS86r+djeLmexZCiiC409Ybl2/pjN2+rWIm2
h402GmD+EbT0VwX06w35dHL3+fNcfvr7gWWbNo1renMap8v5ETWorQ7FmQsZNzIT1phYwBQMZJHg
H5XSv6fj5lPmcuoWuqGKw31qC8P64vn+1dlabpjaqqvs5Ud458N7UBleZwOGz9hhBtmOuegPVjUB
C6M5W0KmZQcPg4SUmHYVOTqud3zNbb51IkjXmzKYvG94x4nzppQ33n7+hM4/cn6bpO4j6K/wFTKn
vX8ZASQfO68ccURpyQaOPgxsOJx43vPn16EU9dGliHfjHGlygOfVv79UTBx6TA9MHmlaA5tBSQTj
q6uRlzZF+b13i2SPsYjdJbiKOwhVYGSEEW1bifZ0KLH/p1lLLEQOtbf0Cbo0E0HxPu/GPeOt38Lr
sG9mjS1eeDEBvJg7CcqoWOGHytt5VqX3YWDj9g3dcOE4FO4zClB5KIKsPZZs2i56U3lPJu7DfZuZ
9U4BdYOTgIpbGNia2t55bQMiUDiN9NtokVslNB+i9ZAZEwbDYb71dOpuac/Ot2yvaGSKUWIiQvoX
2DgSLF14JFCDMR3jtLrrLevZZ/Wk6h1X3iGrJOBhkeaAticBVc6aqnWNmPqy8mWFM0Fw/ugbkO6A
gI3XmlLyDjhMtjICynXYr+X3dkYIiEAJny52M71WHeJbiUn3BYBK8CZk4kNdMKFlE4I5MgRd645z
1DiR+OyZx2ly2V46OU6vkZ3kzmV+XVtyGB6qQmuqaIJYws4ywn41AlGHS9HPADt86f7IITw/zFHX
b2nI+1SarSUimPAhXBmKPNmymLcELOR3kTUapwrrzWvvAiwE/VzsOh2O3+wswnMeioNfhILNizne
ZCkSWZ3F+ptlwcGTQHiXvCYwOJFfFLu+AT+6CiuiojI/w1nqhXwsuZ3dt4Y1ndByPOfJ1P9yRylu
DOxYQPGSkiA5V81EsbWp+AdYpvvKFs04NqP6VQ9QuGzDfsyJ0vw9hJW65sMxH0MXPYOQuXcVlNBb
iaQMujeGBFJ+0/4N56t6xNc9+JvKaCI68fPwyIa2/O5bUI7p5EM+rOxbUCVRT9EixUAdpfQQARLO
zjX9dRemVeb8pkuEazSZSnfF5JitSKNN2RKKf1SD+yuIYzgKXt+/wNzC8K4TzoXaxBw4my7mbeLv
RAltzU6t6H5OowX1I28Mp0o4IgFipCxAiBnb2wdXWvjK2ETQ0Q3dt8Kr2ONWvZz7DS42MazGJv4V
LBULyqZgMH1kk1WQThdDMJLjPo1qZbqLXxCnwYtTT1DLXZflMLegZa2mNjIf8h4b8iphV9RvkW6W
/SZhj7Gbk0qu7UFzbwk9iryapiOe4CfGd7jLfbUjVCteU203903a5CeQZfJ7jHzxxHeFm6jMXzxY
Kt8lBhRlIA0w8dzCLHSvo7r7Hk+8IIqQJ9FnAVHg/E7gkdVTlkHByWUB2bjUK9Ji+eJML3VWpiip
ZXWFs7eytPs+5CNIbLwQApQ3GXX7SIj6EQyLf1nENScHWN8VtCfVXNqZZzyJimcVSBKUSMWVr42J
UUyi0cS7qzm6cBbvV8gUA039gm9VFpxJ0yr66esyfvaUj+w4N5ya8Hc3mJ61H1C86BQBPuuCjtA2
9vrkCpkyNsomwjkUzy6lC5SCt44kA45HGKf1ir8m4QAQe+lFNLXOLSMQuCSnQdSLQ7OWk1W9eLVr
gfxfGMhNDEGHhsMdrDCMyPagODv1JmZt8k06DaSayUWfPOBRKwAE01s4DG+jH5IIueSHZFNR/6iV
CSGid7EsFu7wszfFuO2wDqwi+Py7bkRZH9Y8/Iz2a7rqa7ZO9Da13vXx5NykAaGulM5yzJEJz1SA
A8AU4UBmn5H7bhROEE6kIXlzA4bmW0Euj4OLr6yuLbqX10Zno5uGOdMcqGrUW9/r1XWpysfB9H/w
uLKrcnS6n8bQzRcTbSj4qlVDeFHhbnEnCnIrKBcqocbdUm/8OdGUOpl1/ZIBFCBOWXpoUmfa+TEF
G4I6vBkLP3T7gboue4RoBD+qwVonRjJeTrGb3rbGInkjUwVFt5iO6PRhh2YqumTgL/pRtMEre4Gs
ZEZ+bcn8CpH0KYDcsg7AfK68eMyPKE2H9dTifooDHsrQNRSIMJ25gQXLhcT6IAarWHMXa0JWx3UU
C38XM91vzUnBq5ZBclCu1eJCwbIS4BdHKZiUwIJsKMEIL30wfO2wbtIgXVNIJKtB5fW+1hkpyE4b
UP2Zh2tGZHVUiUWJAQtytgqjxtvasXCvsmqYcKvM4b6LZ4J9cjp3LE23nZXBrSpw58icwyf42Oh3
ikz9Muy86nLIlUk2in0rIvfO7YGfhTOXzkK3o8xJGkA2WPMPaGYzJ7kwuwZlq39YI4f1ETEGz0s+
to5DiIDT+MeYGRqb1YhKu+NNQG/zF4YVqWM9V0rVz7mUP8zJ/e2EBvmbLrb/trQAvvTuevCH0+hl
1Jrats5fa3cxV9nlS+X0CQ4akh98oV+mrCdq3NBvylfJVVMq646TerKiJqZ2YPF3uOaLQ0O02wV8
td9EIlTXFDF+q0WLbLlsY+CncJgWVb820vAHq7T/A1WM1VDYr3seYpG+xpQ01h1sq22IDGXDBocU
lV5hi6V3tDW8lgldO+VW98mdNGW7SgMqAZVFV8Nrb+UQEV8bqYcY4fp2SmHAZHG+9e2x7zfYX8V1
mqTfMp/Z2c/sYFfpJYrTdqHFR2ZwMZbTA9wBDXFolCsPATnNE99eu6XOnqnHusdqbM07OVrx3hMh
koQeL0IyQQCbJ/LvXM/+pmT/LS+rp7jEy2v6/C/qe0tt0APLIOoLONgAbNm5MtCU5d4YsQz2ddi1
p2Hol8AJEMYsidymMp77aJq2uU7v2D476DCIegpFujha8V8g16F2M/ApmOWlcI3nIiLYN8oIFs2t
+o5SaHOB4VZvW4XIwoxH61XEZDk0ArdWHaufU60H3AHK2tM+Qna/IL1yMw63OA+6I5MsmNjSfIN9
xDfjOuQEQakS/W8rYn2sWWEBEqnnpJ8ZaaCijDb/pR2OhKKY+nURIQOv0cRhwe3XrQf71S2sB9FN
4o3ar8CCEFcQWKuWhBabJ5ui2WMzsGX+om/kz2RMBrEB4CliX18s80LnwoPKbFZMjqc0fijKupm3
CWIIWAiDrCMN8KeGKudV46GnzTQp6OFQ7UI5vtoOltGGKM0V3SI4O/5sXXd9wH+bfA7tLCjLk4C/
L9VLZ+fNnnNHcZjy8VdJuw4urArvhRnsG6K5tk5S7apcBqd6MGoW7PnKcSuYKYVt49mf7zNElxAi
qqOMG7gfaeMAqcGainPpWs/iYdCCiKvKEOsUryfc52Y/w3/czLrAPakJN8LecCxsuraeqAgHNznZ
j3m3SwcEZzLysE1lzJjh4EcXhsmlRUM2bQSJHh6pLvZB3dlr3OavpYX+GQpPcEuYGxYcG/YkUHTz
W8KJl7+X8n46d/elYbkrmRAKRSo3doqivy8SLWkzuCdkyliuF71/UwzWBXt7YxsOrE+FUUK5YQ7p
BJt+amowGJ3U/hkAQjrFEVXxTJKAHuGhWFtBYTEa+KDoJskf3oiMkS/EX7dV/D3zq/7a7pLkDdR2
8FDP4Z1JcTdjcV7XnXdRtp0F9A+Yk+hkvXWr/NZtHbFutMT3SsQ5HJf2W9v43roeIMdUog2IKHQv
hrG4GkYM+86AdHsTGA019rZSWGQ1m26nIOdSAevrixEOq2d497abGmu2ze5hKJf+UwaXvEMmu4mz
qLnOa7wdWGqCY6f0LyeQv1oyVlYAxLEXOaRQ2eANrp02rX4QEzCZG+F31lM5TqcaLMXWq+ffWYlX
181KfH1+XNVbyErYPw18QUrnZIbkYy/ua0Pmh2Ts2lUIZKVa2JkUYgOYzJtlWwfuNxaboZwQYzsK
T1hNTuIuHyxipc0Gq5OiAZmuOS7/thKQp0nDNVBPdZdB5j6PJTGGkcJgPWd4YcyU/RlZ5Buvmztu
mDQvL+3s68RO891k1Bd2ZI9bxSHtoARHzlr7xSVHMTR7IW0erzLtYxWloPt6wPE9n1bSSaw/rY/l
TL3luvxWVawnU66evLLKsLga/9CguQXN7LLziwxil4YfWdw1Dxhlr+qOgrdtqwAXjdOoNWp6iS6K
XzRkQFbakDAIy/RPkZjmyzoeSHhN2ztPklZRUDrbeKbFqp9HEtYZgeHCnueTizXNMObviciISeFM
lrlJfN80C1W4Bf6xdgi/vfSiGlzSTG9+LsRTXdb7Ke2Gn5U7qKsUV9UFX4+9pT29JM400ls3ygeo
oPlp+CmSA/pjft/U4jCdwbd3lQNOJ5Xe1sHDt8KMCm3MwplbS2XcZBpXb9ix/+JlF3vkeU/+klSe
69ndGSSnM84EIVXdjC4ozYxLWegLiO840jnmEeLNfipA2XygLdFtq1HYF+iDILeK7EZyvsZ+lzzk
hlXf9Egq0IXhHbRCHw4rlUpzYss3usVjRjueJob1Q5fIwCpLdNdRYW8tBC7fU4xdJLn4wwajdrQm
uYbNp/ZRfPlplG4iMySEPSZRIR4rvfZC+JR0aLzdbPgPtg/MgSNxuK1Q1m91EeujUeC6JMWr2wmL
A0zpjf7e8dWPMg4JFy55lE00LunMTXZHBlC2b6eSP9DE2J2SWcOWqg5ySH5nkJeLmj6Szdq3SQPm
K0vWEE9Li/RVdn5syaAbSQqqOEzxQPd93G7HkaLzHJJ45k3g1U2iRo4ypYQfEBSvOur7HEou0ZAT
hEs1d5XMY7gzC+dHXMUFQb0sv57TM2ks7v0UhAVJoujcmI9/G0VnruiUE3PkNXdZh+bRZhpTbn3j
AmW+zJ3qnz5I1EWVRL+TGXMshovq2ozBXU+5025cZz6xfru4OpwB9tdMzIFVdbABYFriT7I27C6a
NU2JbzKI3zq/yzdmQ9ds1v6rUciA34cnQ7LlCYZS7biqua1ssIx2S/AC+lLEJyMwbpVStSUfeFO4
IfO9Q9513xKlMDky3dHAOkWKs53nUEOxikThDVDeOmlaKL84IGmSQQer3PyysFS7xxZy7cK02tUS
2I5XC4ykTIZW0zyFdnyZkwDAbOxdVhBdIXazgVdtd1fO9ZNGrbMSMkxYz7jNrliSnkt6j2l+M/8L
c8BED3Jcf/MTOoeIUV5oEXfEJdDkjIwF1GP4yYl9p3G0Mp8zd94ZhyzHPuuHOtkUDgILElaeBofl
MhwRh9D520jSOvCoQe/mx941XVDSrTTuqqAO9wrZJnJyazgCEvXhgYNJ8PpBHNlRcwzNlf3dmMZ5
Ncb13chy/NRR8jlWalJ3bc8w7OwKBEJNGC98V++i8Qx2Sd2pIXB9BxTWWZP8UK8NOWO1bsyQ/Upm
NFfjQqwDC07yb2rNly7eUhqj+kc4IRf156LgnNASS9SRkUpaLIfmSC3j3oGYMRjfch3cj3TmVhmT
+He2GbcGFPkx9qBPMOMzyB46TfBsUnmvHrb1feSEkOfyVxTu+B9RgpKpVoD/SYziJEYnWHLgicHw
uitTcTh3irg71WXPN9N02Tooi+9dx8qE3RGJezCGBwS+5r1lGeU6CLNpI4WxsMtCvfM9dqkT9ppL
b2BVFbQP2rpBi+SXV+Og4W0vfKshaNFwDvNT2o7Gld27zcGRlIPQdsr1hN+CddPiMKsmrKLR3O+7
VFu3aSjvbTu9nibb2VjT+DMP8xfttXqV+vKHiATkldR6RRIoVwlHeBwvBnlrRU0xLEHWVKhRUyPs
m2MVyuYqiAxOCYnEQ6V/mkbTr9IpO/iU/kj6ig5oiIJtrcZ/eqcgwRNhT9G0d325FB+RYm5mI3a+
iWwydlEts71TS4psrr1EkQGuN+vmNocNuIdVNZ4cu8e1PMER6wgcG9v4NoUgs8L3bW6RWVn3zkRb
kBYOOR7lP3JAzkbporibyKa56aL8GX1ysja9/kZSvqTJDyOqS3vUDGwS87AhTRZA7d6NxZ30jYAF
MW9WZlVcd614a6blR9k1fSDK13x/8VMMAaeLiPiKeDmkTzuP0HIvyAT6zhLyDxWua5CelMJcB5gr
2ngspu5wEfSqOwL+IwZtFvYJuwms/Fo84bh/8RAVrHBMMus6WUkgX0mU85jXA2GhTUSQBeFFPcEi
67EBueEpglfrTMbbqhv0bQ378GR4Ie9wxoxlAtgkqUxiQEYVEtVzBDagu0ZvM2/NNncuEYexwzZa
IFgcsKPYgk5jkHifxTvHhok06vw1Rp6xGRz2cj4kH46SU8RuMP5Wh/Q9k6qpNyKZLw27td9SXVCO
QY+4t4txiVVPfNyt5L4XXW3dMgNDIxPjvYfCCYZFmkLw9l4Tlzl6Kox9oTOO16jA5uzRkS5teacq
rzmlXKIU/UWSJhnJmIPZnyPPi+Oy2Rv2jH4cSA5/1rxr4awCC0cWZEOqCTMO1lYCnapqoYQOiqRg
wwZW02dVvx+U+wBLZcZCMX+rh5ohHhvzQY+wanQTV5wsyUZdJEAbIOvQXbr4BrcszC4YxXUd1qvR
Yhfk+BxRNdgsQBcEvybZDBZK3w1OP18hrrUvgYpWR+6UR7BU+WtPoGMr/BujKsW2GaxnPUbTqs+l
2uSd9WNMwxpIMdImrXwbiK+UB6zW8zYjcW0zeeEzuMrwEFXx+G1yA4IZXau7BaVCRU6RgYSVf7rU
pLJey0BMTKR2uVZe4rGldKOdNvxHpp+fwNblunEj+DSKZO25+q7SxjwOPJmVl+XuQWWaubjq4+Jh
mhoA6JCnLm2HbB53aI8GZnOoNvDepZ6fDTHO17MDurLgPMp2FIjD6N+LovLZZZvBFu0Qiepeb2B5
1Mi8TQoDWdw3Nzhkih0qbvJv/EGcIrzwLKs9TDlHr01CGzZOQwYM+aW3YHRR3yC+cKup2sDYo1Jr
XVehkS4CqXFnDOCxgWcAEcchED4lHbx57rz1rtxkHNFhchVzaiSvYJrG+4ZC60VrBOUhz2t/XQP3
fyDnnpmtU+l9Fvk0aaJ/YTa47QpIeYdZMbAgzuXHsKYRHOcRKhZh+jd16rPkaCTy1ODLCmV+OlMl
U1TfREk6XNla8Q3rIIL5snf342D2h6CmC7UtPIXuIrHzK+nM9iNFLuJCyoFoXzQowo3qa3RDT5WY
UOn0kmr3XOLOWwz4lJmMviNJaR5l9M3X1S+agiYCoSWPMPKMDWwQa2OXcbpw3PF3rwboROMpbmS8
H0MMvB4NsDdEpvbzwFe2Cxw/AGzl25SKMcHD+bTj9jWq7Svbbcotx8HwQmZkohCRZK51V/QMJtd/
KoywhvwILOxutEPjoh6wm/o9YcWIVfPqkI0Be3FiIX+0napPqE9awn6nHoJz0VwTMeVt0wITkqCu
dfBr39twnAe2N1TNDRjp/oUzVAo3dexOGDn8A5pVoGJD0e1I60pOzDLzNkDVg9TQAKKhQZOlvrEx
MVDtfdvioJipvtwFBXuagZiFLa18Y9eOmkJhWEWAZM3uYUjClvpFGFyE7JzhjVnpJYlhz0g65FZV
hnXxrziBGKV67Qf0WVK/j/YUoQgpSyeUfUHot99E4aDftI0jXmt4SA7RvaBi0t2gVXTKF3GN9EXy
YNLroAJlA3Gjov5COLT30++aI/6b6TCgSCOojmYkGTC/wq6xth600nVqGhQdrFygdHMeRGE27Noo
kbM5/ccu0aX0xLqtS/TXa4dQr40hSxOGpSv3yRL7UNQlwUhulJ70SKpWiG55o2oGrB0t0EEfUiUV
A1BoPNkNxvn0WDnzfDSp1mNRyqmNz4hhncBlykIcQpW4BB2YtdG1qJxgrTNAiS1AvyP0q/AR13qw
VP6oixiljwrCw9fR8gdREIqKo5yO9jNsogNeUpMhzk9IVCofA2xOm576GuefdnnwOr+1ka/SGk3h
bvYDk3JGKqYevDd2Q3C2cIiw1aa2HJLNcitlbx6C3uYkkJjjhYaQeSGqKnnATtOtjCqvdrFcdne+
mr/nVHi3RgK+E1KAc9nqqlyHhhV+IQ74QIdgo6RBGMuuQeJuf9+PBiAIOqpOzWNaWZ3Lahmj+swp
+dsb9nz2F5CHv8wedNpxlTmLv8JeTLzLz/lD9mCWSUmloBfHpor6Ex8LapMwp45B4ubKoL17y5Ls
btnEAtXl2NTWoJM/b8Kfq5b4Ca6ybZvXiJ4bveP7nzAWBR8CLrXjaAUguyntH0YOk9c2+Rfrzs44
I09tv/n8oh9oMBCPeBbuXlwKOAHfX9TpvXZuu9g+YtPor/Ja1seE8AuMy3NLt6KsvezVJq8pYp4I
yQWwJgLPD5//ho8ePlkEPH20NS6OjTOZQ4EiTDUSJ3xVx1washgaQ3jSUM+92LB2WrHQ0jBw7ukn
k6LQsWl1tjU6A/+Lx3E+6pQA/YLWxlucdgyDs1EXiywbRpz/hy5PLfjzrUKv6RUh+T3AHF8/v+9z
ac//v5hGY4OA3qVh//7ZT9ghoeiE3oHEaw7OZFJjVPHQTyKqRCvoeNv/4nratbCMY9p1vOX3/DHG
6RmMYTTY3iFNpXGDQHhcReznT7rRDcweS34xoD96mFxJuShrSKJzzqRLYS6y2gplfkKUZkICbYpd
bMjgIoEfcf/5rX18KYaOCTTCtZ2zR0nKSA28qAMnxyqBgRQ05luKxHXdkzvyhWLoo9fmqf+91rko
BxJjGdWBnA/1BHAd/M/cX1mNV97p1iUOLbFtw/uvnqTH3IAPTv2lUaqLIdMIYfwDfDUSjjuWgNhr
Enh8tr74/Emez0LLoAQu/z+XOjf6m67dxU0cJaeKD+GC1MaeDAIHdCkbMw0KC8/O/KvOOP78F5+e
54BswdDhUvo7G510ErAGBX1yKkzPeUtUZxgrZStOmXbUiK8c/R++RJdBiaqdL/1cezZn4MGKLDYP
UOQmgu8qO/wZ23ZN+62yxVs/xsYXWq7zmfbfB6s1lAaUZtA+liH8x9eHdzhNTER0hzjmvBM4VsF0
ahACXOwmKhMzrRV8CKtpAgsKeUfO6aUpJgyq//H7pY3kmkLzoDHUn034LhHVQShq/1hAOTk4SQCO
F7HCyktI/yVCNqfS3vlfKCc/eNoecyq3jodRMyG8v/e0mL3aFyoBG6edbTBb5mFCAM/WgrxticXk
i5v88HoaUAMaG2TA6szBOBco+p0mS09Zk0/YJZWIwLylZvezLeOYetRk2vv//LmCNcKmrZiDmM3f
36KeDXZhE367IkOdBTzK3aIaCZ6Q3Rek+SmgGQXkrc8v+tF98iJZryQiYHHOpWBVEVGERumgZT8c
4EBGe2q6QL5zKXeD58VfrFj28uD+lGwyiBEIot2lUca/2md7lNhwOq9wUP8A7PaQuVglanS0UxKY
DLaP9QTA88YikRlbVp61L5MKOnoLTfy9dVW/BAaO0VOQEP2MgIFYgFVfRLa1zg2DfszY9ThD/aH1
vk0+3FDB6L2NUwO6l0C9pNZRBXsSuYkCab0ozBekQDs3d/R8W5OIgyF9sSxnTrb4sfU1iHrnNJYi
DzYBw/wiHhXUEmXwzwbFiXOBp7aJ1mrEery24UFc4pT3vtjbfPSG/vzczkZiBe6QPOk+PVnovDik
EvC3Y7FCZZb12duQkXX3+ZBYVrq/3hDfGF5pC3LZ+ZDoh74ppjhOT3HbjS/IDsK1nCcH1TBCtZcx
FuRNpC4Q80qPp88v/ffSgfQfJwxmQNPCmHj2CSR66DsO28YBB56x6aDBko+JfC0OqhtrAMsYl/nx
80v+/XjfX/JsUs2m1E18s08PGaUDWg5OoZ78rs3FlfQidzg0Tkto2OfX/Og2oUhaINrgPwj7bAbN
BhQolSJ+ayEaWYeiCZpfpkcnaY+MGXm2iZvFfZ4rSlBffH5i+avfv1z4lailJdogJMvnzkeY7GM+
9D1BZGrw4y0bd5NJNOBYSstOVX55M46+fEy6NniMmknSbeiypWZBYehmjv2evVFNxmP8xaD74DV4
DggsDhFMtp5aHtkfa9tQib7JqVidmry0r1Lw0dtAc3IuSCj86cn2i9PaMpDOHoPLwVAh14aJo83z
84KbWqGji+QY56mP6XgJJwg8vAifv+hl8Px9GZZslkrp/kX+w1octajo6mOJX2xA6RTbJCvM3kxB
fSR84POrfTCs3r3bs2cYta7v9HUQnVKd+keAWnRJI8QluZr9G0RD4zpoK735/KIf3CLbADZbOA3Z
fOnlxf7x4nKsooI0HP+QSG+o6f8oBBzFqIM3N0lAvnx+tY9ucRHbawsI2bIHeX+1Es/UJK02OCoX
VhYC8IzYxqAynZumn1V4dGWYiU1SRqDKP7/yRwOULS2sLIcdH3qL91dGIJiZWR0kJycYzCt7ahC9
pLN3qAIrWZkOLa7Pryc+erDw+FgpXXthHZ5d0C+I+zK8Pjp1PZmOFvTLITUnAjNN58ol85UKCiwS
u+akl5OQRICQxOKYl6tCmAWaPEJskC2BHlKzu//8t33w9fCFWjboLLRNTNTvnwUTuIXWVsSnsPZR
qGOPGu5sYsy+clZ88AgwYQHMgi7u8KWeHf+GMQDvELbxUbQ50t7RSo9livxMJNFXFvQPb4ljAzta
Nph4ld7fUhP6k6lzYsAtL2BGpDrekQzTmLPYff7sPrgnDkf/d6Gzc6bdBk24oKhOXTMu1QnPbL6L
EFXHmmWInvfnV/uXUnk2A3E5MA4252eTf31/X8lolbozCpzuwF9PTlQPW42BF3E60T1mgbq5LYmL
DCrxTEckQpDQIM8d+4fWctiEGpzahmyckDrAiplyGp5+s/iq6tz5YsD/fboBJKoXAgC6QRdyyPtf
yiop3LmW7lEUQJ9FiMEWLv90cOaOWnakp23twhX2ipHkxgCA0+dP6oMBgPHOhWQKKWmpNby/vF2x
z5+Uik+qA7iwBYxc2tsJI7T/xSv5YAqDbrL4GwHOwRU5G2mBT0s0VYpatcDNIRpSLmWu17MZwqke
4PvC7f/qg/1g8tKMAEqDGHQ4RZ1turs8EDme4YFRkNjqGTyG8xjirIUB5yWi3HdWkn1Vk/vgfS6V
IlDonGVcBvz7B9p1QGipCyUnD3NzhOyVBlfpTuY2mQJSL1wUeSO+KCiZlMn6yvb/ixf65z2fjacR
vjX0GOruYeFjbrZJJAegbKd99UW944M9FUs767sDUIL6yvmihHtcCzYU0xHIVRo/ypwzasIyDxUd
Leos5ErXAexT2+5ekraiaRymCbXoNKZX2CS6xcWDv8TZfD6iP3wBuGiRjcEkxU37/gVMdCu1rB22
A7Y13bTB2CJXBGpCZDc5akj/SCvxszWPpF5hzvzKefbBREckz/9eXp2NubERI05vJztqYMQZJ2ja
1jRboET0/kj+0+c3+9FXxYrEzvbfeqF79rYpWHpzXHBe5y09VBFNESKk+yN9M72fRnLoEYp/BVD5
8A5Rg4IH5tBuWWfLICmHHcEjdJgmUkRIVrBpjKyndEif3JSdyhd3+FeNmzooTsdl98GayNyx/Jw/
dlqWiNo+mGzrCHUBFeEwO83rFNdTfcLhExZ3NsIWlA1RApbLiTNyVou8Uc128LIo/mJsfTDmMUaz
JNsmL5mmx9nXbYVoVHJRU6wQpD+XQy+2TiDCQ6KFsR+jIttTJmKmLjMiiqVPVCI6weGErErvWACz
+89f/9+vAmUNZynXMrGcctx+/2wWzIBlGl1wNOzKXMMrLy/NKGwvY3ol+//8UlIv+BhLkQV8btFO
I4OWJaLxw0DiiQWJzaZNhuq+BQ+edP98frG/v2FH0omwOTpwSmH3+f6+SLpctLBVhow5De5ND4Dc
mHblzWSGiFJD5GDH5Ss/+jTSSI+q+jL/L26XvpZgE7r4es/r4tC29SScxDt0cekefRvmhBwt2AGo
rL8YVH9/w//iyfBGO1THOZ6+v9lOBhiQLA86vlSIwjsnrMOLWasaMf8IMSchD+OxykRrfnHhvyse
jkcJzJV8VYCUz8/jhmf1MiUI/TDFLTm+IQmpY4/PYI/gWPmbblIEvHZdBLg1c2o7vPz8Jf+7tXm/
SePGl1lk2XiylpxNlRaFDjMhO/wQMXDxHligGteDSxE1cPPAXU+eHJ8guFjVlnSE6MGswFiCcLOR
jPq9CMytKHNSICNVBeqL/epfz2YZfkpg5tB0tTiNvH8pYoIH4ZQmDgdXXEgDHhb5ac0umToM7N3U
LVppICKYwL54KMtNv3sonCto59GMoVbhAS98f+HElgV9fOLTZZSb+3RQYvHVkvgAag9/k0Z9gtP+
2fLJ93GNqsDJOHzVQv7g5pcKmIW2xBTsP89+Q4dawlAdVed6FP64GYH5IGouwUXvGzv2bizJ3ng1
DkHyMkgH2/Hnz+CvbRudGqF48ovF3dTe2eXR+gPjTobw1Mo5FqQX+3hJFdIHDtbhAUOZkez/8yta
GpgrOxZm93/XoD/WGN8kdwkrbXBihzxfBlZk7LTbSdybrsVJsicL6/ML0h3/+z1T8WbHL6l9s088
33irKcbZT+MNjZN12Qu8+3grUXFnINPCzq3vK0rGSAOpSlOFj77b/gwLgxS2hfw0t9cj0olNFo14
IsFLbIf2/1F2XruR61gU/SIByuG1cpVz7vaL4E4SFSlRosLXz1I/3S4bNgYzLxeYO3JVUeThOXuv
jbTPNHV+g0vDu+r6prjgDEdfNs/VayRUdnKKkMo3r4sDAIzkwhRoekLp/NZjEO0ax88u2hzLilAu
Vre6IiZFm1RqkdnsBvBwa7+cMQYtOWW52wU7uw8iuXGDWp0iO+ZIsEM0an4JyZKQLrCnCUKERVMR
HZUe5IqIDe80d6P7I5MtkWIkue4VjYst1wJ7KyO0gdU84jpqyRAZUedkqwGe8ENqZ9l1ahbRPpst
uZuFTUpfNZfq1tS+PuZWgHUQhtxxJk9S7tvaszZGgwAthRS1mewpuawr0QEMFPOqaW1yUs2h3pVQ
CAgcMkliGiaLf9nSpyKt/tRG8htaozoQ6vQbaGN9QcWTn0Rbmpe4A+kJmr29N0xyi7VMHYyMgJ96
haTesLCPW+jp1ozCDOT95AgsgKxLY6R/SzjXvCvBKK09R3eHwB2x+RutgMjRk+FT5ApzhT9cm3VB
thQm0LWHbG1Dy7k5TRKmz77rTe8uG2eBqaJUG4wp7rbI2TE27iKM8VrkvGglR3Mm6Ls3+TbDoGUL
IbN0DHAGIh0SzVXuTsRFZoF1MOsRCIirfWcrAkBlAWpl7Ak0fFZWOw17zcUaQ0bieQSD+i6pwxHY
HRzVK8Mc8V8wQEl2SA7Cb0GSeSCIOoz1JemfZJ4gg/FROo5A0JzJKtaSMMh1ibL8i336g70CBQBz
T6oxagb7rDMWwaeKlQzCI03HgV0iWYTErl0NyHRQV35Dkwy26/OX94PtEUvbcutBeUJv7OzcClQh
0aPn/jFhSV3hSDQuHOHjeGBmgDivtAjfm7h6lmhQ7VZ9sXW8/8RsyrSalt4japfzHu5iUm8ENfix
cu3yht1QpyARQqzGje/2N5Vwa/UF2uSjR3IcLiAVUM/R+QQ2pB8lJ3Rbp2V8cZ2kc305doHB7VL2
3nfm+sNXPd2/Fd6/xyDXyoXbjtSUDfkdupmSBcX2XJzGRJeQzOYmSFlEAQnqIstb1jLvwAUuh7w9
dv5ovarA7q1Np/QEhdKFnpx0Wt6kouRt0BlLcxtEbG9rlQ7mzVgb/W8AYIT40V1x6RDTN/zRZ5l9
nVsA5XB5wQBzehuUh2HykA1/LLp+0AFXE3q4r9Qzf+cPZx+Xc5/LKgUnHCT/bBlDD69Jb8rLUxA7
tCcww8btAYWo/xjmpLxgGm/AWKtlUseGk9ivZPJUUCowN5HL6AtCaPJU9fddHE6wBmwZhysqZsLC
BjgFuETBjOo1YcrtTz/z9KMRqgAQWm92w8aPEu9PMKLNatFXbsguNZgYdmUBqWRoIK6hKGtPJb/1
S16V7WVKBtml8Gv/jx/n+Y+uXbCETBFm8xTSVvkl6DeR74ataEWWefTgimkghlZm7ECoaCTOh8bP
rNt6CkLuUFT4GX4u4uZgq0XNmznlmHIKEVuC8LSoup+xBzH3n0xnwF7bSMJvsqCMt/YEaWVbeuMi
+mnj6Xsqci5l3Qg8jPk8XDtcGg1y9mSYyh7VNZ5IRApE7u4SwylOsWVlwHOSoj3qmp4J0v7CDK8a
M/Z/ZcOA6NRr/OEZCZX5hzzbUB5okfoezfbGe4WIABCX2VWVr2VV+b+cZuQohiMYJytfO4swIIzT
+893nvf3T2dR9bHRgZtxSa1x/60O4ZQWsQVD+0A+SleeLBDHw6XIMwxTQSevROJdmj2QJcLmRL3E
IDoBFqApjjqOuZGoA+Rpshu+qOSXp56vXrI4EQyYLtIB/2xDRLYPXbHnnPfsztwTx539Kqu0+P75
h/+7l589hkk9oDCExRYEpLOaHCmrgQusi46kohkwA7i5DU+8rvkDkbnhK0gCnExTNjXetusw6ZGP
OLenFLd9uWkF8vKDxuhwnYO7uUK/RQom2uRubcGhm7aROUKOpDrBL2SACb8vusg9WXWtm//zyOLQ
oJ3BHI6N1IZ3dvaux/Ms3MZT3jHCGf7kjubwpNy2mTdTp5h0IxxqvhLtLBXzf7+55ZG06nAIOawc
+sz/LpuUQIcuDDixunByMLSYiym/INmzz4sTu6e/Bru3/fznev9M2pg+5m9ODKJk/LPWVDvkQdcW
uXXMjDY5dUNam1DtbNq9+PeraRUK38ara03EHX/+5PPSGj3kP09ejrP/VPOEm8jerGrrSACas7PT
Ir0odSf2o67UPVtMugqalC1qjqqtKtP0i/Lgow++iDzQ7nFkUpv8+/gck1fTycY5mikJqHT9s61D
fO5KDaJ7bT1rvBAhfsrPP/N5J2j5zPRiabEzOAMrsHwn//nM4bxA3fFdHUkTrK6gLUZP7lQUt1Fn
O98+f9R5NfD3UZQfEZgNEsLcs6+3LQjR1K1yjmSaj3f8z7x1FcFrLEZhwFTOyv3nzzvfXZbnBcwM
QPWBBKfq+vejzVIPJOH0JrABMyaOk2sHweNYpb7q+Xy0bvgC7UVLh6bXPVuxFUeaEk1iHlO2l1VS
WOOdRAW1cic3usPdwE1lcSsGvkNoQRZ0XyzbDz4nTRgmX7SAfJbP2eMNAmQB/AXWEeMcTkpYSiNi
3hghxhcV5AcLdNGW0lxY8rqC875PRW3DHqRckpXoGO9Gvsn6YNcy2Km69LKtMHrpbwSQh+6L7sYH
H5FGE2Pk5Vq/bAxnP+WMRtKnp8FP6RITMsZF+dPWbvn9/14xKHVpgyD28NnuznZYO2m4rratc8xp
J5M1BIlpOsgRCcYXn+f9q4CuFHc23QqQ2iif//08HIhEAda2f3Rbr8NwjA8RGAcPjYBFWxChpnC0
vtJ7fvTQRQoIHp89nTnTvw+lRA/BxtXBcfRsiM+Fbh8LajLcz4HO742hg776+ff57ok03pkR8kzw
hjzzbGXGiaRVlTFlSIJCbGKzsk+T7npJILIKoK45iAQ/f+K7Jfr3iWyfqPkDGnBnv2CCpcRrK1Ku
jcYQe3yT03aomubBy8LyOIXavyrIwfzioe/2UB5KGx2FMr00yzqPPvDD0bSLLClP1AZA9u3AWhuq
Du5US5LQ55/vo2+UOgZgJGELrLuzF6HqZWsminrfjab0YJJCfwqDSm0L0CrHvjfGw+fPe/fiLR+N
Kxz3ZM4IhuL/rpnBcK2ulR5xRWIs3lprtu484j2/OPKXlfdPmbE8hU9DNiYiI368f58SOGD/GiC5
Jzh8NaZx6DGhT+oxblbrbSzhbJcI6vbgwOLd55/vXS8ZYeXfWoPyxmIUeX4nx1JHOMaYlacuSavL
fibnIBdRu3MBDa0mE7t13mrzypS1eRiIs9lXM9ghyBkjtU+PvgUZxlej2OVLffd1LEpC2phou8yz
3aFMuog0J1q5eRhb+zjm7jrCq7zC57l1jPB2criz17iy1J///9tAJIQ5xULhyqDq7PVpRMlghSbf
KcmAp9SwTQ72SFJREU+vzYRTFYpwtC6NYTGs92IL3ZhujQ0c+VbbZr6zbAgBn/9NH3wZ3G+X9AEq
Av67vBH/KVCADHQGYoPiBOlZ3aUdg9coMfRTnJXf006+GpGp1w0n8CZLJ+uLffqDNxvsrGtzX1wk
Ne9UDkUrfZEF+amYrJDcHj3jyzLJeW+hjH/+Oe0Pti54gstbxpJBR3y2PbdIlv1ODKyohmgO/Jsj
ocJi6iGW9W6wcwtv3nFR8a5LUOWkIGD6t588IO/d2m5UclTTLLZJhZwMcxreTs8dUasQC9Gsxry2
wS1lGgR2mdU76rNu7aah/GGVI1dAgVL+AMcm2BEhjb5m7P3LEttR+8Vn/PAjUuYsozEMMed+mHB2
qhwRfHGSRtddDPzTC5ZxTHH+aD6ZI9R6ozOGL7bMv4FFZ68TWi4G2awhawmL/HcF+T0msCECIaER
w0EHT8TOSny91Qsxjp+TicS03HnzRMqd4fnZcTKF/mV3DpHpXgWUsqWPkDMP+2J1fbDt8U0wLaFd
xej//NwoUXtoZtPilEOjuynCdFiDVXdWXjMsG5AriJ0GwoZpwv3ixHo3HGfbC5iVMM71OPbRufz7
nYxOY/Wth9qkDxC+abrLO9sY/tCiIBbdE+5FxvxuOyi8tCVyBy2+6Ay+f7GWQpVpFS82YVPR2WIv
BriplVPg9ifgyXil/STVz8HKY+4h6fTw+av1/mF8xx7jZ/6z6P3OHmZNQputzMKjSRLhAW04l3sj
ITs9V8Hz5496v8KX4RfVDmR9jsvzigcI3lwjwQ8pVMVARIjr3SotnF0l4/atlk23o/85bT9/6Acr
nOETZD7LZChEc+BsjzScOWKwFkRHcADEkAkTeX021pQimKRV16mfrVTNUzI29ikjk32tJVkOiVv0
13Pj0tvUGrcEVvUvbibvvw3UNCiaUBkES/dlqS7+s3cL7O6YfRmGztBA35yoqfem7S0oBjvXDzKw
49vchrD7xep+/3vz2MVVaPOze++koIaBzdglNPDYV3mwmYbUv9eNUru+K6svdrT3pxOPCskUZoqA
lOL8FRZVpi3c4uERP6W77mK7Wpdl6O7muAUgBo7whJ8zv01a2MmzXTlf7G0ffFIKFxp6S3eduefZ
Fwzqr7bDJklOYRc012krgd2pQVbXzB4h/Xy+zN7Xgq5DieaxYzHxZAP/99ecYQ8VLdkGR6ON2uNg
C+t26cB/NeJ8vysullxKMSqfD9T+ZGh1sjMhxs2T76eHqgmLV4iJ4R/Hh0+1E/QN3qwht9+8DKTm
F1vy8qb8e1bwcOZCPHm5bZ5nPFmtCgbHB1YdqOYqqLXYkY8hEGsX8Q6+0RfvxwfbMFsvMqWA9j1b
4XnLJ2rwcgdon45zSaPHpFeMG0cl2MLq9OTqHDxoHr05o1PuHRTwLzbhb1/8qucreDEY0bdYBkIc
ybx+//6qncPm76MePaEQR7ZCWBp5PRl91H6t+zGH0wXMVK+TyrCqFehwDRKgdPT8xZ/x7ldnDUcB
pxK3IzYwz/n3z3BnP84SGfvHCLHWrvSN9nIE7bKxSlcvfMjkSkxEvI+66cT//WhkrFzbsK0xrHf/
poH+Z5cykkYzNB6Doyzn/p78cYp+345jdkhzjsCEdAi61mVauTBh8fN+seTOfwDOYMvkm0czGLhk
Lp79AC42ZzedmA9wdMzgm+Nvsyy8H95k3NSEDR3soEX1GWp5quMv9QTvNpCzh58djQ2WFVzmHj3l
geoZCMoiWchyD7xBP9Lt/OKzvttCeBw+JUpqGjloec8OqjARjFVV7HEgBKQ5jo1BLoUuSxxkn+9V
75cTXyqFJsXFors/V8PEbpqwNbvesXcz+06MaRmTwjmIdjUvjvddMNbqAcVnDlYNa1ryhcb1o8db
+DuorJYWz98D+z9LKkx8o3SbzDt2DArcjTmXBeIGsCzOOqNbcq8YGjinuU+McavS0b79/NN/9Kui
HKHi/XunfT/crpUCHu4dXUPrt8Q3gahxbW/DNSYhMsY+f9q7U/7vj4r3gnMQncv57Z0UiSnxcAse
23IuDoPnp5dlJiAzwdHb1un4InPhfPHOfvTMpXb9qzJaNox/twv4WgjDJQvJUxqaN5adZmWnTnIz
lDm0mrGxHgF45N8+/6QfvaoBoSyoZllavKv/PrWFyUdFbvK2aPGcmsS4sXYBG1VFsrGGRj62qhKb
oa57nJNV8MX3zJ60XFX+OZ58bjI0BgBnLLXzuWw3a7kjjvBzjnbrqB2a4f6gtSsI+yqzn1HPDgcB
qM+9ddE106NhJeVdVZFHGxA6rVdB2MyCYt41YLPM8V7DhXpUkxNU5H4F+UXmw8hdMSH2V07XA7AN
iMOlrGy+9TRj1LaJi+ccmOiVqbIIRJuE+errAgKZYuSKsuOy4IwkEJBZ2rOhp2U0SglM170ecok3
5m+01VPcQcdcuVVI/lfmNESAhLbRvWY+LQT4sSQlT71rbBCq/TDndrpNyiVpr6n8EUi+X9lAJy2D
GC1yBjOyvHRICqy0GjESwRCVww4YErxV2SSlPPTDKBBua3Jq4ATA9FmpFmogrOxZSPiRyXhB/NSA
laDyjQM0UjxtbZWLUznbmdjKYiIurKoN/2VObMItamsiQXSkj7V2aIrw72GtYIod9MPDXI5AyVTb
6mnj2+l4RRBefOhhxhMeQ9ZlssoICb2ONBCb1dilKts3nh9MuyTK5msMUwYo8SG/nJkI+3tI126y
KXoymHdur8QbN8XmQVRTeZoAddvrekz5GtPAa58wKAoFwTCCFSTYVOE8z3b5qKG3AMcL42wVkiu7
rghh/pkZEFRXLXP659EouuvZA9NT6rK4wYA2NasmLM1f1pinN7n26rfAVe5dUtWZuCTezD56tcMm
2mtw7PRZCQywFvFQ2gIWxN9F2COLaNHbGTtXDuazZTMR4T7i9rykY7ElyIXvwebau/XqKNh6cRTF
WzeU1f3IEgFQlprQNkVvzeT5OUKh2pWNQR5INpavNjoODDU1039vtgkV6CHrNI77opg3Edbtxze1
2y784RT74CiCak1OKG+o28z2nml7+DOdc/c2KIKw3JdxFzwo0HKAIXvjm2fOxoXOmlwyKspiKJhm
VJusGhGLDX+rDQCRrAK6KeASf7LvlPbeU1MaXU9FXMyQXdu53XXgqRAduE52FIgQfrOunDttmflN
MCwBHQ7JuN/qus7FqstG95uDMgIaGNxTsJlw1Hh7dDEeKYU6dARqGIh2Sh06J/uhCKpnPxG9szJl
Lwh8b0O4iWNCBQ4mN3irjaa4FZPUdy6D+9fc0e5P/CqkZVhN0P8y3BjGVGqXutj1ngkLyVVE4/Fq
rPqB6pNF1v62C7eb10VeLSI65dKCZN2/WLbSB9M0xbURR/ldFsK2W2GKqXajadTfyel2SQv0jTuR
+Qm+/6mGrxsxQ2W03m4N0ac7FAfU7grhX6SowzYURMO9IZb6qraYsaqQWufGNMz5bph7v93M3SSm
QzfK+cKpYARtoHHkd0pZYk2/UW0iRG1qq/ipYBVlg6nWVHEZVaOV5C9M+UBGZX1pK1D3fv6tyDKj
IqhT4ToJSqxqqA5OMcwCMLkgx+ymI8pOjuyNp0RUpBoQg3NKgxyb2WSk+1AI4pYX/YQnS8He4qFL
rEhE3NNmKw655ZY/LWVChovtLPqdjHRsGroNPVxTO7o3hRPsSg2qbmXXXu6tOLT0S80Y9Fg2Idam
qvtddoW9sXoz+5EBTSOTQ+TRkeosXBEn6iNMNOudjMzXEbVkDea0NJ7pRDsXy8AVELTXX5hjkMJ5
E/Wz4zvFjhDV7C4ccIOFMm+Igsl8cKUkCLDDESA+7CQv1oYWkUsuXF0VHA9ZSQZK0r14URLstdPr
NZIh44CFviGkBSJjxeLc1FJ6B4Jc2yM4BDIyFCg2tZLDlD24ykiOjm2rLQjYw9zm6WVa6Phgcj7H
66jqk4sYvypbgnDBtfuZLlaN66gVsgtxLQD+3URG09zVo84uBIK5VUZIzbZsQa0PfUKI69IkI311
WAlb25veIREqxotIuxNCKYGZxmhAivRwME1kJtLZ9Ku1IHNlp/N4eAjVHD3EsnLuZBxnl2yNGH+V
kx+wGPKP1Rj/NFI57nQUm3tv8IersOjLetUw4VnnYzPvIex4b/nULglFmRzQO5nyyEGrr4xUoTCC
ZrZVwtXraDbFq1X0wWPKFsdw1HERzKehfV36hJpYxcCncXqPLW/iP2hOLOO+dAFHltGIBtPv1HVh
zvxMlraAdIv6wJkMoc70hsekN61TVmf+q57ryL6xUqmDU5A21a9pVOYeCVu/FHtmck/3IiJxoBmP
k3D9g9k210aZpWsD6tm+wUxmrwbTLrd2SeYqeULhwzQiaFrz1haIrIKJwzJLKXVilUa/zdSeT4MJ
hjwI6moHNKV5nYuot9fdYIEgoO2xadg9nwIx6G6j/MaPtkPb8KLxLyDVGuo4estFZ/PaW+FwzOza
XseIl75liUtUCL+NuyZ9SuybtrIOSTin13NX1ovUC+1OaxG4XKN/yWnaTjnnX1KRehn4YlO1s3/o
kGm8TE3eb4JU1A9IeKznyeZkocxHIbfq26TaIpcm7aMnVCOYguHnDPnlkAo/+C2LwNyEdSQeUvLR
IKunip57U18ZigapiL0qXDnBoOwdXMnoFgWz1a8mp6uOs+qCvZyKZo0CF3bXAJgANazPFzWMc/bY
e6ow4Gwl/p1J9B4BuabGX1eFmXUJuRatmcf/dmOE5fhHmF4B6iBwoQhkf3JuMCuSjOcnq8Kitxrs
wACl6sGtQ+295rSkXdBb8bM2GzDZem6qvSE4E7Q1GnsxUOwM7WjVnKbe/GNiWTLSQQA8jy35B1kd
AlCSGcI5kE53qPPSJ2g0ybap44UfYTzJgHyLtdcSw+b1ZYZ6P1dvUS6/50FEVsEwO1sjGPNfQd4F
VGnFTMsLedtp9iUd1iFdaBhh3R1n4PQQUqI+urDUPD3ZlUf9Z8cqZnvFybOq83peI543rpPJIRYk
DLIQYD6STZUM7VbNiu8haYIHgML8Drqwmhe2KCvd+KKPN6qZUQrTKsNxQ1FBINOUEVxjpA3BZNAi
cmiehnc/55V9QC5N5UhMdbuuJNmf8FdVuoG46ZVraIhBvlVNykDVLQPjtGDZNmSYu78GSNuHUcUk
InhYNJ0JhUXnkaKkoVxuXWcmzsKckC8GJG0d0ZuXN6FPveYGabUkeUBr4bqAP6acuW/7hMUQrVOe
+GsRQvZoDre2IDB0NdfqjnA0lGTdjyKU8UM7qduSeN5n9DkovabZJZx0pvm4H1pkZrLsZ6JR+3ra
WUy/b7NofJRTO/xM8TPDqmR2zeSucCllhxQcejBQ2s7D4F7LEs5kN02y21SYRRCqhIkm2sITUPdQ
tK3rLM/oScnWB92cjM4VVX7GaSqe1OjkRyKJtqYerpRTg0xNq/ICEgWOp87Pb9jzOf7qPNg7ZpNs
pGE8JjK5x9t5FbXWg+PG9sqeUABDo885/8Wbzr2DawPBoy1xjyeYc7kHYSvqaZPF7SVR1HCjJHlr
zNGIx0a6v2H03t1i8nsYbXtDfeVuqy45hJV4KkLak3WX7RMtwJGG3npgvuQlzrdeeu6mC8o73vu7
MUfFGwnnt+UO3wPLeAspoNYMPdVlr11+Fg0Va8zcZ0CNEcGXRXtPZQNJySX/e20ru76J8SKsK4+w
Wix1BANlYba3ogLxcV/9iQ0yC8xo9jck+xGv0FrfHdJTOsQQexnrb4aDHBau3qqLiLQ06mPBZkXE
wlxsnTq9Gog8IJgKxUTdPXuDo4kkGd+KPATWOTi3ro7IKffJM8GinswNwbtlsx2d0Vqzv7DJhLDH
e2dfRJrOXpdtrWRJXSvHnzBTHymMHijlbpsu6eCup9uZ4M+DVtmFPwffKcguKBckdYHt7+PICTY+
2KCNJR3vauSN3RF3lN1MyL1g16ek5dYOKD05XfsxmWJj50FTTa/DZnwg5ocyxi4eXLP46c3Vou0f
xCY0MhIFe259dD5TDj9pb4ax/W6KgEElT2RP8A+Zb73I3rt2lNwPQvN6LMLrJqBC98ZxPijRc4Tl
/jfutG9zmr2CfmrJB2/2swM/fDCITIcuNhyIuoLA7E5XWa+jdSsr2PFwU/iV8pU9O+7K6qm7RMPA
i7CQZzOerquRuOvUo7Lo3fQhtAR+fgD7K3+wqlODiGeDQsHczbZC/AmnCag7+OTeNXcd7I9TaOr2
AjSURbFuOtR69UWSuX9qNzxp1D8XnZBLjhoDEKNL3FNeR/UPZDTxg6cygg19prL0xqLtmJSvlVH9
Li02YOiiyW0VBv0iT98GzGlXXGQQRdEOxxYfR7dKVc9WCNU/IbLArv5Y0bDzTNahiqNjL4efjd9l
K7KA01NvhzddMy8BbSXeHTa0octI6HOo2xVSGQK7CHqJbOMxnDXHa2W7F6q0TkoN18qtvndWQsav
rZttzCBoHTNNfDGGOH9u03xxrYdPrgPPE1z+YzIkP3O3fFO03wnI4VFcTe9Kb74fbEX3RgOYLDF/
z1VzmQAM3kJagMzuSG8VloVcR4m5+E9M/sQgqjc+ab8U4u5d0+TFoR7D+7gh9CeJ1IuYjHjfqVne
NHMXIuOui+suqa9ma34FW8T/3+D8DibREtiB3qMPQ1LIUuCfhnwyfO4J9A7bPZlq7i51yI5L/Nxf
deZMXDmwZQgmw0o5RIBpy/s2hMGwGTo5rQzXnV9lEjrAGFJrHUsuwoxStrWYb4a8vsym4IIidOOo
6A6DQktbIf8lWa8qHrK9q/sWfj0K3rKNzZ1tqfZGWGN9U1oc9UlRZ8dISn0IuHrsiITobhxflk+d
C7E8M+oEDK7V/6paqikm+ouWPI6KrW+II/mFGVlhZfLalhSsHVUUesH9XHb1NqrEbcZYchW32S+y
U6wXpw7bddNhX1OGnA40ofZDbr3UpfjBVas7Wsm4JcPkmNsTnECw/0Rc9Ku2s+7GevnxkvROlpSz
aeZnO8NVxR6b2lsmujujax0Ci/N7YVblL9Kif8mBr7RNkfegQc82wJaylR9kw9LPu5viapua85PR
zMVKGtleFixMAxqAUbv8Q/Jdk7bRqLkjAt6DkSxneVBONxH8aGlQ7h02IsG9wS8I2lpQiqRygWAx
jJNMmz25ws9+5994RndL8NtmmX6s6Nf8qeqRVHh3ENZBaP0cGsEFIgmcUUNx0foEm6TjdRAOPHCK
f8jMOQUlq9eZ+uwprXkhkRc8TkV2q1WTbVM9JavAHLsVhKn9UGENNPphnyG5j3F9HwYrfe5Z7ybb
zzpxwJcXyjgx0vOwCBgPdWjcVrUH0Bs4vl+TfFaXj3mmalAf5q6qCDCdcvsom+hbaGjCWSEKVq33
Wsf5LbOOfSnlPvDHZ0wROLH0FXvXD6znGwr0E2LgU5sR8xUML3imNSl6MALDeOOG870OAat7zQjt
gNNYMHLBIQA5aAguyqF8zp2BjJwcCkchLrTr3orU+GkHjQU6V+0RMIpd22RXQZ/sLU+esKb+oaWF
8r7Ih+s0UJd2Ov8xBUka+ClgAMTy2nbIelFMnlT9aBWlt7JdO90jTc82gTDAJi/rto3mC2kEXGAl
36vr5hc1yVG9DWali+atI8QrHWMcLeEdlvqtTDzBMIMr6uC6r3UamITkJld4+q78JuHcLOV9y2pa
JbhjY0HvDuL2xtfGBa513D8REy8CZ7B0Jj+6UFBBepOzicIeyD8tGmeiPCAiYpVlEbqactykQ3Gf
dOxCviguU2sc6IpG1wCtDq7mGxfqaHsdV43yW9mFd6qIr8gYfJ6djCyptr6daF7mRnyRN+ltE/tX
5qxPwRA+yzx/bFRxPcf0dzz91E9kZ7Zmtvd7mjsA9l9qX556a3qpG/nMNcqkXHDri0jMv+bJO2Wj
PfCK5W+dk97lJKLMmkwSWcdbL2ye0U4vzYHjYPkEWfbuDyvBnTfE7anrirvGdp5j2gemiduGke2+
MOV9jctihZT0SEPuDYnUYq03f3MGPxI/f5X2AGkyJ91YHuk3FGbPfdke2Ol+YOck36QiR9cgCpgN
FcJyQ07lAC2vCBH20h1x1pHh/bKb6hFF+DaL/aeUe0CYATgcQ1yBVSzZU1IVEcgkB7pWmIrIWDkk
+Ht6J74gTMBYB9V4Q2bTa2yW9QXHMUmpeXwZl5L8h/xAoU8ZM7BnB2j3QGw8kUt1PYskJPRuGp7j
mto/DikGPJ0QMqwDjiEqhiSGEeWl8YXFJYsjIOkuAJU9idIgQKzSEWdkcRlJthvYzsM2aJtTMnXf
iLR6SDTQ/nIGqG2kvEcI+cEPE3SjE7GfgvzS0+UjdqejLWd1C54h3Y9JuDNS/6YTNolmY7SLBpaJ
ZXbjrnXpNESG3MFeevEphnz+qr0vGSP73V3aRNyOhDWRWO5864yq3yDFsSEvCAotyOrrwW74rmTb
rWwryUhnbMt7TeSRF5UF1rxR79LBfXZh/pNpymLSkbyMA5Ngit7kCmFiHMT2KWmiJZfmWKxjrtkk
xRJn4wfyN30Zey0q74JozotWa2SE9lF5BLjX/TzeZlU9fWsDD1oAV6w1CHe9zYyEAAEz3pGBMq9Y
f84eUEd1q2fjLonr+TVtw2kzI1M7JF4wttxlB8NZOURO3ci4doHwE2MaUjo/GIMjbjU8NcHrXUSr
WZtkKqSE06xSs/R2VVbWV9pogaJa9vyYueT1lpIIYX9yp3WoTPvJ6Ym7m3xA/DR/bYI/pEUG49T/
kGlO/oHb0a6KpmploZp2VXyfsH2ZgJ5vQdcMm0aFNCdsn5hAlfTJI6wZIuDCacel7Y7MoyuOupEY
PrHjpnEd4rLd+lAi9iaLmHzjfjuHJPV4puQGmQX03WjLbuCz6X2mYjT39i+6gA2nM8HkdR4vo8wi
3bjuKB+XntyST5isIIy16ICq6ygpBJXeGED2jU9u3F1wzUa8Kc27olH5VnbJRT1a37WK73IZ01sd
8oNFKgUp0TVxhDEDDCJjV5M0cDgSl+W1hGR58s4f85vMnqFouyHb9FINSfOK9gsDBpe7SUtTf3oD
dvJiOCSbFZl9i9fkBsWKt/Ea64TD4JLxJcmS4fBdSnphpDpdTST27MsphEnipt+ylrzZzJm2eT1d
mnQyV2lJlo0W9rfS8K9rt9s5TXzNoPMUt959Mw+XLUhv9obxgIlB7VtNji8RzS7fSB1ba13H3trt
w3k9CpQyQ0IYJ4SjiRgPXF1hav34H2fnsRypsq3hJyICSOy0irJSyZuWJoTaCJe4xPP096PPpFXd
IcW+g7MjzjZNAUnmWv/6jSvVvSJ60UgV4LbKioDRcaDR4qpce6BQfp/M9hFLyMCY3JSyvajXuRTX
djRv7SnbeFm309VANpq0V/MYXnqAsEKbruhRX0vgSnCYsL7FDgxbNpLg8krc5YDawVzn/inyuh2j
00sLRCXQlUeul04CSSO42Yqj2UzCjcjqe1Xqm4m8TFJn+oPUHFCJ0r2CcfZryt0r4jIA5/uLTpkD
8PVUH8cutxj5ONpFNBT0ZhQ7IlCKiCksmatta+nl5Sz19KaGbMQH7rx2fa5/67DJIHFViDusdJjV
VfGEQyLJiMpiMFJh8fBMvTVvEr3jT7Kr9jSpgtyVVrdX3WQRW9no2lYHeA3iiheXZgLZ+xDfuylt
ZV620Xocox8ASuztfTzudGe4qzNFLZ0aKWh39BwnM7vfrF1x6sc4+iGe9zJWXUj2mgBHAq6Z0x2h
22m+UoblXI/d0DxG3VIkK7KCeoBQ3jPANkKhBnolpUKMWG/tAmkEYYyVgDmyuLpKBrDV+pvB7DXK
i9La6oRFvsyKLLqBMOQdlVC0c2bH3khD6keb6IKtZ8/pt9Ye55PUfHnsEpZoYQGg1K4oKM1GY+V3
Nol1TDBOSIfje7Ou67WkLCdBnQZ2Dl0SW5uuJrAXOetGyWYOQD+fCGp5TzmLa5e4ssmVepBoOfmR
Lm4WCF+9C82V0c7rU2KfiAmjKXSSLaraV0YRjMIJV86ImW/sve6RZ9p5gnaqJjHbJm9nTZ4wm3dV
3CdRJjdhA0kOieQTKQTqKi/j5KErR+3e6VTyYBG7vYZfoW9rfWCEppXxGs87KpsO0HFt2gsj3nFo
rpmGbyxCoeh+ibcMJ4otgSIYO2Hb+4bLeLPvIztFRge23CWl2BF13gdR4b60frMIp0HG7JqXErVo
Q5rG7a7sER50LM0Mb1PAIpJMWCeu/oOQ73iLllsca0dvQaqZWqMPeDLNyQTz6MptSNgnHS4pMVvG
zheY0jbZao6FDHrSDYdV0aT9yQp1dwMhGwu5XIjdaLBvR6GZr5OszXfxpP2qKaMONmnUwYAt5M5A
rH8TRzYdhBO9tLrlXudMuVcGsyrwjoKRmitOYOIdNg/hN0do83bo+30PXMOMTXtQKJwDZU6Y80CT
eGqwzC4CLWyTy9RpMa3WCsqY4aI0mmNMMEFQW8621exLB/f0zWQ1m9bC7tYYYvzhVHvt5s4Ov+0r
o+CPdpjqOmm6MbtiI9mdt0MyY9MhFGhG4s+Bp5fHoSJVVer9xZxBVCy4rk6K8MqZyWtqMWUn/lit
2kaQv9r3UUBkEktyEJQ/0O4haXffmFoQdF753+e5D2pl/5id+Ckzy3HjOv1Jd9JLFZKVXZbzpV8O
P5NGqBVxbxeTkbVkz+hx4IsESWMeHThlsrXFYHkVWwBjdbwgLZK0wfBk2+UBi5oe4A2gUxsZikxO
SzaVdRFWrdywY9zmtbhQdsGKtgHa235LS8C6mZbFU1GrN0Z6yKymWYswHqn7LbUlDyhhUx9vwTTr
H/hR3BADbW+SNmQgqNpftcFUmseOqelPYnZ3pDTs9TjZxi31vz9bp3KoaCDzu1gHs6rqWF/jsrIh
meU1aeUd5cW97cCYyyp2UUXEkJj5bbqUG8xXh3U3qEs6O/ebNYQue4zjspVQ2yauxFrbdceVGsjk
yZz0mA7NiGV2dWu4+Y1si8ByqweS17dDCIFZpSdpMbGN9fqqgxi2srAJSVsH3297Y+n9Trf8eI00
3VvProIGXOTfEkP81LPhoNHe2zlbLKpLXGHQrYsGdLohUNq10icgjUOYJQSVO+UNM0djVaf1K4KA
K+lkG9cdjrOuvvtQfbeqc90Vm9pOYFmxkk0hGIGXUA9iT99WtXRXmOCQ+G7Om5SFf4ooLTaWFSar
ziGJTDXqQnrlMymd/ca1aEiW+USRVzf5oO0mfmZbNKQNy4Zo9+6u1npnxRl5SyzlEzzVe1umd3Cr
buo0f8fXfADCILmgSUD3M4zMPKo0Pyl5oS7hiJZeZesCJwKILsVbH9WHwiy8vR3SNIau2hSeITe5
07wKJd5g+bAms5oQw77QV2VaRqtsMA91nV/2hWQoCymffGKa0sZrD3mor0lCLXEp8ce1mi3BgZOh
2lCwqysrcMmrWFdiaGGe04869vjUsudg3m4gIQfflk592YxEAcXNQ2WkD4bpr510OER8gkbtb6sm
s/iXmCrxb2+Fsk60tCXUmmLTj8Qckq1IxpmeH728fFOOcZkRCjWp2TxGhNEtYe6HqveuRiO+Tcil
otrdyl7Q3zMkqgz2kokmd21iHzQN8rpJ+T9Ujb96UwOGWsLbR4dgJIKIRamOJagShLXNPC3PxxbX
SZJc5+D/7F7OlsyFveYVb7mUF/QCYAf9sOtUdfIZ2a1qI7wFP3qr6/66ICmwnihStPEBiOs7mUtv
7pRf10sHyKh017hiS0oL2JftP84D3oSoB73CPbK1vlWTWPK9XaIOi+uwcIyFczQHnRc9R50GIEIg
NjZJF+2SuFR6ZoDt1Q8ZNs9oEiisADWihPJeJt0p5r6Hkd1pViZTsXbU123ZflPQ9kqve88ixuOy
U+XV5E7hBlstJsYYBw05Gax+Xt/GNkwVLGo3s5HtMqjYjTOoGxN2y+VUVtc+pgHXbq+e68zlo3Og
BPhDd4gZsPhIucRMP4Y/+E8mOxc6JAYzGn6hPiEuLRtOfmZvVTXuXSffq6bU11Pi3MZme0Cxx+rz
4yezVkRQDTOQWWxvCC3Jgq715mNh92+Mt8AWCMdLeuObH5c9rcVU7+qWEZPZhNMD34i9zTztTkUd
pfeUr/iomPCJ7kdVRtthWdQVJCR7Kh6xJn0lZrneqFSgom7Meg2o62xxTppWTlM96k73rjfVU5Nk
27BiFxSFexrz4SmO3Ge3TGFsOMD6k0YOOh0k3fHiV2XPtMfioq45ElE2XE9zBKxfFy8OoVHr3sru
4GTcmKH+03enK0Q+J+VW0dpyvScNB6mVmNk7Cw1iiz3UUEvCR91uebutd0/4Y7+CuwzpIfL9bz5o
6pVLM8CMHgmbTB/syrn0kEQA0Klk7WewuRKGeW07/WpsdQlR8lftmKSYNvlT4g07zHhdc2XbBJOW
xYVeR7xLGDrGLuuMN8cmgz6lLmo8CAsKFHWF9CeIKqZGoRl2BIxNV1Y7HMiJjNZiLNEYT88d+kaL
LhqLF/gXmU4rnBivGZ7clUMcInjNi+j5IIgU9FdIPxdnEllsND2Ng7o0hlXcA7py6Fx4wjkaVnMw
cK5oMRo6NGX9U0TRjVswZ1Ratx8JIFiPlp9vspEsPwtYXvZLPTCnwHwcgTCjXSA666jX8TZpNTY7
c1wx1r1PJntVt/WLhXTES5mpxaVlHKcR6hBpXR3pokaDyc6S4De6CXNwioqpHN40v7yi63s1yu6H
qUXfkEERfut7yVozVLWta6aw2MpQHLkdYYjFq4wh/iTQZPwO6xdhwUdL23yfe/GFYw+g2J1Z79DA
HR3FQiW8S1+UmM+JjO1T2cw7DnxFZiV/8VR3Apx5kp397vj90cmmdR7l7y0SRSrz1FhTOgY1oiA/
nokJpGUsWvulS+QGnMQ4SjG+2UwqNmms9pCJTnxEwGNJfNdisLSKRHegTzpFsfPTm5Kn0S9bqPuC
CG/trZ2HNpBkNcKk3IclgxDaUmKYnXHv6/HGapKSJLtmW3IOzV58lO5ko3CNOopqTnMAmEtHAn/3
UfpKd3EBheigucWpwLYzwN1IWznAKno3PYwwIEgSRHlMFG/i+NAy4lmu9U6Q0Wk4BmgfWe9VPdzN
OmcuvUiyA2bf0tf/4LjZ+0aMYKUGdImU+xxZzKGFM57QkTxIA0u3FIEJc/L8rmIHPkIT4bBgmEku
IvhCbtEWaUyMgUP0kxm7xTX+47dT0zd7Sqm9JdP7wYzuZCOmo87ecRjracd5/15FfDQqEZu5ruot
J871xJxltQRkhI75jAHFC+cvCRojCZuTeB3D8qpP5F2hJMZEbeRvpW+v/N67n4VMjmVW8DVxkuq6
PmwSqry1QaWXZtmdLJJ3zsiNV8knPZmNFYHtb0MG/l8UwxojWD8ox+Ei5Y9ZtRx2g6EVAcf0d7PU
CV/voREtxjwWg118yuZXxvH5xkli5tMjA99kzq8kwsk1BMr3MunDgAiUPbQzH9DFiwOd9p4e/Q4M
BcCtg/xmEH3ZcvQAsCbgaeNzrVA2S6tYLE340RN9PTxWjOyYnJM6Dh1IH28GJ7nV0hCGFJHhAqeM
KNfhbSjGYJp6LirFphmGVy18hZUOCIOGr38nKeaQAUt5nbiZzfhkpRhdJXmBCd0I/mVMTBzt8CUn
Gn6vF1BLXDe7yuAqrqzUficy8i4scufYDbEFH9jhuONMXpvQxvg8uSfitDGsM7E9LA6Gii6mOX41
vc5mPyLA1cN+c5l5P4ahizucZvaX9QiTJmSnE0akQbEbiwC+EBhuCIZk+SNcVG9dEhO9zrx0X1XY
4E2Ah8AvfkCy82aY7WlXQR45GrUWrtF+Xfi1foePwJoxiL8uumQfTd4zn9zRHklywF3mxkRYSH7h
FSFTe44uf++OdoDISK2GsblKl1zdJGIz0Ut355qoOxj0bQvLuk5F17FDir2WsX5UtjBSAPI7h/Bl
QtWV2xGr3NsvZpiGK80hDMUrk2ZNjCiIzWTt2JPwsBkLMICmBCvQWPOii3eoEsAACSQwR3U0kKAa
XffAuGlHzRpEU8bPrrprQnBr4HDpn+JKm2/Ner6t7Uhb63W4g89/Q7zqLrUW0mju/Kigsu4z+OSr
eIgf/Tnu1hIAKKnhw2IFVvRi02YiPghMXtZ89wfyAUrarunHHMZ0W24g0/zVBfIkOqa7iy1GGCYc
jaHpjlRxcpWk1gYjtafON0DmDP5k67Ksu/uuzo5Tou3bRLsuDONazQNFEdrZOXc2WbZ0hOK1FxEF
cDgeWqpCDm3qnI4seA32jwQZ6tiY2mK8YbhwK/FP5DBIsewkV7fgh1VUv2t6hSszd/xVUU1HUhvf
lWFeKejxgTfEO8PMXv12uCp6xgOskXpVsrwTP0bPUvr7OAOsShjRiNGlhhU+XcIyMGTrqE84NJK2
qqruwmfqRoliSjjX5rVGEvyqF90uEgwOMUPZOrkpAsqNXe/Fb6GenowEvg59BexE/6fywBPLAaYF
49pdTOe0roDaHrHWmLARN3eYQl10ucFcdo6+h1V5WVj1sHb8Fspa6O5oo7c62dSrFo4yvPxLuNb2
Br4Xf6cYoVSqS4LCh7eoHxQhlTCdtNAirx7149pqyk03uO+Fqq4zvT75RbbvbP2YIzVlrG69mEOR
bcehrLaNMCT0ngK0sqmra0GAMrP+6pW54ibMvdvKNiJMGMR9xkl3MkftHeLbvek3t6jgLoeUcNIC
r+47bcxvvKF9gvTJCvSpEy1nZLub9LdSqJte4KcGBnAcnHCHB+VFmPEUnWZKLyoRP8ID7DH57OWm
N3N85DIt0CovuRxLPhaGsgXs4OhXbsl8ZUrdgnlMMKxsFZDFQApvPVPR4L72y+1T9DztTNcVWsn3
NrS7bWjX5V4q8zIHQIIgB9Ukn4o1ReYa+seNXY2IyNx5o2mYiIbmxq/rkrLCdtg3OVjJ5hhXVVTu
AInVKh3qFxK+GQu0oJca+ezzBFubqXm2M0J4ILClL1vXSdc1joK0QP6QbBIvXnet/wA7HlfPzGiC
SJdkpjskzhF3aeyzlM7bDynt4c6sBs17KK3kzWzLbZ3yn5R9/2iXsB5C3JSXGiiB3+GBxsiS2apn
XQ/CuNKxsIFxoAcLXMdS2YbT6B4bvDr2dEMbnsJAeo1jw0XAN8vV8+tC49zGmPDOrKHeDCMhFbI1
dm5MpWqbRbfwSh6zRr8rGnrKuQ3F2iI6fsUQCce0GOqFJi6JIMO+U6McNObq15hkd32h/SLltoSq
gxrBY/q5zSkxK2G8VzBgsnh4GfT2+6DkI9KveDXB4ZpxYG4n43tHLMsqMv0fsPNIpR+Lfdy3hDXz
YI1qeu3zWcA6LfwtMdGEWvkuk3N4iUf8EcxVT9tLynv1Mluk2ZtJufgHPgh3/MYUhsXHNLHvKJ3j
ka3c1qdXEcpDLxLQvrh6M0ufAVLVRT9nWA0re7TeRS+qvT3Vb2SJH6Dyv1hJ/TMR9rHzy1NjOnui
ey68yLyjsTB3MxDack7uEcDQ/0/VI+QNmp5QPJKeGFGWDvpl2Ma7yPeOA7stXVp5SIR2J0QYtK3e
r4h7yBBtlD/CKfsueKZ5aUEt6tGNa/qd1zl7RGSHnjE8ydDgF7Vy94afwurTgqZjqgSl8mfa+C0J
3ykWTBS2BE1VQTKm37GEJDYd05tLiU5l1VgZE1JRQltDob5qPfrdUMt7RmhwNTSF0aoyknHXE2Kf
hLSTSL62fj/SqeThtcQEbTXr9JcaDIUJUhkCcsbLlfw5ALzNYXmPqSDkDK8h5NQguTl6Sery2JIQ
s2L+e5ihil7jGfcM+rPWHOq3akw7fBOhZ/S+l6/JybrQu36HvwzQihphrY3OoWjFnoVKNoGvgrQw
39rQOSrNu/bpzlfO5O6xsZcrAh1hCqBl0I2wWjeWkeKgUF+oqtk4JmRoA2w+SKv02CzQY6YgHCFz
PlnEA62kC5EC/9+3igGjFecnYWsnau/xkFrAwYAbu2JiItBZEYeHQX7ABqC1g6HIhoaFUnKkMxx+
mMk47EIzix5aP+rXys5SOOTmnWrGqyEZFYVluAR5Q1fIcNCrjEPdgxnPrcpOo6aGG6UMPyNOm/vC
m2o6YifYrWuZu9vKISsW3n3I0BW1DOtCr36mCkeQ2MDmww1j80dU5+4J2/v8DhgellIe3UtgCCw/
RsV821Q7vK6iwGGodghtP90pFY93fpZkl3DSWj8YGkBMRK/4XExGV6jNWAp9E1k1zb3esZnPUNKJ
PkMdxRwuDWIFyhUx6jzYrhoewUXjoI9M8ez2YXqUdgkpU0HVi02zfonnOD8MXdsfmoRWojabluz6
wt6MMrQvjH5IZy7Sl9A287KGk91kFw5tCDnAhcx+KCui35IRQ84qLd/mTOXbqReovVTb7GK7qX+U
IXzt1Wx0prVORMi8141vMokcMDFba400Jb2QNbxtGiwHLRnxH6SFpzasx3jBzgzab0ZR7qameNm2
4Wid6sn+7hdauvZi4BRZZBDO8Qe7grsPTtY4r55VtNvZDwU2QUYDoVRE2RanEYxV8gjQteztcT8Z
4rvtFxZ2VEN+oQ91y7pqcMcfrCGnV1x0Ck3ZFjvVTBhYt/yMEAPbS6AAd1MBcx8AJRWletwzLoTW
CIQ43ksGMhuL8zAQCMr2QEf5Ls2TTAeAFQxu5gZdR1O3Nx6UBWppv97mxPPcYRYbbbMMR25awwZI
vV+mNV3y05lryA5Dr7WcHjFbk82QLcAfwrsFfrLuBlxhLupxVrdFQvqMwN2FxVlGV9rMICcL4wjk
iPDulSslpBJbwgMuy/ZqSsP5yu3Hn2Oqy0tXlN7CsqDmi+XM1NEG1jQtdTOQZHltZfgCp3WYFysw
8kWFHNFgaQks6t8Dq2MV0jau8I3sSEOfDe+og4kG6LtKdsN+/K7JChAiA920sC5nDtdNWzHMM4bj
luG99HYKE7wrIE1rHmNgXabql5Y56lEwhNzGXXbvkgvCmNSaL+eqDu8n7iGoZMLX+7mM9B/yXFxP
mXQ7GBR6f/m+6Eok2N7E/kEgpvzF1J6ysQ6Ly3ywXj6/0l++r4jLBeiLZ7uGg2fouQdi5cCxaMrC
O6To6nmmVhR/a6Ia0pJ0+9J+nZO4vu1cbfgJTcJj8NowGSn61LtvscOhXZ787Kvkqr88FvhN5Ovw
P1sQsKSbH1W0hUaHZzedd3BNHfxV94fbqjWKBD5rw4GNuqT8yhbur0suFjdY7OCu5KKq1Rdh7x96
7KlJy4HhIAQZvMe/pdK7cyaj/waJWK3novrKKeOvF8zlHITQUF55zea5o4A1YzZD5+hjkmEb3lJU
Tt8Jefbv8Z5uf33+iv+S1GP/QVqPjtWJR6ryuW1UOjDCX44ozE587dJWlN9WVPWv//kqmNo4+M5h
c+Ia57loCmAhmuToHxyg9zKwWpyidyNK2vfPr2MsJiIfFM5ggDwzx+aFmbh3ngm7Qx164KAaf/Fg
bbedaf+ou6h6qqPOZ0hi3LjmWB7NvpuvoyT9ji3szDyc6vjzn/GXvJxfYVkmWRJIvcnSOFuiORy1
aMBVmuGv395Vih07K3HL4qwnySXpj1qu2f9V0o7t1+L9hTWCjiGHe2av4sSDHVt6BEN7AB904xD+
zZQOuzqb0M3OQFGhBV/28xv97UTw8Xn/di3UsYA1HdP8/c//+DIkwh6I1al/SLIJvcHslk5JRysl
UgumkO5eYr8GqwoQb+3Sh89rdMm1dchL1Vu7NImK+8gbG+B8DUw8bKL/bFVlG8DqhmkhufdM03LP
7LsSGvmyCb38OLhGfwuBQ+0YMbtoL5Tcmk03BHbOXC1pOdJGCxChpVb64t38/UHjWoGZjYnVABZ0
57aSULCyrMTy7wDNC1av24TXWm4y05x88+HzN/KXxwAGpPi/if/5kOLJ+3GrGtzU9VSiYYTCdHNl
wTvFIKOMxpUBqLudGk8GCAJFoI/KuPLD0L/9/Prn+4mt48eFuQHR2q7n0kd+vH7v4ClhRSLcQ6dH
iU1HqLuBUHW0+e/XwdPVZsUv9pLibLmHSZxVMwypPRK0PFtleZut57BG9PH5df7yTFjWDzsXu/Dy
IZvnIclR77cGMqL8SCQ6kr/SbTpIohrMuRytJ+GIDpgbEJOEpNH2jJhW+Hm06KHbyvjvqeyujVkF
AUG+qVOqfHy2vqeZPikj2TGk3HtQfRQGgJzONhsjaD0eER+f3/v5sl1unTEuPDoD61iOmrPr8dry
GquVvWa27lVZhMCsMgsRn1rzz88v9dso88+N5PdjxsTTpDTHRMdattQ/NpJe2H1XGCa5NIKYzvmx
9kR7ocaOeceEFiqJix8d6n+GombPiahHQNEJc1Rbpy2c78FjmYT6dsFvnQOKDkD3IobIjGvhVyvi
vBpYfqqFgxEnM1UIUUEff+pU5kIu/DQE4JZ7hYYZuVaWbUwAp1fLK4cdzO1+TfzBiMmDFPu2nwqg
PqJKNFStay9jD8gRfF5xG/naUGn7xbfxV9n2+xdCM7F1zDwI2Dw7BQc2XjuqHXkcwvBONKi5ayXN
VQ7B/PsUadoeRUxyZ+T9O02n9q22GKl5pXROwL3RF4/rd7Vy/mapZ5bMELYF+9yO1JatXakqhN9W
q1gG0MhEsjKsCgGIPqQC0XdpQOJnhPjo1Bkj0LbBEndtMXUN72TXDA/aNLuXIyTC5FBQcS9WDVr0
nkSaA2ggm+wnVoWJt1XF4gCRhEIgydPC/HEcErAIN4vkz7i15BM+VelV1kj1o0kdO1thoIC+J0xm
kmkQv0ffP1/T//x8rOVLpYI2KdY/rhPN8POY+W25V7qV7FvDrYIIn73NnBna9vNL/WtJ/rEzeGeX
yrsJ42IDy1dpRt1BF868xhuM0pHt6hBGzlfGpuenzO+dAVNMDnzTBSg/23290GO2Zmp8Aimyft9V
cI6IF1tRQzL0QNwTxNK1L0LE+bedEF9tyn8/WTYjnizGj2SWmPrZ7faNIowLRu0BfIDYJ2V30jkk
s5II+1RV90+fP93zcs7GltnXYQzYeLuxgM8+p66o+qHF/mhvedqvqmGoFaYSj0Tc/FG1xgIWYOne
f37Nf3zDNk/XW3yYsAwyzy+KAbwBQK0Z+9EgLmXjlERqrodoqrzAweYFOMds9XDfz+1QMtY3cQIY
U/RMDFgIG4F2E0ZZYMQgqF8Ut3/VfMvj+PPpmx/X9dDFue11RIiVofush0O5T6VEZ1v4jJycVK2F
phsHWVivXm3eh7XsLhr45XyIosdLpdSzC99lZPf5A/vHmqC8orXAMEtwbC2FyR8HCPYXjmRmkhxH
LUSaMOnsrRJtzJWVSO+rDXZZYB/3NCI06L3Z0HQ+7fMe1B6xf/fnOlqIODDFHIJe4OcZ2XbZungR
nexf8/YE2W3TtY/ObPRfBVD9Y0063K6OOxg7PJkPH2+382e38fFROUBEMplhQSnvcerZmnIMvxFF
4z/gJFrc/fdnjKvhb/Mow4S+8PGiMaNnTXdnb++Ms30q/Cnd6F7jwRGDJvr5pf7e0QBRjaVs9mj2
aVE/XqqtOGWFP9h7w4xCmJy9l6Ukf+VZ/uBZrRXv6grnmy8Knn8tbaIhCbVlsMiudr6v9VB0s6Ko
2kO57DCBbWItgfvPUL3qHdTjFZV8c4P0HUap4WURDMzZrryNjTtNjY+B3T3pDMsIOPEruDpQyPyH
//5Y6B+wOyebimDas2/PinFWGr3c3+sJCD2Ctvmyp74/jVjW3JVtbvw/vip/qQGpyFBynX9Vc1dM
swMP6ACo6VsbLcfkcQW1qfG2qG4854u3vnykZ98VnYPnLK6kANXnzZo+wZUf5BDu7dlq4EFN8A1W
oTCj/0eYsCD3lDWs+7prnCfTuHqKkV/BBxwaOnI1uhosi1V5jUmB90VK0b8WFWWi4VIBUbrb52m5
2IMlhHra/qGU71hDNztCJscjEZMwASr7KZIQ6hy300B1E/2JWnJadyiatgXNFLxvLzoZENQ+X0fW
ckKfP2n2DtPmYRvAFGf7R9h4TekZcXQcawt9dy9+K6CG6N4c29zf1JVEvlxgMb2b8lBgCyOB2Vt0
KRrjbxm9w5SdXzo9HOWRjJ/+teqhCUEKhaq3nxp7vkX0GjEOGLyw39T5OB48WSVPUxNXkFArM6Tk
8kOmFLLGRSegTvK/t4AW15WJQB0XObvog9RFe7HVK3d61/0aDnnY4Xy4agkSGII2UTU4ssr8W4oN
zbt3xyJ9K7t0fug1Ublrp/zvDpRsSUsUHZ0gIcyGfQ5kpX2iWn8wvX2jieR7Okrk+CNyjM/fzm9n
47O3Q59jUmssF/GNs4oDesqMANjV9kVfT+VlrVfzY4Si9nIqRAKbJNULCEEWag5f+ekl4kwsxWTF
KdxXArMrp+KD3uGqYVyhnG0l+2fU1vtZFtD7fT6yR0Zqib9uY5zTShiN/pZAJDzH2gn4xs+7yzrz
1Yn4Bhs5dW138yZPVAXI73hptucI6C8apvOXhmDmesNA1b/Q2zSlEpmAbL94HP84C9iAiCul0hOG
651Vm0PDRYzKTI8FpHPCBDxn4TmGGCX15r7unO6LTe8fZysdP9sdFCCwUWf553+UEmmENtmwxvRQ
xGZ2Td3lqcCbuxl6wNhAsOFTUDkDZ0nk5ucv/qyu5twBiMVJ13V8Qdj3uZmrPwqR+6oHb+/8NKgH
CPl6P9o3jBl91N5dua6ZSWzdsSkOoaOVX5V2/7y+sVi6L2WUYZ0d8F6eZn3NOPDgeMns7Qi26w+G
LPPnknV1C3mkSteVq6J+E1s1rk2ZyLprz8qt54myjnUHvRb2eYSgNhQzCjMkev2SneTAEdSgkScH
pohOFWDfXv9HBHR5eGTSo/xjo4WIfX54EzcR4vU4aZiYeT6MS6llfdDOc4SwFFGR2jBXFO8N7g73
n7+1c4zo95XZSzlPfFKlsQ3/uGCIielzn27vqHr6Zyw38nU7Otmu7gdnPyVqWPcIbpgesuU3vRbD
3fL12y9+xNmO/tePOKuY+IBGI1F2cvAlQ9yqafBNcDsRJIMwthYmmIEdQ0MkHvbXVMF2xjwEj2Z0
x9vPf8jZ1/q/3wFIxeOgQsWl9+PD0FRv2H7bu4colc62aZP2wbUz8u4iO97oLrGyn19vOan+2CuX
6zG+IGXjN8LKiOHj9cwRIyiKxfwo6nzh7ZOvSTa31mK9gjljLr7YjM5KlN+XM/Bu9YBy2Yv0s3dd
jTHZvTOfY4PeDXpQyuQLLil67y+O6N8l/PmNsZ6XTA/Mvc3fkNkf29DkuQn+h6mPqEsymk9QEvS1
WQZxGBYPXQcfPJvQJOJtfuXWvQggUzKsbN1xVw3Rw0R0x6GqBCZovVMfPn/myzM9/2k+cRichiS6
MBX7+MxJUJm0SpvSQw0IA3iOl8uvLHaIx0AAeCcNp9rMeVS9GY6ovyin/vG66QngozNxMEndWbaw
P54K2gwxmJ0Z0oPozXMpTS9+RlzkoWp1Q+Pu8/v81zvwceolLsnCstcUZ2/bh77b2Es2k0JZchLc
7bSqcUGLNqDC9vfcaUFdOUTbap/NGAniGWJEz36f5tcxmWvQjirQN7+PEXTGcO7Id8vTOfvi2PjX
M7FBY6hnSeZg8/v4TJDK4co6tPHRjfgOQMGdK8YyWQAL5KtV+c9LsfgNC5BWJzD946UMDMQGleAx
1bjSO6Y4f+zsFF+jYSZw+ouHf9ZlL58aKew0fxbzpaUD+XitxFB4iCHQJaNqMA4YMtgr1fvTxoCG
Fcxxlp58C18A9M8wVwsXDiKB2198hX/fL3NYvvYliWzBFs7uN8GGrpMqQxTkRCCKHorLdiCdYzUt
7sGf3/B5hg83bIDYmjhc0inQ+p69x0ZY6KlG0R86UtH7axgVkFDrXh99TrPIWqKypwguU5qAc4Sw
cAy8fEZs3/GP0dygxKkiui5U7VUQXyP2pTK2i//j7Lx25EaydvtEBOiDvM0k02f5kqkbQiXDoPdB
8/Rnsc/NKCWogB+YwXRjusUkGYzY5tvrSx4VGkMzxMbQ/zzKpu0Re9PDDlc0KbqNQtKpzzcMQqbW
We+asjtQTdVR92cQ65DajOP0qo2Cwe9hgLr2wVv+cz+liUNdjbbt+qXdhhz0v0UngZ8eYE9laLvn
uVcn6TG5+YFnzJ97FlgRk8aoa63xu7g5l7iLeNCZMD/NXa3t4AJZp7poisCfrS70+1YdMEOOmNEQ
H2yWfx6IXNihOUvezlL6IzqwBuFl7VCcEpDvW79xil2Ra/EhbTz/7Fg9GJJ/r6Ob+HVdRo7FeqXo
TvVZiJstshGUYV1yycNc5tNKR1gnZek8fmJyh91aCXjMTC2Z7dd/X/ePJg5yEVbt+hZp/7m4Mfz+
wfZaYuk1/JDjQv7WbZj7jhCGDi2BYFXV41PmFhgUFz0cU2SUMv5emkv5CyVUI+9SBP8rPk11zKSg
zXr1C3TyG0RxJsRi324YPGJXeq5k7Z0rb/IOed6lH+gUbl4VT4wT3VuLd6uIwLwltCOosiNlIB+w
1Gjcu3oBtmUYpv3QROnWLMqPrP/+uB7Fc4a6iVl1rkZ7+vcHVi74RZpOFp/KoXP2XVa1aIHHST4X
3aKTjhlF+ZF66DZYXe9x3VowtEJMyalxc80G8Ax7z+QdC7NJn1BM4uDYpx0tE5mFsloW4LhArALb
quWZghgiJlN85Ndxs63+96DpHNAqJoiiKnLzI5bBqnXgh95R/n+p/DINe9kAYNwOkfP938vyb9ci
mUKRAa7V+yMvsJkVKLBh849NNS3nJmtwxqK4bh/tpF/i4N8XM9Y9+n9Co//ujOozl+EpEwSbv79S
3bZzawD2eCxtM4No7xmvymW4GWtJ92CZvrZ1aWju3KkZqSR25sZjfBBHyyQ+oPMtz/z3/+CwwIAf
9YrVAo9W7s3DbqQLwGZI/KNHsvyFdo53X0Ql9BY77g44oDeYl5t1+O8H8d+N3jwIn33AoUFj0Sy9
tWTxpAsibsbLqjez0t7QxvB2LtN5n610WR67pBh+wnHoYWLnTXLWFyBtYZzP1iXFee4ePC92t2Mz
JZe4IVlK6Okmm6yy3Ce/T403R8bxN5nxOqDGGPqLhGxf0AJ0hdyXCXXzx2nOIuuI+2SWB3QCpfbZ
z2doLEWc5O02ZgUuG7utUX7O8Szf9E6pK1VJAJSG3uCkakhzPErdat/qnCHzrY76O4cCa87utU7b
RARgvUW0sxPRXDF7g2VJc/s+zfm2NnU0y3lTe0OtNoP0U/3U1SV8srpw9Ichi/unuRWMQ7rIG4tN
iRzcfqRJwj83qtS2t17fAbpIEaczcz41yV1EV+PHYC2lG7h9Sw/8329rXQL/+7KoayFvQNxGR41y
r3+zc4tZut6oSnmCoMNUjV1iq3ZtEzb6D7K1v20/dKQ57DFl9Chj3yzGmLgZvIDmHw021YM/Jcyi
0OKD7rAwc9AZETw9I79S+jV2KvK1MFqM5INQ4G8HFa5JePlRxmOOQr8JtCxDNpDoi+iIuRdyDgwG
fpqUtyDK0zzb9iLywkFz+GoHO3P5bc3aqbcoe6+wLHd5oMhWMZEiwfwceqcwMTgiQPriaLMVb+NZ
udFG16RiMHQW/X7kBRofvLCbaIZ1zfHKUxRrL47y7c02Axoz621GZ6A8Reqbpir3O8htaHBQcnQI
t0oujOyO/puJntj74OJ/2VF5ffS1dVJTTLZu+q9aSRs7G5Fvo2UQlBSccp2ATpNpOsVl131kHP3n
vQpUU9yqhZ6ITuxNDF62Lem92fvHNoa2g1uJiL9kvqeYj2vKsdmW0WzDJmsr941nRu3p39/GXy+P
QQNkefIRajy/7+heP9ddyYDg0STx2RgGMU1C0LyFW6OHCDySB8bE8zAebPuDK98Ecv+9ZCqerq6j
c6IafPOSoYLJKCZKPPZGvjCtFUuGSpGYdJexk6616zSGIIHsW2jX/n3Pf72yg6CPYJlO323Pwp+W
hsepomPLEPKZdV3tm6UG+NJaQ+hGyn7sLQAr/77oH9EQa9pyDaIB/gc7s5tlZTSTN5RFFx3pokAA
kBReH5cc3XEpvQKgdPmBnup201u/IY+SIXEQnHr3torRqQYfA6KlY9NP3lsKOa04mC0j07t/39ef
nwv1A4EChiYPNrC3ObNvNhYDN/gxtGUzvcE3xds9K2LMZyBnvf77WrfPkBDYw2KPMAe92ppL/r5Y
KxvfG2VU2oqM1D6XZdlfNSeJX83ZUSe/0D4KJ2/v7b/rUZKn+ECG7nnr//8/5RjcVKo6XRghj1S9
XPgr5ljdcT40srC2/7612+9wvRTBBA00wiuSnJuvQRnMYiUMz52SuTUz5g3QtDK/XNwvlhV/SadW
u4dj5h80pnPDf1/6D13xf9cmmCNWtWhD3C5N1WmeYLwXFWDhYGvBxN3OmUzxmqzdFsbu+11n1/qW
FdRtO4b23pBq2/eWB2rrg19yUxRhv+cpkEuu2hviq9vGv5bD1PJyA/oMPgzvsznKS9dOJjwHmHBC
wZCxiCxgP3XeQfqiD/OG9O/fP+K/QsTv4YLNh0PKgqjHJ+O7+VKHeZlkM+fkLXm8fPG1mGk2zlPE
prNjJ8xlyHqg6eQOkx90MNS6xwoTIPEgF2JmaDDtjPoqsvQhcJlisbaJEw3xSdml/l0z2+4xqhr4
gXU1rJOP9soD5xOOfObfywnJJSNO1EUgKR9tHE9esP6bHiXDAiVDohF+zhCXonejnGlAGmIpv0Sj
CTvT0nrSGr1r7cDq10I9hiE99Q+rRIlsJe5LhuNIvgHpyHwsNPoI5MOY+fo+RiBWM0XCtC+w4JqB
KrGoOmGCxFY0j420crfS6hAVS9q/07ED5vU+J/lLESXiPdLgbwfKzXPM2qYxvtCPK5/HWTPrrTuu
HjJaDuSQ+0GpHEwOO94mLxvIZB3U3BcsJRlPY/SbjlOp5kvkgf5lEgNFM5x88Z4vYl4YsVRa8TzN
yHo/kXah5MMgK8I+LVkT/iJTF6F7Nt7OaeW3UO/gze9E4vTzPT3WJ3+Bxd9XZv/Bxnd7iqxrdc2l
KZ4h/CPT+31zULhp6Bg7xEcz0++UHL0z84DigoRBY5BocI+ZWKIPDpHbTf2/a/rcDB2IVUx6syE5
VlIh6NbzU1PJ/lOZaGAAKopq1Qdbwt+uw1A3VzHY96iG/n5vbgPur60GecKVr38eYoOhZEcpevn/
/tb+CJjXG1qDZYqCOgUs+yZgHogNnHpGbqVX+V0cy7Wba9vlF6ty3bdhXiVfXdmoR/pxFRlmVId6
Ifb//hF/OVXQ9xtkj0Sc1A3Wrfl/dnm7N8yBmntxKtvM/Gl16fIpyk2qdSg2vncClOYHO8zf7hqY
Bdnyqq+imHRz1yDhoFB7fnxqMdR4dyK8JQTDaJbmRGfhDv2vppDas+pMmcJRLPtLay+GGfz7tv+y
fum98x82fMIE6+Ydr2bMGVpu7zBPxgSRJ/bdT4kp3XyvZ5B4tyllPHOrZmrt/5cHTmDNgBfVNOGt
L+R/Hnhi6sqzIjc5LUjYnK1jLzSZGtcCpm/jrcU4/UdWxH8ULlhnvGMKh9SkdM+5tbk2J3cm2pzp
M49MbLaij/bLgHJUpoB/ofISlmXtisKzyq2fZ/NOaZWxrfqZlqpRBXB227t/P/71U705ZfhFDCdZ
VIipZ96cMox5gbCO7PToeQhowNUq0TypthtoRw+m+0Fm+ufLZnLGRnxu6CjAqFn8/siHYilbr2vn
I4dHHuq1eh4MgIM6u/zeT21xmk37g9r3n58VqScFEt4vHRVKtr9fMsunHEak9I6ZlvUPI6g1Ghme
U3+jDhFtaibNP/iszPUmfn+kXBElBRsKTS2yit+vqM1QAaxuzE/STjhRbNVGr24kVBOsTmLp1Zq6
/lJypjDVrOXfRDrrOAWNfvtzmnDj2WIPuIBbQGTzawH3+GLnOULqgkbk84BX3AueaUx44uKmdbuR
OTbM4TuH4ODfCwMp+1/uY12tTB/Z6ANv2zIqYkMadS05UVI3cKno46DEbWOXFxYkvWioghaSQ2DQ
UsAWBTjQLNsJlgPMRR0kwQXWFnRv19nXQ6V2qdVKpHypuellZp+A6VZbnX8fjqgaTxLZPPyoNguj
CUsLvVHuXZIa0d5sPQRaEbi/noJ06Cdl9pOu6BAmLNsTxtrQjxvotSYOhAGCh+iaEyqiXYnx82mM
bqfQTOxnWxsfypqikQMc+NTkjB/BWQX4naXZOY+UfmgnJpTsufR+WsPUbGUByJe1PO8ay87CqU7y
A3gD/7CQGHc1BQtCqzqkaDDtF+yBNkkN0j4zjWaTedaEbU8sNn3id2fDbqZTbTrpWQ5QpEN4j8WO
3V5uM1la4eT733TmYh84UxESRF5+7jTIqLk74ouh982m0dJpW2NTxizRWsmRDRjWbi2nSKCvGJnB
o5qBhbY59k1pPuto7QzMGsmJWDUMjRMvtmfLhwBcskEdQVBML6RR+o46y3gwZRcBI3awApzHd13C
hXa8ijlTCh5bPICLh8EvBSC43rUQ0blDE29zn44ZGfqSbAUI7U0LI2+jyqS5ToZenQmJIsgoZGNi
mKw7CqMYksIxtYHty+E7DMPmrh3tNlBJpG/YomPwZ8Sw2KHYM/M/gyGeG0qOmzbW9SNT+Z+A0cMR
Tab6HvKq3MBsn0PHjZrDABXgUI/MIDR62V2qDgYj52u8knbFfZb2xlFXTrSv2tEJlxFJHIbzLiiM
uIW2xGQ4CHVworOv7v3aKTZ16r60YiyCCt8lFGh1f9CYhH12wRn+AqnlviG4V0TWlWV9hipnPqs5
eRi7hDkKzUzPcESSXVLP58mBNY0vw7vX+dEJ6yiS7QxgjMJFbl9D9a82SDuY3ZdgDZrZ1AOUUAj/
kk4/zjCgAQAxAR+XWrPRMTfZqmmAnjW63cHtG3F2JiulUDJDv22l2eyotSZhjFPsHn8HwlhgaiFD
K9M1G8c6JDYEukG3InBmzwipOzVf57b1LzRDsB5FivXNKGpfBkWqm59k6c7HdJlEAHCwR4jfx5cs
YuKRp+G8CkZyt30M5aWcpPXNH0BfiraescBgujVZLHc7GXV357eTfhydQeyrpBJXnUX9IAEf3g+5
KC6scf1+mSf3Mcqn5g6PmiaIEsN+kVafBLVcKoQVsjkPtTFu7dacQ4IwJk+qXuywP/qaVTYMf2RK
IelO9RN0yn2FlPcO1x1x7rXx+5C5kFCtpgMrwD/qWQ1OY61XAuklksI9qQOk5s9stG6Xh6kximuJ
ynC1fHSveKDVO6EQ9WDQ5z3GqWruMg0HISxZ4mCal88wJbRvIKTNA2Ev+5IsimdJrZp17crt4lj1
uRoj+5CaGjYyEAquyhzIBBjA+uLOZs1gs1efU4YTNw3cyNCU2teytn90af+VspB3RxLaoXAyap5h
Yey02Zu3swaG3AV3eelK2w89vcRo49/b/l+OS9SQDvMia4NFiJugqMPgC2txZzn2PviZIhH1xpGW
ecoj/4vmme0HhyX57F+OS9o49P2pb5Dr3pbB2t7WOow/XK7Yoq2cRxX20UBTcGn9Hc3V/Lz4Mfr/
qWGsstXssyVi1JFVefLcYdvbkcGoVWx9YoJEvOKikBEymvDzkaN9VwtjMm2M68yMF5ZpDGE1mSxX
k9zW07yt48xFiD6LTqnm3FUFJ0xbmw8ODqDbptfERvX2EZayDMrGBLSzFPsF+MrG8piEVHDtzbRF
paDes7E8UzmR7B+It5E6o+Fj3IqRq+WlNdyzpQFKMMf72c3bQBb9fcV0Hcas8ydcVQ+aNR2AtsG2
1jpQih36vjoqHwqtxuMCyrDW/fRFcu/ViF0EugwKtfuqh70EiY6rRTMGKL74ntUFxqV+4kEmmtzC
CEsnSQ92XNkHfoz7q8g7quh1Bgt008GmxJNWw1HBdOF5A4/ROfUqHrdPlb0fPO1RH5BgTnSHf8wj
uJQQTCKgi3Zw48BXunYEAMi7ckqxgzBSHQwpoD5plkS50QGYfJoTlnaoUUZFuG9R1/XRc56aIcrO
UQr6JTcjzAPwWNl3ydJvLT9Te4aDrGAR5kC5oIQPpOnlF/xzzU9JNIEawmMt2+R19jr20Zul1Zgi
om0B1z482WP/WeQIbs0x+Tku1ucVHQj/v+YsQd36ycsq6ByyJIFrcYjcVPHqKZ339c5YpjG0IMZr
nr3HORppdlJWJwba5XkEeg0YFMRqSQHmhz7ECl8X/MWTEs4wburlHlfQ8j5lMI4fNqxWmUUDOxpl
zx5XivLS9466VGXztcDG7IXQs8J0LMn3o9uMgbFECVZurXGS43g2a+3nPHsA6PQZMp/CSzTNGohe
EyWMYKyXescJWYZ1agomNN0F7xOSuOk6Vs1PM7GsIJV5lm5qZJknDQ3MXtrlL4l1Zzhpio5Zb8He
jHRsLMpOePeQM8wXbbK7fT6riVJ3lnzVx4rrjfb3kUAM1454gHfim1+UREzqm0JS00jjHU6K6qoQ
GTzgp4WGesTzz2oLE24fuCK1YK+lHHy3DKBbV/Byb6ZezDuPtm3Jgm0NnLNKxTynnF9c8r9PnZtE
r4MF4bL16yM+1i7Ep657iqhvXPpF6EeLghwOKk72pFnE0uhf20BUY8kQauJuc5OfV+PL+Tm1s/Tb
6IjuXvfRxSLZxj2y9sXX2HbVHq9kGe9cWuJdIKJyJGgcgK8dWPQ4SSjwuytncMBU3Yn1c+6qDm7a
rI1byJ58xlUBBsuJK+sVXwE/xJcdQ0ugaODAi3LL91UDLFfmF8Tl5oGqYP0TXHQxbeeh1bc4jjdE
yjJDOVTkIiz45BD2tQnCc1OHc1GyAJ9qC/o99tfL1Wjd5V5onKBzHY/PEWJ/Wve9fIRglOxlBykw
Ub12jBZsA2uEa4eirLV3snr7my4jDRCntMdHWHXTDtSR8+6hmn1VnVzC1rTSXQXm4yHOrPgJC2GM
kCIFC7yKu+/Inp0zw8LepRuM6QLweGKrTOcvmoEHs1NiWjEYdbqxO1/sExskdVqPdlBnCQZxtfVt
GYb04MSx9oovbXKX4eJxZ1kscNI0N+jdGLkZKv8fKXqwfltYVFYUXHta1728+kzYrS634queptOp
A5MVtIMx7gh40q0c0GkOHZRTQ61RaQsjk106W7B+Mks+QYX2Cl4I9jDxlIPgdmZwgVG//GxTTCal
bfkH+BTxoe4hJyjkg7/cyrzDOwm6pgVk7EuMy9Gdpap2q9kUBnEcy+UvMOm/ZI6hCkw5+KVTiceZ
62DR2eD9DqI9fpoWuziMMZ4/q5u2rg6AO42wdpz6CQ18AHp7/Jl1AjyTbcw9sKmu2ZdxLC6th5kw
KbC30thbEIwtnKE0rx/n1nFe8B/0Id6vPmKl3kE61kt9p5kkF860Qv2ibIYzPQK5hRQOaSoPZ9Oa
v0cAvjhCnRGHNldV5wyO4I7NnqnFYerrUy41QbErGzEo6TwLzpfrP1Im6ddZf8TkdmkgBMxMqrE4
S+fovZWOM7HlzDvhV8lrofTeCPIEiUfQ90UP3K7vgwFt0obei3HFTVte404RYBfo8BAkVSlEOGhH
MzyqEtDVAmNZayesO0anP8W2rwWCwJuPy+FgK8Fl/QD03x3ixWgbpv4Vh5pkIPaygIT/6s/KfBsL
b7wKxKMJKCEYFBtUjvk2s+Ph0Nn9AECQIgsqeOCYmUAQ3hvRxaHMe4e/IfCMto4LTPZitw2zuvPx
g7YaA/TikGSh0+Bz0s7NdEk6YhGNsvGag6UmEHtvYHPNZvOLO2iJxnR02gYIHTpvOza1OJmVKA9u
WmUBpuvcUNuA3OCjUfF3GcvspYkyY2vPDD9udChUG+hORjj29gqLi58aG2/TRcErxZJuP00Zizf6
GS92cyHv3+vU5p8gfxFExKPcxXH7NbLjYj9k/vwdM4Q3DDJfWjO64GcLk3zlmS0KKnF6tjv1ktfO
UQ6A3DSDRkEEqHZuMOhJ88MAkf9gxumjq1SyLUs33ai2/WINHLdz1zkbrWC4vW8g/jos+9jEkg2Q
6d5I7VeC7GPcs2oIAHgcSTdtTHc9hWonMLPqQEtJcHLUJobbbG2Dbi87rCefLTXfNYM2b3VL3uMJ
+zmm1brlzDwbrYKTN4dUPr+1U0xBrnHOaWyQLwIrB/C/Sb36k5OI17HVPqXl2O8x4blznJ6y/sSg
fYPJ6s4F4LVVRPzEW9gWa0CCo97GB8jYUqn45uXWs7BiKxw641hbJYY1FjMT8mKpRZ17HCn6GLdU
U5d1EHlKbZpKx5hSSYED+VzWQSHYKHIYp58Kw43uXVOBLW2khaLBJZfF6nuv2gkD51ILFM5ZVMmz
i4wLWHqT8HaJie9uC502xQ6C9Aqjoekw+4JML11dqHZSOJfBiww8ntMDYpVvxWK/iVw7j7plAVzP
651ZORfynLPEvWpfm/GpkrAGk8H91EqNkkv8LW+VSS3BaO6Y2adVkzrN2WX6hY2xeZ56HKTxEK0P
S2G+TMrdW4W6GgO0/IGzVjVHYRS843GvXByuoERsvBIAtcGoxcYSJN6waHaFQ9Op1csgRhZvoSfe
FDRVeBsFhgD5F9sbn7B/EZsUn2sydX7NdI/T0V4XxTdai6vD+aNqime0XDsrK57ZxX4w2byd2ekI
+kmQluInc59YdImfFjyBwKih62bTpjbbIBqgadfUG0qNtlwWh47J/iGtYZuw7eiVgWtUGu3xiL/n
5u+BmFw1L/lRju7d7CECyqddEdU/wE08S8cgyyMKAJzkyeahTBYB3dP6pnJ1rMfkXhVaOPjkbnUH
yHHytvQT5COn7zd9Gp88jI0gVHvuzrCWKyZO0OHFcLZxB5cM7M+7juh3RBi4I1bID2ZevuMvBrDW
vOe4++Lk/Oso+jH4mSYsPTWnCQtFOWqSx2p0T4plydlh3zcyOfVlHpB37iassXuqc6ALL1KguTPL
IKkaMps0Ext96bASkvkhX9pogxfAq98TNPju8Gzgdh64wGsD32ERODMM01R3STSx297gQy8OvWR0
03d/igWiolj9NFLSkfFK/I/FgNdQnKi+VmTmmSNx+uIPHj3jcRRg+CPxjh2Ks7FR+QRM6Lx3fb9F
67WTntqq1rvDQ/ttMYfd0oLPtKLHnspIkmaXYSzl1khyESAg+88O9KrN/j7LQCv1zZ7Rxu9Tlr7L
Prr3ejKkqbgDEgW8GjTWtgbZGS7Mhe/81ISVOGg8H598wSs63P/qr76OZ1PWAS/tvboJ+nJOsMzy
n+ScBIIS3ep1jq2lYmn5rbjzCMtjI32z0+4VOe97qsRb6pMCVfBPbOkQpfhXzC4Dc9CCqpLHNi/I
gpYgWmpv3wvnrai1EHEqLkzN9JOJFuZSRVRsGgvrsWSG+Sdxw8agu8vdF6tKiABtorvCFxsNLPuJ
opwZSFiMCoH8BiQRnixJ3HCMYmcfYfdhFlgwNJ0psNyiEdfMNVF38TkF/MHjJM7TGgS/davemXnT
Nxno9s0KCtv63IrXD8d0/VjqtWCqxwdceKNNXzOaSoHOJxWP8UowNTZwgKQV5ghRBdPd6ig/CiPd
xrJ7AKwegEC+m+xs52dkJkv9w/CG59HS+Scxbx8rPLOsdr6fVZfsMqu+On3+tbPYjImLfzaGF3HS
1E+VhdMkZEprYxdE0qNevObUUGyj4SP2vX2el10oLWnuZtm8JJPzBDgPY2COq6CiLwIGRr03iMSp
RWpnG/Zk18190OHtHTRO+1JSvOHQzS7gEen6GrwY6E14FWqH3K6udtKCh0wZks3ta8/voR7lh8lg
w9gqm+OcNg8miv4wUfNR01hOeTof/KY+cldXw8BCqJvMbYod7WZqZLlXS/mDMBzCSvlDlMaRtEK7
AlCmPl6SCDcivqZL9T5HaJ51j5fr5iM0bnJG1XS8Hg+7p6X2OZunS+TyHmgMVCHWyiLUKuyPh8Ya
CKRpe2/MdiR3pgh+IR2jBYwN0qbrpUNDuLy2oEH5d9Gmt+5DaiTHmRHVbFm2Y1d+ZpfeYAm8y9Oo
CyI1Qd3T8cPwvPFEseqXMLT2WMyasVnM5EQb8oUa+Rbmzee0jfvr2PXG1gEFGui5z5hrWZ/MNbLN
fXd+xuDuEhezyYBwc1A2ivS8FbgeWZjxdRp1EqNryDjY1UFlDZ+azt/ReAJcgUlEoi7NUL10ekoQ
XTcAhnBf3WoCR82mhgJNO7wkGAYS2mRjkCzadaRARcB5tOzkXMXaVSeQxYtMhSgssSdbwbeqZiss
Gvsgheo2/PmHhZrTATFcjZte3W5ae3wdfPjX/JXIgyHi9LC15CsBymf4N7hsCPth8puUob7Z3Wvu
uj2pHiLkfBAWfpvGjOWO2dwl7aRtMD/YZjpGfWO2qbt8OCxZvEdid0Af+smrvG1R6NdMDRuPmN5E
PQQZt6GpYfO3TP3scuHjrbDEh7wWR7rjQS6HF5w+X01zxoC2Dh2CS4YdqxxnXCXwUjeKXc042tYQ
owiZfDUPSA9OWWGfpSx3XsZzJHacN2bnfk204bHtjJ9pFH9S1RoWMOlb18kX4vsgqp0naQ4h58Zn
RtKDnLrqZrQXYCzYvgbjNF2VNr8qAsay0558uxqYG6KOv8zqqPSYA6+7m0CFUS+dAtP91mAGSGRG
g2/CMnr+pDAp2jhZtB9mTJvtYWJtjaFXJE8MeiUXMUkUJD2Zip7ExbYQHLyJjy9sVfZdiDMwSNO4
Dueek921Mz00K7yYc15mNGq/vFI/mn362Wpsg7QxtQK51MdmtH4YbjGeS8XNiH4OvAhbbVWe49i4
p210ZWDlV5qOFOr0u7kq+aMN+c0SlQxMPf6Jpvfc1RgBFBgCiVnsaCgxRlN/nengNln/hJMX1ie6
9644hFXufi/Mcg+3501omr+biRnwqWU+c+nf4gIOfe5yIBPkMDZbuM+1wh15aZ9iQiXPnu1D4WRv
6KGGoyMBkddex2Br5a6RTJtTa4mvwumiYMnlsVxtMWLVOwenc+9Toz9Z7nCXufhuRGCKMjPxNqLh
ddLdJv9YPjfO9IOwzw0KvxIbSuMsreXJns3XZcj2amyuxmSnoTFhnVN04hWf9XKLV+WLAttxp0z1
DGnJ+WTYxbPG5kzFafG2tVnStLAuKnKDpeu6U2F2Jj4R097oaJP4MoLeRhOTjvfe6vzlYk/yrXLs
q0eILhczGOCsBrZwjoWOBMlExx+WpRWUmLN3WFTbY7IrChXCXRkK8cIQA+FlGbYA8pWDObZwfuAP
8iNy+3u9sOtzbQHmG0oItrXcqaFBz0oQ43UTNYYCQE4WCawyTNIyfboje79XtvtmZTadC4zq+4Lv
zdbPDdIJHEL7kLbRQ2PRHUJmta8wK9PdLnDpqxR6hd3msltwdhvwJfPkfBSjf14glDUor7oOK41x
hohl69E2n3ucr+OSulVpkeHE7UOb04vSLQIueViiQtuPZYnjbBXQNcIZFDtjQNkZOAFx1HTakJbT
b+i1kFc5+ziTR8bAjQ2j35tlXR5Dmr5MVoIzb3duU9FjdhjfKVoieDX0yJXMPaK+i8Q9AVQ+PTEv
fvbQQy1CvOB6tRfxclrylHo7beuU8Qpo4XvlOFu/F4QT5oEN5OI57QHi8C6rY+zCkM9u58n/ypwV
vHX2AAOVYhWHOdoJZTv7SIux/tPsY+6u5TkfVaY/nzjG8UnPzgleuo6phVZnXUyjDaZq3CUV42LD
vOk0Hl1ep2dBiNEX+UM0zBRuIbA02LTXHiXmZW/bSBaK4a6a+1Oai6vh1lgiRSxp0PnkBLKzqX9M
21QYd4mBgzi2DTkzEqpdu00pu0ZfHQpsYvFprvcWxH+y3eLaz9TXC+29NAZ3zd9QnunB3A4Xvl9c
J/2tH1U7rY5DLZ/piaNYA1FekGVEeYX7oPluLwg73PKql8PqrHScsSurXA71ir9JO/HSUnkr02pX
Rh0br3Mt2ukE8OfMuHPI+MBdj6OmSaoyYjtc5u5B9Xow5trR6dWd2ffHwcDOR08PMfxjrNh2fWae
0eIZYKHtoJhKiDWlEXRlfahgsAPwOKKFxTtjftbH4cDq2y5x/lxVcwhra5cTfadamRzmyGzvszKb
t+3UPgm74CRBxyAqutZ4DWkDorKliezjELPIM/Mxa7prEc+PYLIevFz/Nmoa7gID1s5VM3xX8LUj
SeQvZKDp87GkQ6vL6mlKnb1rYVjou2OY6/m+QvsRyhrDYadpz9rom/QRum3EO7xTix2Hmek+RDkJ
aaMv9206Ds+Vv+JG62yfuFS2vDxMvGxf92ofNcmrzXrwIvlA8/DS2QkNkyVQU3t28nGnaSI0FYaB
Sa5/Vk20oaAV6Cvb3ya4hJzSMGXMbL9zoNgbxkt1V/WS/orPn4BZa0VyrJqvehzh6GboLyg7gnKi
zjRhQmFOALYTSoUUaCITu86u016mdA6JRbVtLl0dYTfZk9NaVwMGD6ZQ/sxYhr0AUrcHElqGiXMV
0RuKgVNQU3q2h6z+f5yd2ZKbSNt1rygjgIQETgWaVVLN0wlR5baZ55mr/5f65G+XHXa831F3RLut
KgTJM+y9l08eKOVA5GqMMfKXQuNtmzXRqUqHXatxnrErucn79IMw+2+NWKJ1GzAdByGd0Bb3t1bv
3qvBuc7rvCHGXn0FhJSWu7F6nrYinQ5mMZ8rp3pkoqsf6iF+ZlxZwo/JGb3pXU7sp+mN1C+rfrHp
OoW4GzLoW2F2RHkAeawGXhhF76HrMH4IiyNM403ZRpdwcbe9NHb4ibYRgzH2WqPPvHM7FfxG4xSs
51ocQNu+ZtwYzLwW7ECtn2EK7OLwVoYUao7qjNW0lAfW0vAklHXj9PFmsSyKbv09kddBAGsPmCuK
gl/iP1qlhniv9Z5Y8pS6v2mAEgT6tBcuUxhbu7BunyjNiCEHR8Ib6uS0HEwM/YMeDHFKwa9QgS5W
Js+YkExGmo2Xz327SkVzQXDxNkjjWzPk1pNZ1EAGXHALTQcriVwqCidF3gtY5kCbpxVrg71j5dQX
zmZuACTl5SacRusYucNrpCXOLkF641cSE1MJRfnGZDJ6hwP7GEbXghCVDdseyjZG9D732hoG8aM2
VG/t0qGX7bTUzzX5ElSIayDDeERxnFn/7IKMEPxuFhZB7LFDVYjaSMdAr8k7B2khVbp4ns0qXNUd
moSp3dmCsHqwfusp1Ui9gpxGNgoKBJlaHijnLbSMwpMWVW/csneNu37Zj1xn35kgqtfM3410epn6
gDUTFB1vCAxWky2uCY05l50Xhc90dCNVQzNiTzcMaJ944QN4a6vEV3XxncRTcMs8QYqFGGIiuTNi
90lVbCvrKngL8QP5JkMukr/y+8FFBtJaYp1Hzbawroa0+bUasr2MQ5CB9smkglmN5Wc8s50X4nNc
tIvWhvu5Tl7cq3I6MVwmg4HkBZstx9YYP63EJdo5SjfXGPK5Nzfl0hJ1vxgfOJnkTVAAESTW41sK
iyNiImGlTeuhCL3YE77fLDv18XyKM0kUNEuGEPyHyiA9ExfMRHIWXg9zizC7Q5l0P+I0heoUatiw
eVq15LvbyK2VLWvNrF90AwQL0R6QZmbj2AWAr60RtG2waaxsDeFoN9rhexVei5uUoPjYLFaIia7U
LphiafYeWzWoQ7EV+nifN/WDbozHlHlca2RP3Yhcq3fXLlgKxhzpbViED2kIV6KEQqHQ/kMCnxmD
T0ybwkegnZd+yJ/KayI9o/jQc5bqOCvsZC3T9lJLDoROPyewMlrXOppQDqgbh4dCH501xIDZb/Xu
sy0pCJxEtCsnqA3f6oqPqNfeGPc1x2bkkBgB6WRwST37Sp514+9YcPbuEKfwGWHSENVesxuO+nMR
FwyidTBVS11jDTKhtVUJzuHSuXeibAs56RtgvPVIjNW+EvHDUNdbXvEkJja3MIxuIiPgNywvZbf4
+rxcJtIUp547TuJFI+yyXpEBcRjc4rZfun8qei5rIgCz19JPaxnezID5WFXy0spHKPUomDZd6Kzz
cABEId1N2S8wkXjVDyPTpTwuDdg9y4fdMYJQr5Fqwf4F6XZylkdhz59ux85sQr6tmfk3ZQ7ZqpoW
OGYmo/DICN/dOhp8jKRkqEcYl+MyZM8qSncLZOFVWP22dbMd6VHnrh3C96FqmJMHe1eYj8Sz9mAc
knrHrhPODQK9jgA7Sxv9TDn7MASH3qo29EWnvVbt6E85J5yVIwNADniICqYOIowmOKz158iCAoqM
uEnt8blZcvplhh/F3D8kUX2BgLQecnM6TYXBMh5n3Hp01bHOQI4Y1j95SnJwqh15XfmL7E9T9FKi
uF115lIyfxOn1pnetHje1rnxsCDo2Aaz/mzN7i3JFOd2Lg5MsXhNasVBszIfytYG28N2ccutakXt
WSFC2dpS7ESqeysYL4aIZnwMht+S3AUIEtQJj7anW8Iv5mzLBOpEnCq1hAuHqQ+9NiLIZgxqRZax
me4qx3w1mghsBhM0BkJ3PPhrUKo30ZCexznqvdCs7Ff+KFWOe0nhVqeGNq1x4pK3C/ICXIl6yCoa
gHxBK14yPul1ncLBBcNhl/k+ssoNAv1zOZjhzhDA5LUICxZcVtUtl6Frv5llcNtr4tVEOQKQLH1b
ouocJj3G1uAyj27gWSMvPk7573WRv+F53aC3ul2QqezmAYYOm/6RvngoStg0k75bQmvTK+AZ6jou
WESHweKjifV74Bc3YVl5ebEQ0z5BxhPzvaOZvjkxHy8hFeaMy1jusGCz6uiVYMhPe2IriTbQfl4Y
ioHyrf06hAAYG3vD7N6tGk05Z+1U9P+kS3TAafF9Cq5P6mzd2xodt+lewqZZ15I+KF4iEM5Gxf8K
kJNX3455k0T/42xRHv6gZbklKfIEaNGfXe3jisDxmESugA6QDVod4yy+nR1JbSTHF2aWeFMgV6QD
22DYmf+oKxSsZGPQtbHpAXpdabF8082eQ5VAijRIP0Z3vC+cipZzyrzaxoGcjucUZqEhg8+hG19U
1z7TUx4LK/XbuGe0ZhG9pPYq7x+NQnm1Mx9cZDjEHafbZq7QA6kHMvy2FlkxWhCex4Kmw8kOpEBm
AFmJYXYSX6bDtfiTz1PMpsXuWVCYPtbgLfcYpKEou+kt95Ejcs12dt+m0U1fah/tdRXZpbbDkT/s
ifV4QBh3L8Fch1FCJNjsq3I4hQvJtH35HkLHkgFNn602SWWeUt303a4/1oO+HQeaMjFYezuh2g1a
k3lkTOpYyxqjvHp03frVKosfmmmwv24+IsM+LcjQDTHdodLbORPrgjY/dZW+qZW+Q2aKmiFiAxqc
HFN/ShzruJgIGNu4YkIakZg85fOl6QtgN9rJLRjCce8SQXFDFATdhX2YenlPcIJv19ZD2MWskLFu
Z5q9bfvk2AzlOoDrFkXDif4Ezm2KubjjrmBTwv52irQJ1BR9ZA/erE2hL1boMIW3RMG5Ausa5stD
GBi+1jOxzUvhenYsjqxe/RrPq5PrTxI9cRFWB5BuG61uLl1vUqFyOjSt6wuTwzyZCz/PAj8XjCRq
pC5CmBs7ap96XLqjw8PWdCD45uIILvZWLFQv+MKxxDdwnbX0kA/F1ojSE30uWlC1m1RyJGjNc+qA
SRZEyKz4B1Ykdep0zBe0h5Y6pF3NwGvuPT1lwHwdB3Y0uIzXgUiPT+gxTnR0+yFGqq0oZaKh86oF
1OsgbgI7ORXjsjfdtFu14fC9MJnzlsWJL3GPV/Fk9dY2G5gr2y2nQ5DoJ3KOXupk2ZfOcjsVqAtI
+Nr3edV7jRk85CkqjEGzNhPS+hXRk48hgXarEHO9rhVkTRD3zRbgLKYJS5UAcRq9M8Wl1YbBGqUI
47LO7U6RESNe11lHI0M2mSDystjoohUbhjtsSHC/HWrTvif7dTVLA/IOzYMCNMYWc9cmkrtMWESe
mDylImr2kxOd5ohcrHw+D/1VfQedadHPYojv7HSC5svQvjJ1epfoWYvkPrnGkhNV4CSWgx+tPJM+
veMn4btLh2+lXvlLl75NS7/LtPjMZoJ8ueBhAXVEUb0FMM8UNbpMg/A1QOGNI06ZYWzN1jznpMbO
WvBqoD7IQGmTX/tc1/OpNQhPGOUmbKi2I4LheEOF3mTYDzmq+LAN7waiqJVZnWJgJvmwfGvB0fZV
elKoU8/Eth+tilBKRCmXnHiFPhk37L540SU7aCBr6dBvWK24scg8YTSTPsokPYcW+sLSItezGm0v
oyClu7IPLD6OhnL7HVseEFPawLwwnp9gWfESzKx9mrANHmz5DcqYvh34jCMTA/wx/bOMYvAe7rqT
4BKhMKW+iKunxVRnObY3zkKTG+mzDwRN83RXbQvXOGVO7GLdkvJm0nhrL8FjK1mwOAJoZktXY9Tj
GmPgxepFueq4L/Quhs+pgls6010smoOMiy2pBt9aI1672FCVIj5FsHGKAnpqdwXf7wQhF/tEL5+D
Zn7GhJOu6mE45k34GNrROYjb45Snrz1zT5uBJtu7O5zokZc30QxwoX1wTG2PwGud5RC6KWA3SWh+
n2x10Iz2LoOJxw0KnBaqYMweog8qepVRrupM3dcNrRSlEMIKoGHiiXQXWGrjLV9QuBpG45vZRlub
QFriCgRt0LWbKs18Y1QNZRTO9hitmqiT2tPoBbfALzTQxeb3gGgbr7XQaqrIn6fIuN7VbHe7Na+z
bUtEej936JK14ji3Y/0QR/HGSGjUJzXsw2X6NFGm+IOd/eC2MTyUWbcVKGsdWJBnj8vMqo9axDK5
nxCCGRtm4uPzzMHmmwtIwRFHhhOTNoAoplpFzdgC40AKugTLRQz1bV0woHPlYezkp8JltC4UxZjS
q005om0zoQVeMNkeohTlh0WO3SGJrO2ikegmDEbmo5Owgs3RaDWsMXnsC7T40b1W1q9OKk8pIGE5
sR9K+xd2Wu+9KT9z9GZnqg1c+mm+iVmxnlj19Ouh1b7VoJ8Tp7vF6/a8dIge4I9zug0eFaY3JaDr
AExP66kAVs3oroJUDCpaP7Ptj1ZTXNznC72a1ug7PcaRhWpW80URbSRuHkMRL6lnya2Ezzr2bbwz
xsHwq3LZkym0QVb1jPnLXCcq2zVuw89nWRdXhTehqE72mNaIEnj5o9idqQFZXsS5Yt47O0hiLJlu
rLGe1tGcvGjO9DyJ4ofRGB/XwM/Mru4a/IkrwwzQ+ef3i+rvsm7aVdJ6aZgII0MI19OClKoQ6xqQ
rNlkd63LpHHp8fOO0N1Hay/79qmcg4abt3euOutzPZhktESbwJ0fcvffZq7zwjhSK/btr05BMzKx
I9brONpqc7QXZMDBPrifJwGKTx5JGKYVCtRmmY1VUcRPGJlQI7xVV5FuModPWdNzq7dW5SfCoC0E
2bSp0R97Q4hXNBjqJ04ErE0koYHKvm4RzaqIfeFq1UeTxsZpxJwGjRLggVDd4Fdm96rS8jlx0sBH
D6GDiinjTTNUyaYJohf4ftuOJMe1O/eOv5RM/JbB2rRV4DeEyiHdYXCqyB+bg36X28EdPUuNQhQk
rhgPRs85PeDtgHkavQdzsB6NYpc00U5vs38kG6LV4qT2zZIhgCasyi8pn7eRHuXgN5N4hfL/0Err
cxrm7h6Zx07mjWJMLB8anmhnxDJUWMnBFcATxUJh2KgkO4RDhCl61s5OW897rSuf0DXddBz7K7b/
l34anxanqz2YicRShmzUpP0w4RiIc7dnZTKzPy/z2y5fbkM9uiGQvvR6WePBWc458h243gN5KUoy
3u8eARfwR53HpdctgC8tyTlX1K0qRbd2lcMMqshfgtRg7IHBXloJUIT26DDORNOzssZoZPoZHyrG
XC1CD2bByotd9rzZ1Zgecv3DzAqPmQveu0MsWCVYmVjroRWc3ce5wxChCLzrVbyrBMgFw0EYUpnG
h4iqB2U0Dzr5L2tJ/ykzVqdG16a+NcYORhW03n0c3blo8Osxek01+jBFhZNkxRsnC5jb2bpBBei5
YxKtaQcfMCQxQza10XPgfrMt5chd4nIzs0j1Q4vEtBix38aVxUyRli7f2NqSg4YmC4r7ck8eit9T
0AUtOyJtZH+Rqvlp1rMX28oPJdL6qCKMhSedyLttCELCy9gm5r21zhLlpxOgShuZO7Gw2xiIMhlF
T9NYtAdbH5+LKHvP8vFH4iKpk6N7WEbkP1cWBV6kZ1qvo3DyvUuiEXHPaO1IZnELA+Vve5dUA6bz
fhcl1oEALBjI+XCZWwONhFrLSuQUP1rn56Wd+nZemXRBySWai02lO0dLy7flpH9mtd5VKyZTrZdV
hm8yNfcTJ0aEEGnV1jDAai6k0qxMqT9HgX7Qw/GY6KnP0g4RrsDzlUfpct92y900ASIm/eMYzlHh
J1oenPJiZKE8m/Wmm9XZpMS0FqIS2y5MWYvzdhoiasZYaafa7FFzmFtSkRl0moNPPvJD0ugvRlWs
i9E+FI66sXvMC8I0kKYtD6ITwYonh3UXtceBKQuBfwizwmux7CLx58a80Wp+n6Y1IbRWVrbqhXZy
GpYCKkGL5dZuuzamYPZLh7V65+irUaa0NDApJw0EgUoUsxzC8KruYmccsJDe8x18MV58Y8e8fxkB
ezr9RyPlpkhNH8eOJ9vZzybrR5Lmx8DOEhCktHdT2RLgSrRBmbb3syQ9vCMutk7ld2UH8UFo2kx6
sFt6owziVRWmIMUTsAi8HEq/6/XhHNuS3XfprJwY8fWYMDGwGYEZVJppO75FdfWN2f7I9636VVLo
D4oIlJWl2CxCl/4OGAkplM6TnDs2YxsyZVgoa69RNz8WdCpag9rOcrdYxBHJRScRq3+mJP0WdKVv
J/1WymaT4WRBSdKutaAcPoakO7YuIHotTPLHQF/uUpbmmtA3qrdOTaGMx1RLT3DBL07BRA9yiXnk
2zF8rv5uiRHTTxmWhFDyk80qPM2WeO6K8A4P6A25iWeGvCfurtiXWtltsG2epzH4nMzxQdjimAw8
MUbtQhV2c5qe8o3rtcYmmvt66jQH5Jz+7KQnnEzEhij5TFn0pLfOZYrFnt482sCcYpSfkxVjpJFv
o7diIhZoj7rFIlXSvzHZDEj9zfge6Gv3CZa3dd61D9LsEXcBGioWcRBk/yYTKvjEmO4do/sAJ3PT
s8JGnLSrrI7kuTjxzJi+K7LTzOtUeUsjRBMU8NXqLm+2ipepNnSULi1lq/GahzXzIaIkVnqpp6wU
KLfSoN7pc3oJWE3tu77OOG0wWwZRfNLaZJfyOoO/Gq5EmW8LOPFKz76PVqEf0jlxPNeY6k2GyJ3B
1rhN+2LHuuS9z7V96mb3cYFSoozrGX1fzGgufOugVOI+27FUgvsUivVku/B6GYlHxashzLc+QhwZ
2cA5llB/s66590FWn9CSURTpwaboyeGok/WsRzAKzF1vzI+DVfer+eoQJuxh6zT5U2d232mRXzp9
OsKuehyzYV3UY7eCJXFEgLhXCjkLW5ekbaQvw/rRwoG9MhfumAqyLAvZUlvXtrq1zdH0BCWj06mG
VTouCorZk4xRaHa9e65iNvPh8M0Zav4vdlcY2YD4xOYanx57dxoCv++aZ5Xp7CpLi6OvZymV94Rt
ZeFzKPMfiV7eYw0sVkNa3TOX3ZL/sHfJiwOXtRNXIg3wbY6kpXhps7lfmZWkWZzHd/wlyarm7mLl
FqLxo38osHOlc8wfauxtgjCnCOdjFKDwmzDhmN0N/+2UO7rXTgnritrrqxifU3A3YMVylvhYOxHj
xbja2+C9sQAED8SOD16tG2+xEmqD0NbweRd5VobtxIlo9Nuk8kbFf3e7Tz2xAT9Id9stJQ7Q+Awu
jbwrZX5TGGMQjFYfNsk2IpHdAZs6dEMxHPFujZ7mWq+tDm5cEbUe5exsIrpUYhne3IqxbqkrSFjI
/e2et2/G4By5NiSOF15KuJWLTWw7XmKoe4vo1E1UIqRIXPkG7PZTtT3a0wKYgmG3+knPCMyNS1oy
pkZqPcrmDoN36hNT3G8aFAGsAPX94AaPmTWeHLvjEuMnsRIC4aPkGLQAzEHD7KamAoJd35ZZ9A4J
GdL1TMs45gQJoqpZaVX/mrWLu05YEhn8vfDgy5c6d9gSKtNnkXfjOkzHR0FGaFp8dLL2XfYsZTD/
IEnn0ZzUQ51Z66BSC6VFdidC/Vb1/SkL1C7RtW2Ax5c7DdJ5gckuxTWAhhK+MaghicR42JJnSJyw
XFATBM/VFGISZgBvG/WByP9TCll9sogJbNCatrY/UCgRVoPKuPghTI4BwCK71lS30WANXPWZd7H0
G7s6sEB4RbjQrLgN+H6RkAg9QoEyHoBaabtYVm9da241jYFunKX7rpMXw9a3ej3k64kTtLTqA6b3
ja4YXMrltsWFUEl5nnJccHI50/ZsKmH9iJqh5+FMgSOWlybS+Jts9vbzXYLAzwyaj1qaa200LlW4
+P2ibJ9742LF6Imm7GZRtM9AlvecXpckUKelq7UTDarcRo7mzXaFimx6d3Pr2KTaXa/zBKTKPgY0
XbkdvfBTPGMqPU0O/a+YHGoYOdNTI54py2mvF8HFwrCJlaoTR4z5wykqg6MxIHcISJBpMsmgivfY
2mDEfkRcAaldoF+aJ/nciKhHn45piJXTpeG96NlleR84ZBnHrewRAzrUO7Te53GkhMqNKebbMX4s
QX9Y+FZ8e7DWaZtfhQMhtXiHXLam0A5Hm7ot3AM0aVYoWDdq0n+QsuWnnX4Kp+Rmmp1n4iw4QDps
L1MMpZ6TPUc5FTUeAoAPp1Z7gyVSHCKnNOezXEirxKnXF+VTVy13MtTR0mSHmQXzimdgPWfGvOU5
m5kU0GzNuBAOsp7fkO37kwgPVmCQyWgzZOmaGwt34L1ByYR0qNB2iGXh3LYL2Zt1jBuFIJhqiHrG
KrjBYyIPVmZGcoo7HVynugBh3HepdlKx9kPY5Xe7qr4r2f3gUA63hjvsrbxj7UcX3VjEE1BTGKy6
q0/kYXcW03Q2jKdsmnA4fwo7gLou1pEQ7CF4NPJoF+JOokc+miKncovE3iHKdok7H9/+KbWqs4rY
OCfuR586u2mM5SrsqfEQSzzSiF1Yxa1G1m+rpI5PlA63Syw/XVY8RN+NqMVEQdOjsYroOlYm1aCx
HUR93WvbBSYp0MZHIdOPzhXOemnKlyxljiXzN+RB56VsTkatrUvBMVNzU/S9+9lU5OsRv4AnrSgQ
DtaYLJpDJdo91QNjsHzHrO1mCFhNEnEUrhfHORPLJq5S7huUvl4xxJ/BgPgRaDrWzAPiApIZlgfC
oNaECJxEFXmRaTwFVXFCeXJNGb/COLm3q4nRaG2yPdQYpTLmwnRypT0uJ5YHp6SKQgaY1XbSzEMx
lvclz31eNZeeuFxSD+5UUa8He2I11lzXqDHmpWVTTOYTE695RWzGvZVxc5LKcR7M8iT5+Sam7kFm
fKTOxIAsfRNJeGMMwqHXaN9N1kJznrLjRYGVthuihB6cSbzG+LBWacgaGtJ5twq78b3Pum9jOd+b
sbiJnGnr5AwT09AvU4l6HFsrOcriu9YiXOKGfyYTpfIWtPV1zPVB4WuiMpL8xNiD3VU3z+xdZ5aa
U/hK3NupKplNkvtzDvX46PbBsu1tzua+QblmjxWaSE0iqG7lW5FwOuR5iqzZKpktFsk18oCVYZuM
d0ufDIdsGvKDkxivbqE/1R2Whl7uO828IZ7UorrkTTnF5ntYYBWfagSlwdyuHXtZs0S8b2iLz/Ry
au2M6iPCKvK3CLtfc31I8SShEM4rWCfza/pqA3toVAPpcW1nyWcXygDxyNiOA7SKWGhucB9RBHbY
XQ68oZn0VSVh5rae6guPzYyAy8y05B8ZWeIpKazr9GbQ3b+BS/+NSvySlcOPCThaM67waP1r+lOI
JRkNKrjdOpquiiVZPDcGQE9PmwoZoPBuc5xDI7LQz07XbuexMW+GSOsfzIlsPq+t4tFmlRMy+Uyu
Tf4gx3qPkitnANFY6XOXudojJMXQZX/cMj/jb/lWiSaQ216fgvEviWW/uexQjKFDAFW4Jmp9yf4J
IlDlqUnYOMuCbK0Hc/xohGXiTaJXm/85qeG/H/U1ndbFGFx3aJH3re4Qvxypcprx8VwJIV1et6WX
6k5W/CWv4ddENkp0SwOWolxNWV95Kb3JWSYsXq/pGEWM1xO9C70kMY36LzkU+m+CKFhkEUnC8su4
Jvv/nKLUWGK4Yv6yQ5Mky2s/Rs7uiv+hVY87JheWSNLJy7OSE26OoDXwQk9jpE9FTiwnhsLkyrUj
+MRa7A9l0dWuoqqRTJMrJgB//iZ+k2pFiCs4KeXg5TG+4qt5/Uw4xIdiT5ANXiWFQ8dNJLvERK2N
2P4QOLIf//yR1/voy3NDVq5NSCvfgq19vc+yoGlnVaQQKvo82VaVy0IL0MTGGFDlpmln0NFm8qnL
ABH/+ZN/d4fboBtJRL7Cj60vEV4BGdfkLNbRwQnz8W1xEEHYJe9y01iMuz9/1G+oftxtNneATiCJ
sr9mIJedwXAlzJJD2aRodM3cduilNPFcsofb6+FEV1UwGCJWSC7bhIhMZmmirB6w/blnesd+XBsM
5m8pnFT9l+fvNxdCGoQTXkO+2JS5X44uPUpL2+lrQuipN9aY7pCrL03xCYDK/kts2i9Z2haxgMok
qM9SJs+edb0D/xNVJ8PRZNHvTHujzs0fUgj90BRdfA/4Zgy9QnPid7PK4zPk8PGgV6n+2DZhi77Z
GhJ7ReJ7+BBrJWq1RE3hPhkIfkBLX5tHuw3GCFpybT8hVRlQXWRxP/wlY+43QYMuRD/eRHjdrmng
X0LmyDcmiV0l+V5EyAx3rpMyXuwq6HhrIqyw6fHaZQLgTLK+VIjPUe/VGHzY2abx33JVf3OuSFJ7
DdpYgoL5x8+XEn2xXufIIPdD0CMzL/FMFazFhrReyxm1gtd19VT87w+NBIxAyI2lK536/ecPRQUb
I9ehKneNQGxCvYjOQquo6KFOifs/PzW/HNGSoEwiY1HgGdd/+fKAls5YxDndzZ7BN4JxMlHvYs0d
/3JL/nL38ynmFRrLVoAQUPv63/9zR3YJUl/Dysp9Xk9qFxd1d3BDw+JcFv3Tn3+hX0mN189id0Zj
bJrAgL/8RroTpxFhIOZ+HnQRbFLT7pZtha8YfWxJ0MpaWxZ0lm3lDO1z7DTfJuzs+CJtkf0bgQEy
Mc+hta97Gwsmq8wCeyCpVtndnHP0MDZrsFIg1ZkfMt4597lGvfwJwkHMF53N6LBK9AHenJqrBG9e
mo6Glyuj7A9undlveJnNk44OL9zmZUUaHxyVzEdnUWE0M0T8ykaKQLE/X5RfbmMuhSLxGuW3zvf9
NVebyA8UZwhL9u24lDuenvgEEHekamOSoYmq/Z/PYj6QlFnJQXw977QvCe0jcStJ0bTGfprQM16y
yHHn0zAhUF3JSs1vA4ef2DXtkm4Sousa9qbglFbkE+rNubH6jAinhZ3dVhi5m200BmcPf74kv7yG
f/4Jv1IPXO4CPCMVNoNOzJ+mExbrUKufBet9f+ZsogOf3f/DY0B1rYBwaJwl5peTrS7M3OmroKaS
DhPWYUXzqlVCHCqJQ+R//vUs/RrUCeWWfP6vVYaWdJOVETi8V60xbfQ6eJBpkz5PjZv7XdPhnR/n
v7FzfvOUQ0c1NEdaEpTE13KPcKSwiKI+QJQ/1IdRh3cWIf27ZElo/eWG/qWikcRl/v+P+vcQ+M+B
UjW8/CjsrH0QdK22HiurGRnixNNLfPUtooENJzQXeavURnLO/g0M9kvaJZ8vdceicDdAwn99nWe5
rg1Jai57uOvabmAQfUhbLWVa4z4jTFQ4fhEL2JwAK6tnb/LnL/d3F1pKy7b5ASDIOF/uoybjntVQ
I+8BhJUXSnnsPvpEhEpY/+1J/t2FlqahqN24a2E1/Hxyl4YREDtuBvvE4rLmsMjx5vX4YrKh9+So
CCEIsma/aHDQ/i+/pWUQ9mYqrrX6coZMKTCNCBQPxvaSsdGAs8/GQvcwtzYTwz9f0d+8Bi3g3ZyS
Bv/8Bb7MPG3heU/xXqVKoi5YXLYYGXQi+y+t9q8Bdtc75z+fdL3g/7lz3bgN2i6uzH3VmTbeQFH3
Jy0o8sUjxgXTYigAD50n9q3fgb6hQ8i0ps93lj52pwy6WIeKASPORgdqSpppDw7qqCWhuAoh5+96
4CziBHpOp89tImu+ZWcobimIx9c/X7F/O8afmgp+EZ5zOgoNVrb8SvmkcQEYxvRiX3YuS7cxksVd
UDeYAcQ4L6RCMBmfbxsti/LTdYr9nImWaHzNyjHZpz2eBG+WVFfetXFh6UooTL6diBIyjsnYLqdI
qhLxFjblm67UcQZ0VcDdl1daNb/2bTUceXFlrdeoovoeSjtHOq/hwYoV6+ayD+L3ouRd6hGEJXPP
To3E9RJpyOhUss1NSGhruGVFbuVMFUvV3pD9Vhn7quqqH3aSWq+8i3INZ0qwPA6tk0iClkmQ8EyL
xEs/d+uGQKfWZCAX2qE2P1Vq0N+JeklQgSTAe1Z6pdNpV9d4p78c7rrBTfL12tsA8wCRElpJUfXz
TTR2dYj+siQAWuA2q5lWEbeJhPk6NIN5oNCxZ2Nz6xBMhJbcZYs4tdGdHrZEvsaV/Ze3/e8OQ2Yy
1vXMV6arvtSrIjFa3E8uYVSCUGzMAFqSbduZQFhkOVcQZYLnJ+7DFT7t+i/dwm8qmyuNmzR2AiFN
Wv+fr4TSi7wRynb2Cjf8KeqKYhdP3Z17DVZ0WwDaf77rf/NxSr+2s44BhprU5p8/zjYZBk1GFuw1
Ixt+2Ibs3lA7/j/OzmNHdlzLol8kQCIlipqGj0hvr5kI18p7r6/vpTvpyshEBrqBQgGvBk8ZMiTP
OXuv7T/ptMNmPaXhpZyLd+uFzQGKkxt5usvpXHnLq/Cf9WKadRcaYYGiG1VpAo9rSm+HsTzVhgV/
qOl+RZ3VJEy5pPfidUw8siZpf1aw/fONHw8lSKh+Kn71Q+jEe2T50x9BKXPKgAUPj4YTeI9WmjG+
DZWCsTV7zfz4+S0736yWH0BkrsnZWHAOOY9fc2O7mZzQ9I6RKfufsYkECsnEPHz1s5Cx0+cXO9+u
/l2Mz0JSZyt6Dss6/5+7lVrRMIAz0McxDfriVGQN0V2gqwxgd2L+ZSWK4QyIZAsg4lx2F1Ks/jUg
33yXbJFU94DRMaPR3zm7fJdiN84LYSB+E6HehfHoWS+h/Yydov7uDRL/s9XlsmU2vUiqqDJsDI5p
GA9byxtQL/IafWkFk7wL9+Wjh2ALgos8GNNUlmcLho9wcmh06B2ZTCQ3sePy+yO67SvfkdOFT/KD
a3EmWpJnCGqngj9rdZQmkSdx3FtHu++LjZcNwaMR+94J8Z3//fPHfb5t094gwtOm7SP/FXzLn/Kf
xz3EmSFcOG4IgEf72zyDtIAC3VaXXqt3/UUuxN7Kbkep7NpEZ7y9EF37IvfGXB3dBOnXHgO1B5MH
eDt8T0K1AWlUgf3a4oxZlLGVwNzbpPeDHNzF0RuxG4wAN5mg+nWOmQAZ9z5rMmteY8mcm1+f35X3
HwF/LO++thwqvnf52xUfsa/w06OL8LFiep0FjxI8BLHnxq63keYj452XCJN58/mVyf7hRvz3C+C9
d+hlczrl8XOvzvYCk0nBEMuOLyAx/VtkQ/rEgDOBEdoA34TMAa6w6uvkd51Wzow7ISwFPjpkB+wO
iqFKjn7/Nk6s/HccxuobhR8jSyB9aKFlG9ggYxnROWtbe9UPNfT6LoYxoFdFbwBDGXyXooMniE9a
Z8Sb7AyTlueV4bbWbQZw1MOvFM40cohl0lCAjCZa28k47fuoTZ6BDnYSBb+ekIOgfmXfbEvICqY7
qnYlK784jiLsxWkOjDZ+MAsZIlgi3afl6GH196YDYkzW3iyhLXutQDieiT9tUSIetAOv+iasbuJ4
4OKmRAGGmm0F6d2/Jj2JUSDOiHmHbgrEwRjbcto7TQG8oSnDIrmBwmMFd1Uqpy+zGZt/ZJlZN7nT
ILhpEEn8KvB7y1U+ts1Nh04BBz0rYYQFhLHcoekzvHNTUHTPyNo6pPCTrmg3SFfuEWfOV0kWZu5m
dvqpIcAnjk49Jr1iK4dR3JnMUwAkQ9d0MHXLGhx2F/JE6fJMfw0ygBafbctPMX0pfvO3ZFfJiI58
Rchudt3NffK3nYQ9wxeGi8SRz8fdZZbV4mFHHTjT6cMAGKGa3TZVktBxSUX2pQj7+iY3bEbhKmtQ
mJZUOdnWjo3wBuTAmOwKqYt0F8Rk9azgGDI4S808BTOSDcUiWtEd4OUmpPlv5+W8SZq4wnkhB4A+
hsU5YQOlzzuZbhki32vhmCpJgxRRpbx0VD4/NCx7AWUaoGwKDE+5Z4sHbpssc2zqYl9b6AGzVMfX
TTuU7raqSyy2bZPfX/gOz7sbyyXBalGIU52RS3i2MNrJFNrjVPv0ULPG3PRxCdDH6SyBqtiPYHT0
znRFdxEieDRGAPOiNnrRjJ+/DOVAApC2R/+qBtm/cGdq5e8QHKJ2kHFZfR01xMjP/9536/iyWxKr
ommKYJuwz45VSjdTplmjjuzUyj6OihiXHYKpizWl9cH6xOZMY3VpSzGcOtuhU4Ql1Rib/jFPjQEB
QE8jbkVhknffQl+M3nd8injhBanxBJoxEsP275LvtVJJD/dZzxL9cKp7b53ZrqlXE2UpAFLSB/ML
W/YHbw0TTptUMe4Mf/D5IyzxKfj5HJwM1virhbR7jVhxfsBiihjEk/7682ew3OOzlVsT9CdYvBlP
0Dw93+KCQgCYDk6yAG3ZYiy5dqGp3hWD/ForMM+uMwIJCPiyBwcE3udX/5c8dX55rkxxTH9Y88/b
y+dDR1TwKI2jF9T9qQpjOI0t6IE896KNz1Di0CrGsGGexJu4QBaStSHExyX7ZkL8fJumWIus1FiT
OrtS6D2zKIovFDrvzne2q6StGKAxEfCW4/jbPxKXoCS+3QxPpvbib8Bg1bODwp3znOW7f8ImcPax
i4MTlaMBb670DftLVPnB1UA76zS0w2J9q+MLB673bwp9GZP3hMhqW+rzZlSSi3SOosk4FkwyDkNt
+odIHArYhhsVzdmFteX90sLVLL5VPh62+PNesuujqycX0jj2cwtRuCOCo8UZvjUVYo0UlsC2cey/
F96O9wuEIiRH0AkiJZZzrHh748lnq+bBdkNwQUP7wr/kE+gyDjZNkKrfIWokY+dZY3/XF8Bas7nW
x1Qbxu/c6cPf4eRbf1Wa2N/YrcyLwdnvbz/1taLcWP5x2ePf/m05jpu6ckifU8gT0jXSveT3EsMq
ILua+LjNVuJHJ80YeFzTpeRTKQQ2FfzCyfmF9h/jfwDNlU5G4LjPSathvsCaxJbY1oGFG6nv2dHc
NkpR0eDYu/IoHqw15pLOQEU7T1/DepyqPWU4JmbfceZmV7S2Q3Z40E/oHOkJdMj6qdGBPkMZ31Zt
MdxhOGC2rYMIywh2IAQfaFK/22mbM0qjr5Mh8Y3B/nuzP2IjRJZVX9n8CP6LXaON6MIw+xH4EZHw
BQvVsfHyHuVTxKBzl5EFu88QPLXI1XOBx8RyoggWRDUofpVZ37vTkD2qnGbXduYkdOnA/n6ZZ9LK
dJ0FxaPcOT+GQhLxg8Eco1MlnWJDb6o4DJFLcpIrsOB9/nJ+8Pzpg7HZghJ06YedPf8sDwNjBlbM
fMdH1AMU6Sa30R61mFieckc+f365d/NRFiF2FtoP3jKZZCd7+775few08D7V0cYOQ5M7VvJHaRoN
nbQ8TLCkMASPVmNKLMkBTj3a0TjL0PdnYw0M8/M/5p904O2yzaSdHZvoYarKdzs3MiUTUp+njrNM
RX2yZptOlMRQT5wq5DK3q269DuDQvhsySYxCOsHhKEtZy53GQTRuc7jazaonK8/9Sa3YW68GsvLv
9PPBhiFoWyZGZjuaP63IRW3kgdgYD3ZCFgQfTXKceaFfqcm8YXl/QfCg7RwgcnPIcjlJzqiZW9FZ
Ty5hkdFBEtASPagUm+imrrvJpARnmUACnQGds2FtO98bRnXJjpZL+KvuIhMFNj7+5mghrKvWBOU4
MH1s9GW2EWFVM0UxdXsPsWu3YcLWFH9jUgGs6cI79i7ulIfO7kxVybFlmeUtC+R/Kt1Sdrkyiso4
AhitrknyMDfkHHcHpmTPfkaqyWzHYkeSU75Nx6K7wR5r0JrvL31Y72pLd1n90RfwqJlMn8fgmQz8
M8s3qO96pLwm1KF1jQzrvqZU2E4Ly6PzKBfEYFxaZz/cdzizcUy02X7Ol9nUYJchxMI4Cl41tJcp
He4sCLcF3eI1ee0Dm12tLvT73u87LnoSYuiWA9Hyeb+97Y6avDoY6uAUprYBZmyOMg3fXcz/n/vK
DkebbGmZMPN4e6GGojbpOfWeOmks3ib1hCto+KEMrJ/WTDApNC7c/4V9KeL5o9tKdI8naedrNtmz
X+jHhuvMow5OgQY6Br8xxCg9GvsZ98muF114yDVaxc+XjffL8zKc5wThiqUpdf4WOSb9a9OWEMjt
2LFX44Qt1oqWboVbGFmx+fxqlvnR9RBbsVoKZkmcI97e3R5zCyX37B8rB0gcktLOdq+YCjrRfcWi
9lriPGa/C7oUl2CJOX0t0rbL91bA6k69O5FllvYBNh8a8jrHlJHWPKXRwv3sePXvXtSE4kRKzM/d
gHt/NbJR/jVHBpRSVTYmMlYeFOOlqU/aS6NnfO2SyDkI9ZgMsJPCTHVNnJeGnbLvD2AFh80MF/Am
6o2+2UQym/8QnwrxTpQFaUP9TFqKPWMXwtBfu/ZKIXOMr6xGxDcNFqMfWYs7cT1Zo0TIUJQGDF1F
7AG7BQgpOLJWjQ5qytV9y7n7rnKXiYFT9tTZOJg9SE/AlEhVnugbZK4pvwHwaokjAdrgrjmcY/at
tDV+Y4mo/GNE3uzjbI7evJmHCk9ZYJqAU4xElXRaZpX9DBBXpxuBbOOZbwo0F8uzumsK5AgryBEQ
Z6bJ7L5FQTlyWSeui32skL0eDZk5oJzjrizWBeG9NHDCCSR1kGn/rip6+2uSxsOrzwlQX/sRdI5d
nAM+IV8uz1/TetA2WrcANbc0ff2Das940GxYyMobZ4w2eW9NDyk/2sR8h/BlSyPCSg6Z1YTpyhJz
yTkt7e3kBaoAiPI6cTTLHl2hbyp0LrSP3x8kXJvGGaM0m0WWmefbt7Sc4mJO69w4zjSr9yEYz2eq
ouLkdA2ur7oJv37+XZyv5cT3eWLx2UuHLUW7Z3tK0XQGZlpSqWOC1gJOq7688jiMrZO5m/d563hX
KOn1YpCIL3ySFy59PsF246qLCluFuB1B9eFQHNYIqae9BURzk3gFUD8ZhnvQje6FMpfVm9v43yPL
v5+N4Mmzlpv9bkbQmVM+EewVntwqra9GV5h7+oA2Kkwg0z7zlnSd9gMGJZnChyiKdjMq8goKbE4r
kwYmUSCq2IZV7P4K3Qovu01UTDHX/M1DYV45kkNzBEXkROgGu2NDdhcvD9nySYYjtC2xgxmEqpgx
9uFy9qp9GKS/U+UCrXc4z7nU35AgYxc6AhxEqAvhSYlyPuVyKiRZC2V4W9GO2fpJAf6ddO2dhc0Y
OnzGX57lPYRFIqhwd6YLqz/zU0hI0rA3fmJ8Q6pNyFW4WIwArz5lJtwOQVTDro8QKyUejAThhNma
PXXgzyzUqx0s49qc4EtajuI+jiDHT8OwAYQC3C9EL2a3wCfNVpS3VCDyEAehe4qb2txT+BKgiMgH
KAFo5MoasquZSINX3LpfCuHWOy+cNEmGo7WmrppxzxNnAmcQQwmu+QhmyiyvrR54EU8FMrjo8kcR
WX0MP4yIjCBpw7XRG+l9FQMtH7OaABrETc1auEa5y4yhvHYGqbeNmyFWIOvjh9nPgPhBKVyRFJSt
yLWhr5HByZihV+J0tSnl+9Zfs+9NyDoUo/OpiL/KwGBigvc9nTENRHJre2WOnDwsToRI+MCxPOfk
p9Ofzz/Q8715eVOReLietSgT+NfbBcEh03huzZbhlZ+15b7HiV7S0rVDe52oqvhp9ALY48xhyd99
fuV3RQb9JkRKlLOMVV0K/bNjQTgS8GwZIZLhQMAvVDo7TCnQfacDQ25oWqmwO2qMnn24wFtpvQAl
vnDoPd+1l5/POsjIRXDSJDrx7c+fdV7jLDT0UQx1ecOeh0VGtF1/7Y1V01y42EerAmeSpWBkqMRh
4e3F0qqt5NTSf5qsxmeHJfOHPSOphLo3Gk/cBg1MljXz/kkhJgB3fp0zvSsurU5LL/h8cdKIihjc
sDiZ53obuinlYC4h5lg12oK4B/q0mHSHv0ndEq5G+7E8RlkjwzWEbRYfL4CZDw58UheGSO9vvsPS
iTxd01ASnIDf3g8iKKwFeoC5F/B/uGQQGH8du65dPpAeesPn79tHV1u2POoK4XkISt5ezXQgQYHD
BbgJ7xtnndve9R2WM38YL8Vqv/+oeK/olxEUy9ZHC/jtpfK54sTWdQBKdO6cNPH0x3Hu9FPuT99Y
+rJ7bdfO3ec/7/3LxTW1tumu2jRztXh7TUtUVplbOjsZXtc8jE6OvySvIE2H3iNltb0tB1CZU+66
TyLRl3R5/4rDty8Vn/MiFBOCMMl3RXoaUxNPTMkOfSSb/Khalfyp/Zh+Ukh/IdjH5tSHcMuzLLrn
NSfXUE0DMcjayGnzqBAQxZD9lUjAv9YtQL0Lh4EPF5ule8DIcClyz10CxkQwiE3o1tECJXMcsRWt
htgEGE4rf5OX4HfxJ8HlmLPqhYg4EkVkMF143z96REpQWzr8G6+CfPuIPBtMopWL5BiX/QCOIXQV
njaIltYqQ3/W7io0/DGu69j9qcE9tc9jaFx8UT76DtTSSbEwsSAlOHs5fdKkYod35aSjGka304+b
OO2tnda9dfj8nXx/BGOFFx4CUSwhGHTO3knXjlvIibbByZsYpZYQxw1oGB+BU5U3L7OLpxudQMg9
UJfW2o9/5f9e+uxX4kXJ/ZlD7TGtIcl01mAf0hQkpgyUvjBZ+vBSqE5MNDRUuN7ZHiLDoquRHXkH
+mE99MclAQ/ruQmjoW9mf7i0by5b8vmn5i5KFwQDtIPF8pr9p08zl2ZTp+iXT8oJ9VcQY+KlnkxW
TfIF6/sG3eYdZaatnryy8bF9e2FpHLxmDH7UcVW165h8DvPIzA1h3NSOuMU/f+rnNQYLASsQ/HFW
QJ7+uUYX36rh6dQjIEC1U7cbdSd+FkOweHZzIL21xZZ7YU/7V12f3ZPFjIKOk3WXruXZ4m6RNoC+
ck6OkGiheCWxBNZjYqjtd5Psp+/SN0b/OKdJ02FRrYNwRxEWcurIZG2vmTY0pEd31mQ8khsVEndI
8UvKHjTaU6pBX+wJGoX3kKX4tu5cGujHNnDm4eASjeXuW4vOzYYAgfJXuyzvEflLv13XwAJbASQg
HcfJQH1+fps/2GQYaOJpkGxmCOvPdk8euEvuPczceYYUao9ucQc9hJ+Ex5jTqdmvkn5sL8yB3jUJ
l4e7eGYEYqt/zaS3L59XWZ7HPhSeugmTLn2AVdQ7zZHuRb1ualh9cdYZJJ0R6GZ7/oCTGLD9EPYv
n//4D94xHjZCkMVOSjD02TcXD6Y5t/XEuS3P7ZuYae5hLnNvnZNJu0lL1ew/v967oS6/WzmaS9HB
Ql9/vnaXCAR0lpvpcbZE16yli4/ihFVIHZiadj9k69KahkApuscKSuaLV82zu2nHfvB25Cfbz05Z
zaCTYtoF60ktY5SMzrF7YXH4YC3iz3RtDnfo4chTf/t4hqAA64sdDiGOjO8yuwqirenVMLnarnAe
P78p/7oFZ18dR2ebbx1nKfP18/XdY/McB+EftIj5sOIMSxGNaob820qFbb1PyRS3Vz7sQL3xM9Hv
HZj9e6ZMLaThocGynw7hYwACb5cFaVKRh6iHYa9BmCHGNbPi2a2k9aUh6hbBzkgqlGNYzkCOMZBc
A0BIDj+jqX/6nZVEsPXN4grYvU/QnCS0cI1yI/CBHHuA2SRtgPjCSvfR3Ub6sLzylqlomr+924Sk
1VYncVFp3z1l2vbuJd6LjTmAfvv8Vn/gS3YwdLr0EqjVMLwuf8p/Fn1Re0lMf4yEZ4eD5RYZLIFG
eU3Pft1wIIxhupY9sRtTB1qG+Zi50uFsij1yI6iTSKC8+8SOekRCs2iMdVVTCEOiMEc6I65vXzPx
GU70r6ZfAhXOq1NIWArukNKhzTmetddtBIJ1+/mvet81XT6r5T3lo8JYy/96+7OCPg8XXUJ84q9v
fsoS5ECvhuwXARQWXs4+eLbmUpxYXbyDKAQAd9GO29Kry11ZTtXB59QbrRzSdSrSdDw0EyZhlBuZ
xVm8SnJT/B40w0JvAnFiiYiJTpXl8AOKsiQLTQjm6opD6U1tz8Eu8npkrvXYhb+7YTJ+0SxPiq1h
l9DfRngGhM8VskdkKC2o/Gm/nyLgLozbOc7TqyTHdYRVeNWLZrqFygvARDQFIb5T0B69oh5OwzgQ
JaflgPs/a6KjDgPvJhD5+K01Q+chGJrktZxDFOc5oyxEREVDsBspI87KT5zxxa2q7id4sWwfznOp
t2kbJl9rkduECxD6DtvJQA4O4bd5HWg0WiQZp8nJRcUwnmgfQDNt8FVGuS3vidhJvtdoBnDSWJTV
rBnmgWMguPTEqMTTGIGq3qSJQ5wEYTLIEbD3HaQXIo+PRv+7IKrxOo5JKsqDCIChspq7iNiAU18R
I6h017+Mdkhzqm1ovpLAAKG4L1X8I7fwtu1SOfsJCMM62NqwrHdV3BBFl3lhPV8J1FXTKnKYEN/G
BZmwY8PTE1C2HmdgSNmFffSj0oCPGMUOJht70a6+fQc7gPdk3Po0o8BU9lCW4VuHyLCJxsuKnCLO
KOt6FzMWJBysb2eTnEZfPlLiafeC2PTDPf0/f8pZhSDmJpRkQegDojLz4BB2+VQGEAddB9ds0SqC
g8uuvNAT/mgVY3DBo2VDZe52dpCYx9hKC+EZB3bVfM1tNg5l0ipiqITx88IHv+wI5zuGy6fuYE6T
tjxvgeAlCQo9Of7RbUd5C/WOztcUQFL0Yk5dmpzhg6NGe0cmRPw0wsvc4pBod8jorAsV4QcnCFYd
B6Uty+pybHz71Fs/nvDPBXDhibHYB619z8ed7vKMKjC2gMx//ss/usnMGyiM1TLatM9esiSrQV4U
eXCqqMB3TZ9FpM1MqjwFaXap8/1OQ7SsqrRTLJMuxDLNXF6z/2wWzL+DxBOJfywSiIH7uI3dhQoH
1XblWjom1jCkS3CNWTdnS8bfQJZ3qgSo30oDyYXKLb94FOHki6UROTH/91vh0fNDesY5yjsXimOH
UVS4TnoMWtKlVlVjkmyqmnbCe0Wb4MIe88EntUjlkSozZQXtcXYiIv6uQlYRLer8zDDXWEV1sE6A
G2droRjjrSDjowsdA4SgF1aWj545dQEKJoFi3zy/tDMVCIiyxjt0I04Jnr4C0iKrnTsAzP9/3NN/
hwMO37Z1bkowobvxShi4dbIlJ8/szfjZC5lPrYVhJJfMQe9+GAo1BNMMkfUiBhNn5x6j124cwjYE
B+oFSzFfHsHh+M9KJ/EFM9tHl1qKaqoOE//4v8X7P69yTOEmSggGxwR17q3FKYHMuVbsYQ/ICyvC
uzeFXwXcgfMzqnLTOW9HAnWlh1/n6SnpmJIzqeiDajMntUeQPRldJB6OSXA3Y3RuL1z5/RbE5B9r
kVpEB9TN5z2ZMC1LjmgtUfREIZ90P8ltnsLxm1D97KrZd2+Mf7xmJ1E7X4bjSyZz++XzV+iDn++a
iB9c1AHUDudIAKezi5hfnp0UaQJkI3kB+RiidMe/plOikow4J0GMyzp0ZZ9f+aOf/+bSZ+uVXdmz
Y0U1+ToyfM0cs4dq6NR7czLtW5JMofpPwPFdutk3zlxyIOF9f77wN7zbmXgEvMy82HjdFCvT2zWT
hCGMGSoHGObk9sYsRbUrs0rukiIhqSqtf1q8CN/1VLibiW7G3mtyvakn17lKHTn8X1tK/DFgKRj0
2zTIKbXf/jGyFrUMlknBiJ/x1ifO7YeiZb/TXiQuvHsfPPbl5yKLdkzJR3bWTerGvm8CetjHGfYc
lFPC8LBzb4p5/FsUAyBOCrxLp5x/o503xwB+n/uvVY2ukdppeRj/+aoTJ6iElISiyNI8gcv7DU7r
NRzbDUnGzzXJGok1vvjj9Bp44pgzHFl5YXrMSzJYi17/rAKi2WYA1DvcZg5h601ButlsPToIC/b2
YBKBhg1+1TRkPynIjHD+htvO9L+XOckLHaTPYxMuJDfydDwYG95qgBWxSQMSAkpmJtgNoIw2eXHX
SXJLTJkzIOqu0lE8ek1BKH1zmvqJFKih4OhekzgZpdvSyh5hhaDJbYwDdECs6UFcX6FNZNipCrWq
cv0QAhFaEX7OQEA9NGo8DHNF3hI5Ad9nEqY2wahOg0BTlWaQTAettsZUBvuhsdac1tcarD4AbLUa
gbaD6rgulHEru6e21XvRu0RTmKm9Dov0tkGmlROB05kVuMb2SHodkZl+vCLQ8w9B0X/Kpr3zW3ml
DA9yrlNvCyXoxAb7QBu/7bmZ18EEbtaDvaYK/2TkycnLkvAlK8s76gDCIrqXnghcUFLwBr3y1WuL
hIAx7+TBJbNC/TAvwvdgzAh8LocNx+8/va6OZGPtNGP5uXEIVTPNJ0dPj8asn1q64bVpr70RbxPB
vmKqN3mV3jdpuNXQ9awKPupopy/NjHSpn264dbeVOd2QhrwVdro1SS7LDfkU1kQUORyrZGzfyJwg
MMyy5OmF4hlN0BWR7qSKZl8Nl1CuJP+TpflVXnvHuSUZwQImSrmBTS4lD5Mwuzwb93FOBM9kJr+a
FvZwF99nIRlRxXwjpf+DLveXBD2/9OuvRutvtKxv6MY9lSrv1mYY/ozICLeG4GDqslh5rfo9mN2V
GYof9K9IPsuCQ1LM95RqxIy1LUhj44sPgG1lK3J27OB1UOh1dF094LW6rw35wyU5ET/wTWWQBteP
M1Ra2yjW0YJKwx2ypYwDEVzcDqpYCx2TptGPN8uajgjioahQ7YUuSQc26bqJ8RqG4bqe0lc0iSc1
jD/bwN8yjlh3dnDbDM4BSjPIQnedpM6zNvRNHRZr254ei7IZCCTgSDmRbz92a4Yu+94VN4YR1Rwc
xy3So93UKhJu22OmM77h/CvmRZI9vV1TVZsMJvdkEVY7h4c4ax5k6t7WnXfDW0LmTbRvlThlKQWt
zm/4/3iiTnNWHEfA4va3RiF/hen8YhkkLaQ5XS7ip8PxrpKKnOZq26HaN8fu69hV24gqjnwXjN0Q
6zto2J3xUworX2VBcxvj0bR4jVZO46zjNqLF1J0GNd46mXUqO7kFc857YfTfHS/c6TjdtLK5n9Jp
7aLlGYbyMCi5nvvga23Xz1NAKCtwCjJLXEr/UTXrwuNDcY0TePyHph9X2KZ2NHT3sKG3pJW/pIVx
6xr5K3FMj1Y0k4nn7bpewgdLnYcBVcWEElMWzpUbO1vekj+DB3m0EuNTUo5XEeF7pH8QS6j2TbU8
DqW3ht/ux1bcVmX4QiDWfVsO+9gnb2gETe4WjzMWNr8ofyHDo/QS/jdrIva9qg5FPn8xqNvXU1xR
tWNhW7d+b4PW9Ketx2qhx+g28Gq0WQWQdpe4VEHIPGYo5yk0BrDrJKumqWVsccGTP193d8Mwf8vQ
Z42duhnL7kdb9KfQjvG1EKDB0mqTWiQPGsdQhI7CckA/JsmhJrpD8xNJR6dZUD7WCiIEshW6zEP4
lLvxXVuLF+T4G6MOdihs4eCSO2fqv0EQE8FLTnBOP7GLA73qSk6pZu1cizj41Zc56vi+f6EbRgqH
P/F1KAJWZhTCuju6IGazul+r3HtpQXhGnnjg2V8zsBrWrkba35d00aiWNt40fy97+yFjYrCxM3k/
RMJFFG18j8i0oclZr+XcbJ3SOhUWJlyYhYcp0OjwQjz/0QJfZBzZ2jcDupyACEd6w8B6q43lTCcy
Bm9Mi4Ab0FhXqVWrFc/tKPVMvjBG25VnhAfbanaNO8EfDsNjT0HFU9zAKDtW83RU3KtNoZx7MyMP
2MpqfLLpeBKxOIVtcSXD5jmx9VdNZpnTEonrBOq6H2wS0IKdIi0afPG2QwGYgRwOy+Fog3DDnfgg
rZrbDMY+1idFDF2e10dyy77zeJ8SOPykFeljYfMKxz5rjHEKuyjdgFW4yuf4u8iEWM2p+9MP+5mX
2fyrjfS6t7I/zpwi+6+Z1wAQ19GEA6j/Og6QmJvaWJtx9ytJZXY9JSznE1xvgjiOfT3ckg5/l1TT
VaRnF433kK6Tbv6NzwfwuuOEW2WWV7Gn1labgkYG8g9/8pRP8MLToDj9c5/56qcaqx8ejUNC0Q/0
u2umweFBsWl0VUS5PMtp63aIgJt+NneNOT3Hhd6Pk3fdxdkr2Euiv9JnGpI7e67TtYF/5cpOSnZx
LIZoWl59LVd11HeHxiW+LIXzxcAXPZjlt5shde/9qb+ronz5BSWveXMdmH9lmf4ecpOuaEshbjjr
SjVXhDmQMWUfWsI3OHxurYE0Hb/qbtuM9LC6SdjsZoDqHaxK2mj3jgmf2iNaxgPWGlnIqLBE9hx3
wm+hlC+Y+HZKsQuVPYTjkR7QbG1HZRwgvQ8M0Mh2MZoH4Q4kDinw0vRAe6UPdT7eo+twVl1WbSZt
3Apdskvaf1qNgjPL7ycb/WU3bdtK/Z375gr2J9Dt5J6Et6OJ9RWKwjYJXpreudNpdLRTje6HdlA8
56ilDL1GhLMTfr13c/tRRtNONDQJhnkz8s0YrXw2GhLppB3eZBkRMW1zl1iINY3pSzz2a5M8yyRN
XuvKeRgJyPFtvYtdkD1edzfZ9haD2jfixw5e6u8bkrgNErtdYPlOTVJ9LXbdXEcr4u7+9mn9Oxn6
5zqbru0pvyu7eW1klr2WVnBbpKiyGuKVhsjejcJ/dmH4Zm2/jZPims75Jsv8u14y5RgMrMfzzMdH
jzMEBV1Pt5VncgxqD3nMfu59i0T5Pa2zm8JRjwRh3vlV9tVEGbgitI2A3OSQGOGLGNu92Q10Aemb
9vHwBRk7QVGOfukKzXbkfanbCbgznHo/Cq3VWPvdSnX509zJu9DqvkaV2AH3Fpu6Y31lULufOwK8
rJawOdCr6AyTdQGmymuwUGfFmt44qzFnROo/3Nb7XpgwoE2Spzu0wcTqkEScbEjM3AmbbrMyf4t4
+qvFzFsQpo+e1y55vmjJRDsAgS5GzDv6D7UwB4dilwQWURzzSQ/0A3PzKnQAlPVG/cuLI7EePfPO
EIjGe2R4EwmdLQ+Fwn2NOuNvj5UaG+nBRbyZ002ZUhKoMxtici76J0hnt0UJoaHLX3PLOLVxQ+Kq
ulnOsmTS8Nq6KAEB7H1eQ75rKWLeXxym+CdoH3CAeFvVNJWiwRC7GBdMg5LCplImzDvq57+iKES3
zYUdXmiPfFA64/iFHEiDBOaPo86uiaQf/7LRWeCRAp+8lryqj6lZ2DsopsRwQ8FeTWXnU73P8kSU
KW9qG4YXpsLvmzT8EQzd6SFTPPOevf3hlgwRd9dKHHWrnWi9qFumfZzGcjxBjDEvdezf6Wi4z0AL
bbR0KC6Ee1Y9Gpkpa5Nwi2OBcPNpHNh0ejNttipu1UPM6eVqlCra23kY70epgwsVs/3Rc158UbhU
LFQ8+rx1nI8LG6eyj0TPuOjZsbb5YC5KJ0N94ZkhbtGQ4k06jMc3aSh1tSm9aKrAceeKHAIZNJsC
0PdXy+xxNcos8hi1iEjFq67ta4ekdpEka4hfKB+zaQjIcYxdpih1aJGWANhjwI/uVN34bDPWvK46
6QS70EmqaF3kGuZB41vsJeNQ+vneTbplPNUiSySsEkHRavQNj1WrSXv9P5ydx27dStdtn4gAc+iS
Oyta2e4QsiwzFnMo8unvoP/OESVo47utgwMb5iZZrLDWnGNiIyUI2/rTQid/tjkm6QQuYahYwigJ
t58xnmq7hvjEBoO36r0oyVw+QIBKu5MBUIbEcywlxpnqxyfZEI3ARZZJf4AQB8tZPd+p7k13gOeE
TtKpAkcytVRVEV0lOAF8HIBToLAlPGVqOx2+/4JNBurHuoSFHZqFfmmiI7BZFYGUWIcvl+nGsabb
PC6ef/lgFRTJv7/MFwOYUgveOh31AnW/VcdFE6KdDWlyGUedqj32eWujTtFwN5hNEe1bs9GNF6jy
RrpV40jIDT/We/+ff8OC/NFVpFnECq/RZzicpjGJTQelgGxvW5KA7uFToFAOAXfgRXci9ygkKBka
onFybGH+PH//Cz5Xnqh3AnPCjUCj4pOpNcW6CscC93nlGFAECKevKBLUzoNsa/2674z+TkdtoZ6p
Nn55Wdoci1EH5cxaB9o1zmQabSVJTPGum6LvNhk6ie1Ukh4q0cEeughu9fe3+nlcwVpFFIWR0cVE
vZZl5IYzA+ZNpmNcpvUjexq2DgVS67O0788j6+OFlpv/T2ENHqKS17YHS8/uo/6qNbW4RZJjUVKr
xiz/nWcKAna3oyngI0z/l6FX9zadbHpGvkmYN9WPsDhVQN6u7EhzfpNFMKm+pZU9NhVUXOQNzXpp
bka7G5OtkvdI99D3MC/lnU3BCINxdsrx1IyBOaTeqVd7J+FwFuNvCOtJzH4tDEJpaCxzJkLs2xP5
pszmZcRstVOdIeHIwiyKwWlS5/tutGuwaGne0GjIvLmhIGnlCzehry8joUR/qZMTnFLFxQ3pF4nD
NhPv3I4E0/EhVCePw142MT0rnjaU7HXD1MHSn1Z3IfTQm0grbXL4IJe6lOdAWW1rSnXPriq7v3Hv
xd3j9wPh80q5QHexwlFs1hEjr1ZK3Jdp2FW9dxyE6x7qfq536dxEGwIczjW+vhoK4I35JzGkQcZa
Nb7CqahMUmCpazW687cGJACwoAj7IEm1n5xSjR1xSL9RlRgwc5z23CL5aSalzwmBHIiB4XxGcllJ
KYWTRd4RIWCjbVXUmMVBz4kD23//RL/YAQFMQHmsm9BOKSWvVgtFilkpQlrKiRy8bRYO1YZYR/3a
cEgKtrzu3a2V+Ng4+HHllHo3ZQcO/cxvWHZZH9cNm+YDexJdBYSiryWgKrllY+q10zGtRUWwApU8
KABbozMQRNeCwLg2uqP0R8bm7GxLs9/XbpufeeRfjC2oj0zq6JFAE1urb9/VgOzr/WwdU9R/S8iv
FfQQgg4ya72nMze8PNT1DQNmoF3AXtekPfBxnukiHCxweubjPCmTcTLZaZ+iOe5/jmo6/Bw5eNw5
TuucoGTYN7M+1nfkCtnPA5LM29xoxzcXFervMz/qq7fAoVPVEFcvWObVA4hsp7SAFVBBY8t8mZC7
S+DMELV/IEK7AbSfmtjfudsXrv7bdPDwjI2t+l6oJGe2EZ/V8Aaftg2LDjQYq9va2mLoqR2aWU30
GuTCe0NZjt0i+zlgbfxlCZ0gvSSrD0prkVXgKtg6m56qnlFsJ7OjEaLR/GIWO4c9/2qAsOmgqY2O
jD7x6qzQ1YghKo1sa51o+E3bW+ZVRLr7Yciyc6SXLy+FTBQF8AIJW89zioM+qa5BH5sVYVzQ50SQ
l5XEX8UMfea1619fDE6tzbZtIR9/HIx6XDuVmSfG0ZvdwfwbzVTcKdxQtfeXv/+edkshDd/nUpEl
tbwjra2bPLjdGoTZYqhlfYhpoP8lyjuJMLWlekWgcDbMQWgY1RFzg3LMiYu7SkCAjoFHDv1Ax2Fy
brrOYm0ZZgnGE0Zk5wY5mi89CMfIfccyFr6rTT28JaNGQWTCHvesaAXRxniOrCthVc5bo/Rtjh2F
vOUdNKTiJHrExH5OxQ6hG9sfw3fIZLnBNKE8elWs3uaqWlk7NWP93QFjEKzLgwmaIQzV+WWYjUQL
7Nza5c50goUeZF15ow1NuYvq/hba0ET+p6UWLzIHGX5oPK0TAQLP8I87FtZVUXXyx9za03slRfsq
sr4n5inx8j96q3n5ISYxrN+FqiMeCevG6Yb12PzDquYAQXSict6Onc3GgORf9akRLh5gaXfRs0M8
hBloEpfynpmZxESD7XsfkJZNbGqrZAqphN7Ieyrnwemp8CqVem25I60611Y766BUtfOzkJKcntLo
BbHBdkmaVlXbzb7KqTu1FDCapMlO4LWcnD9G67UBg9c9GJVGj6q1EoLqRd2I+yZRE9XvvSbj9JRP
1NeK0uD4JfIlQ57tt4s0FdghhA2BOKRyy2Gfa+0UXyiEaZDrOMgowkA4teFGdFOqB7GbDxQYHSAN
SMsloRci10N1B4S2uyRUop4vCBiPX22z134ggzKeR2OOzjnt/++EspqYTYxHJi4TjlDmOmbHISZd
sUIgDpXhFcahM43yciZWjqDkONIsOkyY3wnRM+x7FO40vMjrqLE4yllpiARV02sW9PiiUWY7WXJM
ptFviMMq/FYna/cQep24Tpokv0SlRx28EZ1BVK1h8+JGL6MxORrlApobSfpbiqFh7uu0qW5z0qxS
DJIJ1na9sIeZvYis/g7F6CHkRY1IEq46PGj5RFmUbZEgMsNb9GEEJ4cBTWrP3oTN3P0NXatBWJwl
nRd08VxA343cjEKtOVlDMNZGPe04D08XRWrW1WbGjNUSxxEr5E0NavhKhGuPls625gn9bGzfSJe7
DmZ6vxegD8Q75GssMVlhk5wUN/8ay86E/oT6n+XPheuSW+sKTfpa0vfMM4YGumvCAsvE0Kcmz8Fq
6f/IrHdIYrcQ62wBipT3aqRqNxGetxz2s1mxFLE0EQ8XJe5ByTKl3SeV0iPkrdwE1sUgfjqOHP/2
8ajmAUpV997Oq/7dMaIo4c5H5y6Oneg2KpzpvcFaNGzSWKEXzbJckEjUA8NpRJlNgTc7M7JWEsZ+
ZUCwS2bCFpFbMdOD9KNW0zjz9VXNJlSNnV/SGMt7gPnDi2EO4y+ZSAU5NTi7hKBAsl6DuUTWFEit
vUuH9KFAXTrB/xHGc4+7YsuxmYInVamx8xu7SVrfMBFg+ZHHDQ0zzkf8J1ZGLliBgB5F2l5JKVdK
2RbMHwwVcEFwPYAonzqwBBR2SODGkezaxTUeiCreDFHOKTUbNAe5wNAk4BSSxiNeWAGVCCzNpNPu
yZj0s8yLe6LhmMEuEzdx+03ayvlubozinW1L3gVh7aaPVGnyX+hysxfOiw5kYUFyqOmZFUFGo27T
trTzac+Gowp9T/Q6qZEREiJwuIPyKHiHVtB1I9RIg4y42G9S1TDYfSWxt2EzSjeA74TmOtMpdVvs
xnZwZv374nC57MGWBCSUUujxPy5/bV5oBb0F51gweUcLaJDcX5Oi/swLgF7V4BCfXHdvpll36RRD
R5BoIbbYWqiryPB3lLvNvsO6/OP7H/bl72L5NwHM4bjT9Y+/i3TrMs5k6hxrZhjpD23v/pw4EoZn
dt/Ltm415S3CSkyPeFnZe6+uY0kHEqmq98cwd+UVXSZz07UGNnY0VYe8G5JtCcWyOnPVL45XLu5O
TlgGrBh3fVXssRWUTBwok8BR71qdHgyuPlKqtsR1NcpbF/kIbXBH7nNJMub3z/arHSYGPhOrJQ9Y
89aEJmxFoKd70OiKorQtNr6FEBuriTMFssmbma1DqKvvopXugXNL+uahIhoZgVY1/VBcQ2pP1pja
0SE3W5Y8/HLaOU/oukxKIY1dONuyRVPMpnxV5eqHyHBGMo9PEVUICpxa6hZ7MCM18C9qfE+NKuP7
7x/Leif475LgXjRoM0vc3OqStehZg6okPcnBgKWTuR5zMzIO77c1U8w6MwS+uEEKOnx6FNBQl6qr
fScFOrLldT094QCm3D9Ih7ZuPm6jDh8CNmv3zE53PdCXu9MpHwBC52CBj/XjByWpTUJpIFt2Iuss
0I3SPto1vhsxefUl4u35z9Sk+sP3j3Q9zpeLcrYFmbiE63DM/XhRiqFa7tp5curdRoMaJEjJNMh1
rNQu2eqV3h5thb1uGNJ/njQrO9Pg+OqeOd3rRK95VM6M1elelFAplaRMToZwURWRGh1EA7kbgFUe
nMiA/5XZ/bmP66thxGy6GOQXt82/ksN/qmhzbaLP6BTMDHHq1vtWt0rs6CIdo4x+cmY9A3GIXtHt
EaDaZEAwNgZHjJtonPKLGhXAWyrpV/pNYSWO31L7pCtOv/z1+zeznl95M8vuAZDLgsmy1zhL9mYi
sUSdnLQYl79vJqWWb8Us5bmK6afJZhkDeA2x8VIep7e1Ojim7LlHkxjkk+rZ3bYc03wHIsQM2DrS
KQdct7WNdDjUGjnFkwIqaB4k6dCeovpm3SCTk4VFsEd4LvHsq8Hx72Mges6DCb363PU5ap2ZkNpT
gvTsGRdxctl40qr8rq1m7TqO7UIGuZkk3fb7R//JDrg8EeCUYJ6RdtOIWg1L5NYDrTc3PRWFke0b
p+q3oaqdRquXwZDVtk/dHUix0kaHksZLUCm0WQdTEKVLJmwT0ciwTRxcSg719Pvf9sWstKAsFiYh
vThe2ccPdrLA9RK1xhcDaD8NrBhmMUhue3gXuFolbp66PseUYKldLcLLYFwKT0yFaIf578er1umA
oQNSx4mi9nAlsQfVG8gtUeCEHAHT2RxOCdjuJ1HZ4lLLnKrbGAqmH1RjMn+V+C/2gzYOP9jdq7BR
zEx1A4mdmsa6R7Bu2ip3OtXeE7v18rmyJpWWFhzmQ4pL6K/hdOoDa9/od0jEgsRL3R+Cf/J9pGa3
UIbmwDZk+4ocVNvVjVP/pm6zVKyl49wnpoHYW8OzHdtGfmuVNZxLmk6nCpr1xmB+UdCMLPakwaNJ
3bXA2TlLvVZzo12gu4v8abLG3dzU9Y07mt3FYHfltYHH82C5ce0GVW1lnKW0AhgO8P6bvBXo5fW6
PA6dQ2Ts3DSbhg3wC+rj9FfjeNVbopL5EY6ucgWgCuXgsCDdzZhSSj8jR7ZEkR5AdzmXo/R0X4yW
uWmxPRLcPaPUqHVt47qztR9NYR+yoaouZ3oAKXYwLSZuFmyi7w1VdoiqLH8Pla65V3M6LZvUIcP7
SNNmMAOoi6bYpqzr6D+btHxkFlYOBIaQ80ur930aqUgsylgH+aoepnujGQlmKaEsnNxeWL8qs+41
mpXTvJ9J9UYKORi7um+NvRLZyg+zbdIfk1vB/Q5tBRCokpp+OeoJsKBqviqzOnzwUMpsxspSrxZm
lQpsO5IVccl18+SVjtH7MWCg11Ephxei0Cj9C5NwY3o7f1Q7p7ep9Y3CrlDXN5mb9xca9qI9mSbG
Bta7voUE4PzNnLw8NLmoIHiK9N4q9bAMEPko/pAqShxUkTNfLfj2+1Ja4/UIuOOaeO78Z8Gx5kLD
K0cs/IJBV1LkeyrlxttWz+zLouIbDZSid/KgJnPXCEQKFyMsmvGglmEG56zMTp2etcp+tHRhBLYr
KcWb4HguTNVmLDsDjvO0Eabpu3PLyU5JBvV3RNsu97uk8DY2Xi1Ov9SimArygxYWVTAqCqd0O3Ln
jdbN40vTKv1l4oVqkJlqutNsQERoe3oEmRbg1rqygc0QDdu12z5Kq53VTwJ1Ym4/cKAOb5S2mY9Z
XrvHfqjnt6bQ7c2gSIJWdFgxu9Ce1ZtwcMqtgMymB6Vr0yzKGgMYWt1FCuQgW2pNUHhm1vjYAWe/
YynZMBNZF2XhjVeimsLf5YTaGPM6iuXEm65iHtAexyYw/6xMPPShulIFWRShw0wqvQCxSmF7l3Rj
dtmagjUWBPn03LYIi7KKpqPf2zGZOW7hXJsiqokumRIL5QPdqnFLGpL3JtoCyHvdFTuLyYLh0mdH
UVnmgRbYeJ1gtnyOVW7I7C315zw6Xs/WZ3Cv6Qh1b1GRthkQ3nA6OAYI0WmWKK8dSkebUZ+8IJrr
7hBnYXSlxGg8GTLyr67VRHZ9P9N/sfwRjMS6vByv8I+s9p9enOFp6shc1cMszTbdpNl7SIjPidcb
O3NotOe01c+VmL7YG1lsOaguWf9cIquLssuVXYOy4lRRZSbNsdYPCFiTQ6sb4Zn97lcrGXZMNh34
BR1apx/XFL1SRuqtA/c3C0xbo7BNip8G27Iw1R4qzcv+Py6I+YO1jAaCR0jXxwt6A3lHFvzRk2dN
tq+h6Lj3cBKz2fT6PdAweWYbAW5ltWzCR3GgbkEKglSJ+XJ1Rccc8qrjGqehL2Hfy+kWHPNf/uc4
h+Ye4ml/REU0bMjCvg+j7gIcr+ajzQf1pmm/+acvJ+J2odkhpO5A2yl7Xcw/ba1Og8YL8dPj3Cab
/AIdLIfUmqQM4SCbcf2hdJlW1BB/JXpOxU43RNLbeB4aNNzjNmxUAofchnIe5aE5nO4Faqumphw2
zcmF3g9HMRHqKrWjzeLm5f2WeemW8z4gtabYNa332IbVxVhbB5Ja9k00OWjr5X6k8eEbkbwYveoY
FeVblJqeP0/RQe/F5VyKv2S/kiUV3wlZPtZVP13zb/wguIiJX1T8hPlpxjpBGW6bk3CLhoywn2Yw
Tn3h3bKJrQ40+VJkIhqodiYjN+sJTTezS+HU71TRHgEBLoUcNOpN4r2wU68A7Y2RL3pt9HWhbR0N
C9ao0LGQ4ZPbWhdp3YF9MO9qqz60it370iFW2SRmVPEUaveVvCel0jug4504JiiEXLOgTMe8ZQ1r
FHHdRO6Fl0HKwxnxmGaYV8hog11Hv1taWyUpTprHNGvVFx4Z6LHZF9TyIG8harrDjrsb3emi6rQb
hBguWxz1QWrqXuOM4cPAeFHUeRfFLWETYl+50XXvqDvAw7deibQXqQknkGzXFfbBAyM8O6hxU4vk
HLizNC5aNqKyfm7sdpckZkiV2Nk29DCzKsKbihCzn8AmKJFxMWS6pLGgqJdRbPxWowEgX2VfE5Cz
s6DU+bFrBQqQp2PmJWBPUGG28SPBJNnBM8pjJiPyQNNDoYuL3JyuZGnovjumryHkKJ8a6tuMgrP1
p0wckxjVSa+X11Ft/SoxZfmhPmyd0EOea29Gpbiu7AzpgP1ad/lVIuSNPshxQ3LINhlsx3fmuNs3
FrWNsWl4XsWJdsHFUHrUHfSngc3nZmhs6nLhqUU/SGw1O6rs1RVV80QwEkquLrocKzdg0t2ZsSyO
qRc9j315ESbmHR6aimdG1o0wXwZL+ROHERTXpzqc78giP3Rx+MOsc3MvqHigVc7bY5+brzAPdyH6
aooD6bGuvGvF5Ejg6CWAUEfeJL1Nt1b8UWebl+rOQW84GxMRsozoVwFC39XKQo2M9Msm74eNO2Ht
gYbvJhKFfrGh1Ff6NpmRPtkzHEe7iJibRcU61flurpJLd2DHoznbOZqDZsiPpnyd4xILknHkL24M
b7iNknlPXunfbCazYxTpIRvr92Fq2H/2D3NjXhFlsbXn6rWT9b2bzM+pbjyWUfzLtJDOpOldhjHH
7qzf+lRubEgIRqu+pJlN/Y0aMaKTndN1e4fkGCIJf9hRKn0ODbuSDQz7/a3VJcdu0Nly6cGs5b9F
g2sIw967ikoil/2MNUYc48i6KMrylmCofTnXr2VrXMpGP/XlUtZv2x2iInhaQ/oyQGzaKyW79FDO
N+htf9WcysntbG6nTLkZEvMWcXu7kWo9YEbIfmlG/1gk8cs4ZD9rttwbkn+DsR32beb8GItui2xt
M7A/JNDqYSpwL5iiuTFHaC+jfmWnhtjAjrg1G/vCntilUF1+IB1B8cNSDTQXDq1NBoXfOU0KqZMZ
JJkaX7XHi1whGkfDZzOQYRaycwistH+mA3Nq4lbb1pp5i50kYOtDpviw2F2IVzLftLa8tCLA/aIS
70XXnfSqOVF65B3UC0PyhuCIV4wp96pWXwitj/3IrBHD97eJ4p5isKCu3mdMlfUBfM0bqpt70GU+
8BFfrzoabLQQUbGquPHKgCbOHelBt0aY7KdR2Q/usCOrAjV/IZejpo/B6HEY54PtLmLBJT+TRuCN
qsx7sgCe8XLmPs6SaBe64UWkJTs7Hl+jUtxoWXkV2u2tHrU/2LzSJ+4Pva5dEol9NaXmW+c5e5B2
hzCn4dOgnrDkfZ94G5nYQaQWN7k+OgFi11+NFJclirXA5FX1PYLo0Qr9NlPvdGc+lpP6JDRBvyex
NsSzHFwZYlnheeTDA0r+t6Kle6HXP0cR/kQwfwMW8Yfq1NfCA5yF14tA1sem1/dmjDnBbfsyoFWi
bzM6q6YuCnoRYaDmxXOBe4ImJkDmkvADJbcY/nKfTPOBLKj3MuqjwNAjfFjzDnVgQA2pJ/pAx0vV
6xkN6/EYp80Glh/yEWonfZr+6SK465iAwF9BTx66wc/L9LooaMfa9oUWWoe+6U/0jI7WCMM4iY5u
WOxsq9gaQ3LRx7Ov6MytkRFvkMw+gYr1VUsZWZVVX8/6JGBLpPkDJ8NtN9j3iJXvmbf3UNYPYz+e
wnDJ7cbTEqXehVTtbuNahM5m/Skd4Glnor8wlHDLEviGfeApVPOf7tIWnFmWfaVSXuNaPJWVuomn
7q71ykcATU8iNq46zs1TzlQ+WcZFkc2WPy1zMSdsvxq7QB1rZccR7pQq452lutfZpL7Q3kHDL+nS
FsbPsTVQ17P4KB3ZnBknpm3Y1hvPnaodIVT7EFtBU7MIROGL2xNc2Ds3NfnyUQQPMepvrEJuJUg6
PyScIo2Etc8t50lX5i0BjNXiqwia2thrrJmKPdAHQxPs1xHtPbuwLu1BnED8++Ewyp0j5r2GL6Zp
u1NHGzxz9aOWVreNVvslQzg1xRuaoMs29ugdLXiyVpU3M7WzmfZxWdY3TkSAH+rxbgyX43AwV/EP
VeghGOlxQ03DDGonfgULe1GrIdFwc6bwsZgbx1SOkaJceoq8KKs48+t83hTaUBzQCJk3s2FdNbmG
gxVZI53oe5UqpdMth2dGbcK3onXhy4RNUDejd6FigJycJkikeg3kOjCV8LrgZGNHMFhA29FwV3Yz
egZIIfpD35Z/9AztA/JR3GiHcCrhq+lXkPcuas190Jrmso6mfR/VgV4qBHtVRuMTP3IyzeQP3v5j
L4YgX4A6eFGD3p13naiWdt090Ql+6iRPGvuDphwIER+HyFdTDtyeJ06aOZyRHf9zVX9oJC2bcY4Z
1PY0EzvqqqgXKjUPNgRIS5BaTqxIPIaQNG024Jfo2vWR5mY4P0EshpYY0sOsfpkYJnRKVJTbNrWW
Dv9r9ZvjAVlVDsB+mj2fS7xIgno3cdKcZM6qPcV6rW+GaUrJ3CiSjdJ3UJy9vrz9/lj5WVG3PAe8
BFiw1YXit6ogRnbKOO9FflTr7g36a7g1LQfdZuqOLH20MY0OtpmCnfPChuBxmI1GPn//G9ZHv+Vc
BJ3SIBqBih2rzseTGM2MCSRs3B8LvRt2kqT3DdTS5GUMQxJunHY4cxL76p4htRJmyEznQUBY1S9h
Yi24OjU7jnGVyAOl1aI86Sq0fl8WoedsaN+6L52wgFv3C03nzq6c2IHz5nrRuR+zDLTVQAQ1tzgb
gAAslfePd4+nLAcW4YYHfaiSZINLV38X2KzRUng2R7AYFsbgJ7rZX1NyjdNgKAzjRjUA2172JCnb
B4h4MPhlVbjjGc7suujAm6GzhtJyqTjon3gB4+hA3yLK+lQu9+/PUOyekMMM5T4cQXpzthhwJeul
WvyvyfZ8CzSBCJtnaHI2Xz0UyrbG7IRpdNSnyA5m0gN/uAQSH9QiMc40ndadFSobTOT0LXTNBHD3
rx/yn/7PoNhaQzZ0eOymBiB0BLudVARqqd8P8i8eJWpwTLKG7qoM95UYOKwjTZYdRe3YTt2t1YBL
JNPd2Gqz1SCpKNOgT8Q5ucDXFwV1BfGaoApzNdCVXNMnMeC4onOo7/l547ZKKW5rNiF+Gt2CXRg1
3ZkHum4iLvMYeCmqOBo1CcbuxwGNPqHHbBqlp8woUkIPDJPTuzD+RgMKOHiFC38IIntIj+dQiLPo
5y8vvyC+aJIZC77x4+XjQkxJUVXh0aoM/aph6/4+ctzcNhN03dAUyktr2eKYkn+TcPpzwjND9/N4
4htegEe8Zpwa60axC0YMuB+3X4Vm5+6IBwijy6gxEfZ8P6KWith64oCowZe5WFhow3y8UUOEjhQY
e6geUXXtRZLtwZBilOzsX3Yuwq0VwR8yykkcv7/wV3fIbmLZJ5oOPYHVkiFKKNpZPoUHWrh0F9SW
Gv5jEtrSPbM4ffUqXQCItKMdJB/rtamtzQ5mfLv0wB1OJ4Nmz/NVKwYzOggnCi+svkvpcRCf8ECe
abJztUmeeZufcgSXKRDjGcBLFOfU7pai3n+mhyRS2ayQznokfDgkbBMvmPCJPqbZaCRSlid2dQSc
yLJu9kgyFLmBK1hCWahKmCFjA1SWFI5FmjRbZnhy9dj+QxWkRfuk9Z4XjPE8Wj+/f0HLC/gwMgii
QJhuLYJtA+fY6jfXUTh3fPfhwami+RJ+0/xjAJq4m+35HN/r01gwiCmDsc0g1NAar3U/+WDDLixm
IBuLKnerDtTqsJhm9XBmtH/aJCwXgmOvLbGELNqrtjSNuxbYO2eTPrTGP/NIVWhL6SY+Vp5QnqpQ
t8+5Gj71fRFCUBqm54wADWzYmniKtA4bbd0k9CFFvjWrGJZba/yZexUGYhyKS2YP/TpJ7F+h8J4m
RaUf5aJ5Szxiq6IJKVZexxQVlKzZfP+CPz8MZEAuaxUOAJSt5uoFjzW1jyFqsDXRAd52nqEcmlEX
uzlOow2RtsPL99f7txv+OKJMHfMjHPMlN4GA7I9fAXRHqU9STY69g9JrP9VDiufbSwjkTpTSLQ6x
1w0viqk0e84SFPH6wnQ6CPScZg+6K91qU4ZVQjyhCj/j+x/3eQjy2yxGOhoOfChrlJethRo9sCw/
TeQn/Bq0GOxGRBjTuQL+56kApS2JmDS/dYNN83oJ17qu7puJQs1MkMSxdFqbOvg4+Z1JT2yKYRpC
PbW3lFie+9Eag4oa036xWW4ce6Kb3SSYrBXgPqPFsIgo1weuoCr0/eP454FZvStUarhm0dCQMb6G
PClKr1eZQ8oL4VTxdZ8g/NZ10K5e6Rlbgmryix7y/nNce+E2t5CUJJab7zj72z8b9mQYWsvsUUAa
PWpFaR/GBYWpJLLfpSbaCpuBhsVLc6a3WXgqPty4rne9m0f/s6KQHafOSorZGN/immuIZAdsDE2h
I+av/L6VNewDQ6tmY//98/q0jCLoUPmE2OjaZHmt9wutHMi0cgt5JDvS+ZWOfTVtiYL2Hj3ZaiV5
OY1xSxRphFm+ykvjzPb/iy95WdiwM3Howyy4DO7/LC9pqBSyiRyIXL2tF6fS8ZR7qbLHDngfVU2A
V3UGyPV5cSAUysHI7DC/sb1ezR0ClutEmOd4TGVYH1NXt/cyrTjzcw7536cpmOVIiEwNXaC9dkrN
aib0vh8RLY36TNixmhaPFsvpH9g9w+Usk9E+M/i/eJko9VGlAKRQkaasbq61oUubRD8fS1cA+R3r
MatQPQ5duuEnumhzqAy9UMbW840mIA88fT+Y1hvuZXJYEv5w6Vu80bX3U2pV20iOcSckMdkWBfaj
3iHEnSzC36i92Td2N1hn5r/1C+WaVAu85WjBi6Vb+3EI4REbEI8W6cmsmugmV9nybow4a+AvGD3q
pO/vcD1gl6sR0GaxwWWKYcn9eLW68CQlJGRY1STnK1WfSK9P+3BvG226TZGxvH1/vU9Lz78LQpRY
bH/sc9e3R5HX7gAlpnQzq+pV9nqIezMscwJm09n4BR2jzDdxO2S9X0o5/M3Q0/xOzDS912eVMrJS
R5Ddmryczjz39Vj798PojdPJXcKN1torG6G9JcmQo25PzVe6prJvXDJxI4eGbFFJ9w4rjbKNxNj8
/f6ZrPfFy5XB2aoa/CtUeGsXZOwNBb+HRnLYOtVTE+VvclYp1DL2/azMxVMd5yCezNHZps1cH76/
+lf3zUYAeSp1o8W6/3EEtENjtM4wJSeKU3+02iFiq4NghP0hni9Lkrn8Toc/J8bqnNrti6+LrR9C
PFVl+oIm+/HKwonJ9yNyDHSZS8teseSG5NTiUNu1DU+2rH3XqZozM/QXnxfXY98DL9Jd9p8fL9oa
RV8bOa+5m9M8A5s96Y/UfaW1icz8LEZ2vZnh1S6UCezCRBAsur6PV5NpXk1u54AOVjjQg18hUS8g
yPKscvCLZ4l2j2PVYiPgDLn8+X8WHsXNwrbBpn4Caqb4ma62G8I85NG2THGaRTZta2c+cy75SlvK
mZFpihqItlx7dVH8PHmi4tqCy+Td92icqLgp4GmgueXlZR0Sk4ZW0sExNAw5ajuRkkfnZ4mGOiFk
/3Ea2BGXGMlm9zk2Zk09fj+21y/bovJKEdLFXACXAlvnxx84atGIDUTHATgCoWpk3SWBWZrKo1Ih
djszlX5Rh+QlQ5iESO64kPFX72AIu0QxFMJkrMztb8kuReLtsRzPqkZdX77mNY33WJvAiGS3ZFha
Z37A+m4ZbEu5mY0i5gLInKsveck3tiqk1rAededH33lyR2TfvMk4U56ZNL5YNqi1AgLloIhheb3L
6vTCKYt+Sk+dkzCuySmFPpDJyh4xBzX6FapG5dyG/YtviaIqRX4WDkpB1jKN/meIq4aYYmmqEArC
unz0mpp4NchjtO7+t0GzPEZoD6ruIP2H97Caluh6zpVMpuxEuRZgV9aY13McckpCTXymtvbVV8sZ
wiDMkzVAN1fTwyR1ReQkCLLmNgmuHmyf85yzTVR74Sc9fKopjtT9/3Z/fBSgkknT8vgyOFOsPgrw
w5k3DUKH25SNG8WJp72BdBDsVKmf+f7Wa8v/XYrNOA2J/8fZeSxJikTb9oswAxw5RYXKjNSiaoKV
RAtHw9e/FXUH72ZmWaX1HXZbd0ZAgLufc/Zem4Oj/e76Mkya2zCI6tAlsRkBaEMXiFZ0PNYxCYIH
EnwYqpGTeB61tQr/82VS2xKVZV1aJqBo3j4ugpGcobbmcGg44zzmqLWf5sFUDkZufoZreP82/LlM
UpKdi53I5vl5+1FDFYPmq2PsFIS2THD/6hjTlJqSB7BTJnNYjqXJ1v7JzX3/PvCpfyTbbGXMPD5Y
5omzgEBXjuXRELRPGKVm+k84rMXDv+/j35Y1F6MMCfZ4QSGhvDuQSuxbraTaPZgGQwovW1YIo0o6
zC8msk/9NBZ5ovlDXhAOZmaFTpZwLswn7DSJ8uPf3+VP+t6bYphn9zJJoHfB8Zhz2ts73WTCSdUO
KYmim8VPBKYGsy2ld+5Rfm8oOu3kLkG782AzLH0k2QVkhlX38nfMOSPiwN4tUW1onfSqDDsi3qoL
NKVvEB4tZZ3cZc2qHaHdiCtHa9t7InDFyVyQLK91Xz87lRXfS/Ai99ocyyfGu9uLPuTGoUit5ZA0
jHpwcqQGySbJgIRXqUJTEQyd7IEAVmPYzPOSxuKH3vf2PqHrM3hou5FOaw0q97qS2k09NOu31OzB
DyJhhjmLpmf8rZeFlnnDNjlXGwCim3WYNZJgs8lFr9u5457kV9vyWrvi9BbbNXRr4ikBUKVatxaR
xiaNmghu+lOGkvmeb7Z8lfFcmv7Ugjqu2VTUvRQop5akNvbtHDdXDKis81JVC6jJNQ2Lssl2HAGb
E5q98dwhHdvVprCP9eQmeGuBDd23jhhOFoOryU9Mol7hB4kXVae7iu5bia9I++lus3yYP/OS/KEE
vHssXMZLAHouYwL0n28fi7ZuSceY+BFUmPPVsWyAd4Sq2s/gDhOnBR3AqHUO+8TVVgBjbltxqpV0
O9H/D8J6lhxzm1AfGTXc4QNISNYsETp4TdLYSSBiW1s/WYS1S+n67iuzOOlQD5jjQGB7t8vUrTov
et5cGqBj+9gqRh6HrehHtMsEPlZ47R/qSeiBQ21EFagpNyZM4NtclfPPVSJIjP79ar0/PFzWMJxp
QueYynzpfe5l1lmKAaVzOyQZmS7JQJhMRuJxqHX1Z/EdfyYK766dQQoV7h+A1Idch7LIzQ35UUGA
BpEwAFZzupzbvbpm3xN1OBWinL2xW66Bg6ORLaZwqDFkKIBCVe13GQMJsTEQsxxtBLf1+02bMPsr
8e2cT4TPuEURdti8ka8YbpC1jOYKVqr/eNj6s/peUmfYQ7ln7zvldZE1BMEzS40tfbqZrFz/VpCx
HCV2vf2fVuD//1nvSzQtyzaEZQVI+bWi07hWTtjIufNEXCD9QZEbZGQYw3BM13AdUjS4EtXqv5+P
yyv0/je7mPnoyTIa0N4LLLpYT+mva3Sm49R+mMC5w95yr2arN3dmy2BbQzvmrckKddKp+0/0HX85
SHDapPWEmoIhuPpuM3fjJVOhQ1ZHlPgDGHS7363kwgd1R4UuJ2MJ1e0i4Z+m9v9wjGCcz+FF0CjG
qvZ2abEyImaMkvKYLSQN3AZPganhP9fafPykRfqxI82O/r8/693JrHBQcrYOwGvSTZTJ3zDl9SGt
lHa56rtxJFl4NRFYAgJz8VHYBaYUJ7bAuG+VLp/pHpv57So3HPrNEs/jbmiNJvbjyiIXestQ4/qq
myvd67+fjL+sHMwsCNiDIAku531UChM9ykDDyQ46+WSHwUE4lULN2YMcyV/+/VF/OWjRkEOKj44R
0dj7fhwi+LVrFS0/Ooq+PgppSK/U3RICc23diOrTvOW/XhoXxjMPl4jC4+2Pbxdzr/axsvLi6Z39
OID4Xq5HkeQ/WuaWX/59cX/ZEjASUAjAmmMjg4jw9tNYnnFYT4MCsE9NH+tEaT1lU+VzKdflx6Y5
ElRFjuY7Ric5Q7BAqZ4tkTkTEER5vT79++tcXqm3LzwDOniKFpMRgzPeuw2qUgo8KkLPSA9AT1jj
6AhXlYSERRavS0XR19ML/WSR+ctZk00RRwWNbE3ldCve3oImwbqrJEl1rC4hHlUl50C0o/WbZKY+
gHKfQJZr8c8Nbu23RtpEmTFmn+yEf/sSBNagXUK0Quf5/ZUTL1TiDc8LKJV5SowH+daZrel7vIjt
zpxs/NsdKAiV4csdQtHxKMfYOvz77n988njeEFFRGHJ0U613B12j7OFhYxU/TsVUXesWtONlUtOj
rUv7k53sL9q5t5/1bnHtTaWI2VXLY+428n4WSXYudfol8IOSXWVlWYFrQoDc7xtkph7xNVCE+25N
z0SO5OKzr/PxZMSTDp2VMv9/uoNvnwFD9hgPiXPDdxATWlNCZi5N+JJyjSG3MLdUbuhqbDdDVdoD
MR5KFxTkjjyZHF5vE0fnwP3v3+Lj5vPm/ryfVcvS7tJWDO5hRIfCiWTDmRrQZ4FKDqWlJV6nduI7
2ZZZh+9kMu7/+8dfpi5UlhwT6Wi9vR/6qKCulbZ92OzqWmSBy8+jWvluYB3xeYaU8xrDCvrkoj8u
tZdfgXKPQzxsvPddAjdvjbpvMGwNk61sx7bCU+Y1IzYuUcRWc8rrJf3sRn9cclyNRjC2bFYcBw7e
2ysVsjdHMsu2QzaxSJz7lVgnH95qd12k+RRZMo+te3swi09UIR8raa6VuB5mPJdDhvmuwlXdNUtW
UhgPvTNZPxfM6Eg90i4P//1D/u2dZi7J0vJnrPS+P6dUJKVUKk3ZjaanfWWWaIJZuZVJhE6BtNX/
98d9vCrQIsgKGBmTLoYE9e3dNM0+7Xqw2hDaG0wdlVsRPdFMcv3suv76qPyv63q3UzAdUBSjzooD
glhgVcVaZCfc2/O5bkdlL1PjsxX645VR4/FwsjSjZeS9eHtlYokdGbMuHTvLmH+MfQ6CaqQQ/mxW
8PHCuCqbGRzjTk4b78/dU1OaYOkMcqWG0bkrp8SOtJ4Fj1Tai0fWGj5Jc/z4/HNdl6viXfrzHry9
rt6N3W0goOMIwy3z7c5ojpnE7Jaly/d+rJGimHH5yZb7t4eS4vgC+rlos5x3Rxy85mKosqrhiGNq
gRlrvVcJJTmnQJCjfz+Qf7s8zu9AJUDf8JZdvsr/auBm1ZBt7ohCoShr5OCNOgDXIOcJPXuJyuH7
7G6jjpsnRbD870/+uMUJhlvULn/4mhcB7NuPTuuxhS+YWQe5so11V5BmyccqWqkGPR3Ek6tKrFUX
B+T8WeDen37xm4MUnw3jCJIOeENOFO/ONLlELtLoXXrclrZ7Gaiv132CguG+m6T5fVALDXtlpk0k
BllDhnUiabs86vhbaxQ39XTW3KapA3euQAQqdzE5DuTXJjrO/sBasCxe7O+xFmZxYgxeokryKrLZ
lqZXLzG20ykF6hEnNtQyprpeNQw5+QGdS7SWM1qoa/hLRG/Ixspw1qTdnF3j6wE/1caDZRKz1Msy
WC8pr7CsV5F6RTJrrdei02NSC/f/Nzaqjcb/DNALKNnFmx7DtYc6Bk6xKn2z1xOIEM2k43wlzznI
O8V9yLS4OfRWa329DD/PTqVgE02YakifGLmu9yG+Vl3UWzGev6KvyHRRE5F4YLFlth+cwR08Zc1h
1tczrm4ofpKAtbbrLhG8To5laXVTbsI8bfKTlfXDg3z5Rf9HskXJA5Lz7dPUjSqRIbA5DiWsd2iI
eJqDYnXYD2vZ3M15P+wafbU+OQd8/NRLAYyyHP00A2r13aqXNwvxFYCg0NXbFHQi7Vb4Edp0uxhm
h3aJeFuclktDyffvt+fDMvjncnkiOZNzse/PP2sew6rpUuPQMLcHBeCkugx6lfYuIQXLxKYSk4H2
yWLx1w+9AOThgpEV8F5JgyCA5DNkSgehOA65kWP7zWhF/rzAntgjV+se/n2RHw55XCRyOGhQNqMK
xo5vf9OxleSupG1y7CuNNK/CTurpWNlK8010BCCD58iICnLXwnm08lpp/vsKhboYoSeoJvMiiny3
QtnDsgr8zvlxdps7rZ3gGI56QnwAhApdRIoS17Mf6wUGHlUpHpR8Rse12Ep3pzbV7b/vxYfBLme+
N1/m3c0oLSKrkQOgOYtbeYV1dKHkKtaoq0X+FdwJcymwnb7iLtCRjM7Azl104GCk9BLyVw7plFhR
7VIs/PuLfdis2BUN3KHkHbNJMvN4+yPVhjlhetKMvVxUqH1mW+RxENOvXTwrg+fySRH28Y2jAKbb
AMGKZ+KDyB8mA+luSUXVxe3faXb7YxmBYioDnXtZreuuLpXPtou/XCJAMiZmeBcQ+b9vORiNqtZu
TKRd29tQD0VHTl7nKj7noOTx33fz4yuGOgGCESIIFRDd+0deq8yyKXrI9iiZ058rRm4fuUJzTIbc
OXMe/ezX+/iKYdMhPIGxI3UFNqW3v562xZe9B8cbDfEkAPCIGDBryoOZz/Br9Gz+mTMUCSt17T85
WH28UkbyKNtJbcDE8GE+gPmknjJb0i6je5n6dTYkRVSqRLSGIpur38hNiZf5r3f3spLwwF4cLxdx
zdurJcuLpOZG6Wgg2EXE2irCBHQS/VMBtFclQ/o/fx5nCwpnxAcsIe+7FvE4NjVef4h2bSuOqdAV
xi6rQ/LXvOQPpBwS2fjvT/zYsKLhi9zBZRiHePlDhWHlkBZiK1YOc2bSk3Ocgo1aPcuicZCsWfLe
StziW11isexLpzgrg5k+Th0ABMXuPnMXfFCWXXQ2yD3oHCBQZHV4tz8KZyynYtGLg9KNAmiTkq/N
DrnZCOqoAyTm1Ui/boysXXRSWkzl0R4l44d41Y2bOS3U2SMwOM9AfenDJ+3rjy+1c5HIoN4HNYgp
TH/7LAALj02rS5S9NswzkAI9Nr9kRBMCxNu09lMhCvIB/uDbMyd9UrTurJWEWHNmePuBbj2qswtX
co8fCcZ0vQyenpXwzMZgdJqTbvbnVlVmr4aEBhDBPCVkw1QsOGReh7ruHgDyRKpCGp/7pcytL+pF
CqGAcxHxPJ0XCGCJQBbeM1JMkmdDK14JxQFQme4N3qnJwt6RqM2rbcxRA/CEGdfvluaS3ymNesgr
9b4ozHPWMNnpfzpLfxC9doc069C21RVmFL8RXZgiPoQo9hUxZOrLWl2juR75kbrtwVCBPjm6MEOo
z6d2rUaP3KLvo9pk4aJ2j0ZShhxE7zSR7aqq/K2k0KbXegSjUBKz2KXrVVq4x3Kt75AqAqLWhut1
NILF2o7MPK/MDJxRaR3jVr1ym/51G+y7MjExi5MhKp0KgQalu1kUC5lVkl8xrpnybm19SsylgBtR
3CscVsNNJ2Rvsb26ah62rblbRfH1EvM2NADETBYfszoM+RrU5isQ6n2aMZnmGOwDkHlJloUUD/Uu
i8fbmol7IdNwdtQFDLT2bPf9yIF/PltO709d/pRU7RdBwkahTwFQmn25EAaPSGnwstwIUcIfYKAH
+ZqKvZkaL7qqF77ZCMUz9C3MypYIUioUtwdYIjAPFwRs0cpq93063atggEnpsu8ntTH9rqYVU9eu
c05VOyhFdqepyrpjbLHB64NsBY73SGee3Lt1i0qHOEuGqDFfZn7ul/R1VEwSVOkpovloD/pkNd5Q
c07fGmO+Lbrhq4ZX1GiWW6IoH1ZSAutmiw9rDpCqLGDv5VoGTbgL4xkcVifTfTMKou8UGOJlj1GB
xESLY5xepziOa9go9Ow2bPsl3jxEo5mORU1rYdUQKhD2jv5sF/qrqlhXGTQxoOfQqkyV4DuyovX5
S+w0T0MOXttV7zYIvZqbBJY1HZ3OPVp8dzwhpfTgi/pT6rbcszisi9UKmQ5G1to9lSK5BwOSBVnc
42PIKsaSFe9cXG8r4UErtvlhOdNSM7x64C3VllIDTt69mHMfzUuz41wz3c/oSqIGAEXkrtWPGWQF
n0JbJXbVywP2J20YUI9UdV+I9UyU4C0ShePWWeVj5WzfEhvn75BLBBqQ8QM10UNXLIjSV9jf8ZBQ
UcaA1Lda8Rl3hHYniHBB0UHYrHNYXKwQc9vdpVvqhpWNKT4eBrBvdcvpb+AXrcjzU0dCXYQ50fBh
nw8wkKinGNrcWdtI1lSLjVH2qAYJkJhoVdVtb7aouIlDjL0EAbfXrgoYHFOUUQYxbO+qOP/Xrhv8
zl6/q82EoXLk4Yenf6tV2WtjaDepMxxNrQqwg1OU6vwLENR5uT1nIgk4aQBIV+1nMwdBspZrj/sd
HX6t2HeasS7EKMZDuMAk/KU6yZOJcyIgmLn18zF5MBQ7ANx/yPnGhlx+l1l651gtJvrFAFEhfrS6
fjCkOXuwNa3QaQUspHI4pHWrhzgg0iAVpQN9Ons0SsAjgEXTXdGqtwRrtnt7VvGWtP12xgGOsBdq
29hod1WTHwgo+S2h51huDk1cq352mwiaKr3bmvEqKcChJJCe2G4Nn5w6UEPbdFonUislpGQBW6Qo
BgUQT8bUL7+i7Xe9VWSqthLyUTOJc2aVqkff0fCmwSE5W+XO1X0LUKP/wZgnCeMxf+lNNPVtfxf3
4tEFt3Fw6sSf8J0kDofDS/FX8eGezk6QahD12663fEwXmz8bZAyKnCCGmr0DBskYmhwGri2z3U+x
62+wG+gjHJEKTaHmztGQ2qeySn+Uw4pV2jwIORXB2Bk/B3vazeq8m1fmXHZB7KHrjOkFR51dHC3f
+zhn04h3pYXBnpEjTR0cHUOS30kScAFVX9frErQxOQydvHVq+T3XnX2/TbfkPqdeT5gtFKVosjcF
K9P0PZ7yRzefHrp4k8eedFe/mEgXEkr/uDhdQuBv1nrCYCEy7JpbnZ7aQrlDRwxGbfuqzSqxzoif
EOnEp21JvtmyPdZ50h9r23ipp3gJ0JY0PmlzdVTGORjluoetB8Z9b7TmLQ24IJfFVZa4L4Q2w2EA
mOTah4WHw0vr7JuY0FW5mryFYBKKrnlwxLpnO9h3ln4rOuPFVJRbY1jpuSavbq9/mWztsRmZ11HR
XxGtcJ1s9f3Q0LixzTIqTVq0rX6r9tPLOPbhQCZnCM4M9o+VXrntImCFQYSlZxPp+ryjp+d4A0Ho
ob6qWbTY9X1W9VFX2j9TIyZ7FWIT4M8eCuR6v/QoT8dp3jmFPFnOcCrTDhjVbDi+1mnft1V9Hg39
TMUlPXWtlyB3rFew848AOcHPaLzm2whEMVmG3jMY83ntgkcP67p7uFgkiRugPVoO4H7MegZTAr3P
F5dM96awG6+pitx309b2cuKb/c0SCUHRC5CRCqt96lH7TkTmgpKhL57sDGB/USGXKYLIl37Rq8bw
zNyJj8CjcOSTcbzMmeap5jbBjdceNTttdw7QKq+bgQE5tXAiI2dRrCe6UIvu/CwBRXqKQmaTmNJI
pUMWwAPakyhiElRN7nMp+wGWa0svUoWp6LvgPXwXL4tvDM6tVuMztqr2GX9REirCeNSb/lnvEuGN
ZUfl6fKwiK56yWBP6X17VyrFFPA43oA2hEcjCovsk16nqbiZPiBFh5ltQsNOQSmQOiDWwddqcEX4
R5mkp0FVrkSrvkwxau0Uek8zj1CRSwsSycx/ZxWHwjbOUpq3mp6/yku62KacJiW96ZPhnKjtWUmU
G6ttL6OhEWQZbJGkX4PUmsLeML5bqx2xlO+sio5RmemsQJMxnuho3xh1EunpzAAbc9sOKWxEdsgu
HjsZ0Md7tqr4J6cbLUxU85sUzb2Zd1e2k7+MSnme5vbGWZsvVqwThKf96tr4WGTlr8scAHovVKPE
2lsVYLWEWOTSuS5AydOzAFCGau4L69EvIQltEO76DNYs83HwTv5QD8dCllAKNO1540vV6UIw91Bx
8gRF6QtzSVm856/wmL6vacZPiguX+dQuKZZfIzouX9fyJRJbzHQOVY7DglI4zr2+uKdYm37Vbg2N
ZE7Vs27NlB/G+CV1Rh4CNSW1OV2uk1HivliJmIyrS6yyEcm0NVl8rCJiPsVmRDBaCzl75bA8zexk
MJqRXaMW3jRRhasOLUpk23BQa/Pb6mY/pZzvh3pcPAG9OKgz7WkaXTO4PLCeQ8SU1+O19KeF50BT
WMrrfgr6yTJfZLNR0unTl3gsQLKK9mpOe4B+xj2pBGepdJdFw/6q2tXoI9pR90k5H9pN5iGo8ylg
kLAnMO6YQmb1stU+UERetC33tpxFYHVxwpgt36vbAqUNulYn18EfFFdG9hrPIUtRvUvKxvJNJf4x
WZeUjnh1sKEWz2pp3FpVemAhj6TWn6EZ/obTZHvuTF/YYgm4Tm3tp1wzd99mI4JPfRVRS48tMDcg
F6VN7GrREOidUJChf4bP0ceA6Pok4pcAEiTLZ5O2gSfWCSZU27seSmYilJl0eYVQzp2VfW1Mh4a+
+aAk2ubF5rizobysxI8EQ9xpBynWl3iZujO5H03gdBvnAre5lin/EVPMy6nosc6F8IhtYQ1VBkhJ
zQRDrnlpwDn48WSNEX2Uilb8Mt1Y2qT4RMFpl9HvL8Y2fSRAKu2UDFKQVTMNmCztmuaw9AbRvQgb
OJJZuzvuHrTBmSDjqnE5pKfj6wScMWxK+JiZNT/VpUPgCDhuf+XwA3Xrt1Urdx05BQDbm3SXimFf
LCSgNWDPEEUO+3kpn6xy+kXcJwjh3lGjKk4hBhOXJivYcEjnD91QNr6tDI5HNAoBgjzRwsjuklFR
gtIkKAQalRoCG9EOkBnhkFuUAk02p6+IiMsO4ljvnIWFMLxfcztklkFhtsxO6VF8xC9kJWq3dKsN
wJdpclwXJ9nTBSqODMPlV9HOqn6lsPu4AJrydJcsGHdHJNywovRfkJh/Ztgmo6wiZnWIC3F2jU55
QXOjB9s8qncafddXepvzrswLfVemxRbiruQ5HnR7J6x+Ccd8nU6xWyXFhT2pXS/zklFQac4E443y
4qZzzTGEbAUcyxkXJ0iHcf6SDrqUfi5HKFGLIkwvz8rhmiwlZ6/S9r2bLMBYN4u1cCAHfzzdapPe
36hmk+xGLfll8jf8ohy2p6q2sxt0YukDo97ST6jCv4pcoRaMY/aqksIbOrAsfIM26U7U1rzXYZBG
jRJnt9mYNs9LZta7lcbuDhWDzg1PrPsuY8op6hUJcZJXR8MBPywqzTpCxNcCo0vciKwncGvG8Giu
ScE5Pm7DScfGxcA2/S30oTxb1Tg9As0eCg/pRrFvF9nfrO46h13duSc1W5jYCqEs1xe2KkJTDorT
4L6SbZWHfVssx1ZtdHC/mXtm+OAGlG7xowmVNKKvBBpxJDcw1NOh2+twn0JdTWhJY57er5Wi+X2F
5YBdNGGvT0y83IyxumHUdkW6juHYs2YqtgbeYHW/GVSwB3sFEuzUHYAa9Dbehr/amyX1IIWwxTRp
wq4II5M6bxP3cDdbSNUNA6ZmkJGZVRPvvbCC3lBMrxxdZ4fNK9uxhItn4h36aOQkfYugZz3UCcLk
bKknRkeAiQwWu6Mm9TbomtIOqNeal3TTDc461nrnMGa4S4uML7NZdCAgIAqE77p2a9tp71tyGk5j
5ohoaNTsalwS4+DObX+5VOt20zpH+oOKPGWpaTFsw2iQaW+V1Dv5KL8QcmNEzJry68yZyh0WclJ/
UJcjLVOQIjfOguhbTIXfi9YBaQd02WvyejwuNYeXmp7MFzfOi4NpV8ZByQWAyF7pn2fys75mg9wY
/lnmElbpWEXFjOx6lLrrpTG+1q4MzEXRAGHDuCdn+47lLHArI9iU7WpT1od8qA6z67COF/MNx4Pv
ji6fmsJ6aaXkPF+e+eQXa95+S3O861ftQpd0npVN/i4V51S1OZHxCpUIGr0XQvyeiDAgFbma7zGx
PdeOO/iiT56M2YqaWbmjsEBKy4ueXZSXHSL+nhcqUJ36tzWx/mYiMuP8l+kojw3BaFueH7WuvU2s
7Bq99o9ubcK5lLdr7wY2qc8RuiDVG3pGtu3SCoiPzZO+KTsy2y6yxVtGmZEFY9JLKjeER2oFgHUi
m6OoP9nFV0gvgTpPZVC12hW1zM2U1F9KLaWrKg/WrEAbnR7VoXK8kT/vJVPKEsTTqizS0+VyWjZj
bxPhrQ+AH+Vm60FmOU/KpktIbNoBYPtxtapHOPdhklHhw4Q+jE18Mjp94CiT7TMhf9kqpYiF4Gfm
i8sNeCzmhW+dU5/XzQ02EJQgGWrpo2En2Vr0LufMopngWuVD+g3THci3rekWPy9HqubRfXYL9Trp
6AjGhuqb8/JSVvYCDG6+N5aCKMpe9zF47WXWXzCLOyyHV91sMtTWsS5o83zUVvtxqtJnW0Cdh3AG
13YJgQ7hWZ6vCK8Ls77/pk1aBXiJo3+98rwmtvWLyfRJNED4NIoJOE0VPQeElSin75u2iWgnP3XO
8NOtxGEcl+tupBjYjNuUYtCzp9T0DY1rrJ3S4c7Ylwom+2E1Q3NSG9lG0qgfGeWsuBnH7tBe8q46
SkgfXEaxbzrnK8IiND5LHhWI1ZdRUtwq0WTSlWqb22YBt2uvxA/NjXKNemb0cmhSZCIeO2EcsQ7t
2YNf4GjnPkMcb0wSpG4YSEdqCwPiBPTwMmMvoRkZV5WfuPYUohfcV5tGvOASIJG7FoM86kk7AzdW
iQ/XTi1vBof12VsWqgIC0F+JGgxrdY4ckb10s/qYdOkXe+05L2zVbjb7MKWZ7imkZdRFQfu0bRp/
TGsFIUx/B70xsMVASUdBC9v+SlksgyTqhqqzCN3RvNs4FYyNDEc2kL6S4UBumlelWeUjpWPR0adX
el83HVSnatiCFM2LjyXnh2MWD7HbP9qKtW96J7Rm7UW3x5/qoh5HRfqEHp43zaR4S+6dpYymmpUy
xZ7J950fmCr9ysuVTMhUOdkT2XXFpNXoCQw6y+pGc0Z8Zb56S4LdSc2NK7SN4TSWt0KNr/tWfVJY
SvJSu1vixV9n59pMm29SzXdOJddwMFeNJWs2sLdWAsAke1LiVC+XbsnqdntUvoaP4MsfSYToCicS
mX6zxvZ3Le5CIvhyavnt2uGED7WSV6otcVZtk3vTVvXXS1SCHy/V5js5vFtythn0TpIGTnE1dLzs
VdfdQY5+ped2PRA8x+IupzPgw7vWnetw6rD+ANf5aSig1ztYuXoGs4aBXrrvZwozWrjH3OaQ3qzf
y9R4bTOyGoxxrjDoFr1PLB1p3qwUZ1kn5b5Yk5tmdl/IhPnGsTVEcvJCOPELyQPR6GI+sDIO7APt
xFo61zoJgZ7UzF9MHgWNdaMOrLL72qbdYcZu5UMYd08pzyI4whKMOVuvXyg2y6EYoQ0Du+QJBmfW
Oh13rwAxnFSS7pO8Vw0utGSxFe0pTkGiK+rvgoaxZw72ld61v+uZoMypf2K6H7XutDPd+ZSqKXX9
8E0ZWCfT5raEku45g6FcOnchff+bTME10W7ZVWannR8DlSbwOJqy5Fga2m+dIHfPWRFAltkNHr+9
Fcc/4rbog2bdbmFdXk+acjRlHDndxf1BWVXlJCdL65ubbIFbc/IuXHTcrW9NdLpX8KjK8lIM1cl1
V5ZkbEeNc6olGZq50d5obsxxS8IIziOcELxhRkBS0x5s1R7meSiAxtZSnPSYMmRu4Bpv2n162bMS
+jbMVqfWPFQbumG9iUwxhI5t/jRTcv1kvdLAr3bjUAcLXe6xOxMDcZtX2pWeTL/Sev1FeENQaU4V
YJyOWnXc1+KSwEBM6shS/VUx8ajW5Y/UnOfdppvHUU/zINnMe5W5RU+UgMfAYj+QeNpAW6RLbD02
pqA0jLcrbc2vke7ubL5zZ/cs6mb2upYzxbjKRCRJp9+90+56UZwqar+cYoRgoFNmgB2wRgbE1QbV
BoaL7xrVtdK4Ka2h5qooK0+ThKOt7dhHyBYgh6dbScE09odpca4sgKoJ3pSw2IqbdGj2G5IGbrX+
EgteOZXTSYuAvhzlA0L6a22Nn2m5R1Sr35O8gxELDWxMyl9Gn50Liin26YAuTOgq2lU2qiyLG90Y
OE2OMGlAx8/gi3w7MRhPYeyrlu+TTs8Jki5njYGbJKDJCqaQ8Y1qd1euWV9bi6XdjzyWdTEEff8y
b/LKyISvTSoU2Ae1U55UQjK3ZD2uehEa1Etbw9AqJfF8auyXWko6PGV+05cpz8wlzFMEbjHtc85+
rhxDYLTeAsFumMfX0aIvqc730OwwmWF7nORBs20CclTj1ZD833WVBF3yFLNoqZZ87Ff1ntF57sk0
2amXGnBCgqKve3SKhzpf7tlt7+Ny/WKSXE8XMZoWCv4sfxqMdrek1r6qmRPa2k7rdII1qQin8hOs
5Uf7H9YcEq01Ab+EQfr7sAm7t8mCV7X4UIxC7qrNhiC8EVqAhxEIs5t2T9bSWxGz8zSoxpySS720
0OIpDSzV/ZmbzMEqRzF8twA6HOvdZ4LVv31DAthsUtBs6nXnvUHR+H+cnUdzpEq3RX8REXgzLcqX
XMl1tyZEWzwkJnG//i30TVp0hSruG93BjegUFCQnz9l77ThpwKxEBJUQxvmk1OPo12OCfW2kT1eG
gjAEspR8ojqpFqZIJXErexooTtaSxgX5KYJTUkkZ0Q4o45SE+OfPZ/mzzHMxMLZRR6gm4gEbv8HC
e5KqeoH4vAwOGGMBj1VpttGHqV8TKpT7jaqFa0e240HpqnKroKjbfb78PJtfLO8gabNmgCsIFnuh
kWxcyWzfnbxDjC/QZFTrKk8ZWPr/7ObCUvD3OgtRRtdGZpnXVrAnxKHae2gxe98pqCE8h3PvFX3E
hXvqsB87Bu5pE17BYrEwrgo+otzTnrnQrZslNAIbNb01a2iD3pSDyUil+KJPrb5iUqtdUS/9Sw5D
6ArmHq4M8iUMRYub2raKsGODCC45E0dWqjsH7SShSXdqmkFnfFf6iY7XlOdrmhgDR3JPWG+5FmpP
IiiwvehirNVVbrfdA23x5oXpPbqVtCIde+UgVYKn642ts0nzof3KpbXzZ8CNGP+pHUTo0muv8You
PSgYR9HRzgRHw52VFn9piBtFTFbtkmZljI5CaIUsyt4nKpZ0r8+fyH9NqgBpTETmrILfjP8sVpIk
Ho0utjZlLKboUNZiXVRNylbOvlyrryO/25c8pSY/tmosDwJUU7UNU0EAV9to+VlrsypZTyhS3Tsz
FKF3TPjI5vtAbwPmA5jmd2lrB8kmtVrT8z2yCHsOW6J2vhqu8FEdZtTaZRy1+88vbaGGApOMABru
DmgaR8fwMP//v+5hWmKkZJZr7qcw4xgAYMp9sYyQgKcy1OhtGHWXf/t8yXeB9eIFd2cviebO7gcy
sD6uSRw3Q+l4qA59FdV7O0K1HBbG947qi2gz5U/bhF94lmtiCrtxowxM8bWhk9Q7ISUCyM3SLzIZ
HrLcJTrlyh83b27LPw63FX1rtiA2ocUfB+dQxkHipsehTM0jGJrgICIvJkcE7qXeAUXiLwBu5kW9
cU/zi/6M0ytX/op/NULeLP5H2Iggjwy7xduqTF1eqzLJjkM4uCeXDzTyGjXb2uqgXNF3OosnAEUQ
a80qQ/S8LtjJeef66wnQWCyyJFKc0XMFPRxFYwwKQp18kaBO9RfNGeOfbR2QXKfrg3O2LemQVZoM
c8OYg96fQldFg94Htd229pyyXg9DVDUbwssYlDRYhNHKKvYvxMTmt0E1WoC90iC1pmlE8CvLaoVz
RDC4GnOLiZAaV4lktQmQLUH4mrLxUW+G8Y7vpPhRR3X4Uyfs+HeFwyvYaGrh4HCW8ZCsRCIQNqD5
U9/Au7s/nSCfvgTEOnC+ijLy6XKRUggxDeJUwS79mFrTWPs5IVtfOEjnf5y6E+p2SEbGNkk76tG6
4YiDip6BNBNdo6DXRHYZAW1s0G+C1DPOUQ3TIVfNHujhfjGrwt12njvdgfSutW+2m9hPgZEmBLsV
itR8Z/Lqsx2nMl8znWHfbIQQdIYRXPl6q5jxiRMp8p4AHhDj7Vm6UDrVrEMwWiHWV570iw8ZwC2s
CHAHnGXIrtuTaKmQjgbuEgV5MIUvjap32zoOVoGyAnzzSqeAzSkM07Vq9efSfqmNvN4VxrwvwMn0
09KwXj//q8z5Q/j3+zcTd0ykcTBZEfWSy/nxccyl5GCSezRZw5B3jVfRgIBM+4Q1RTc+y65xvsQp
he4KBVhJpzqSkIaSKkzgI5N84BaTe2dVVUrco6kKeo/60P+i++YVK5NhULcqFSU/Wf3Y3IVwdvN1
qOjqsxtXTbgyWzm1jASj7s6Jkr4lP17pxK2ZxETjxCSONwgQiLBZtTRbYYJw5mNvLSm+XbZwOh7N
nIxXKa88kYTsRJhkaasFRQjpKmCUtrMKZv/Q1okvZMAHH2k1JjYLJ5TD1TaQbmWsWkfxvo+dTB6A
H9RXjOXL1537O0cR8LLhJqWNtCxEcmmWTgK6OO5pnbRuPh3zjsB3bCXONlOKa86zZeHDeuwsIAVV
ExkmBdfH35NdtKdNjy4041hCgo4V7TyQJRs5BB6p3kHij0xFTqiFBjw4bnTlefrHwDuvj70IISw6
WMZGi/0ceAEtSOGFR5XBg/BJmSIKfshbkg27WJ0elT6y0IAmWSVXijv7+kUF5+mASjCw7j5/uC88
25g230tr2CTO0vQkQxtdjVbEx8Qw6z27X34vNYYKdsUwukMAsmmiMvpaW3G8+Xzl5a9u4bPi6Kba
mCgg3i1/BZQBqB4KUokoNbveH2RmPVSITfuxst9oFyOV+HzB5eYy33a03dQWeMk45ix+9q4ZmiYA
ln2MuqY7BoOkWrInq9uJZJBXbuuyDpzXQnvBx5r9AqT3wh9dZ+BOBdSWo6ra6YNNs/u7CPvwyqlo
eQvnVf7+8RYvDqKADm4fCdalNLMNb7exdpkXIWwD0Y5K6OW/30BeVKoyVCwkCyxKAAmntkwIugVB
pBHt1QA4rcrO2sXs0de+BBcvjV8KRTz4Pqj9H99RTVqpB7QKLRauon2X2sEdYqNyXbedXLedQROP
N/xGRmGykZ4Ol50Ewd1sF1gBaKD9znikHVBcItZgZN0m/uf34p8fGOY/Al4HvBy2XEDQH/8+9t00
ivsMvgoxrnelKOZOWjTY17Cf/8jGKYCRsEMom287puPFjRAVsAoTuuxRJE1is0Fo0Y0OF5UPvaVJ
VONVNt66Mc1mVD/l9BphgrnRqAy+qDV9dmJ5ur7fknVS51cOxf+8Ty52RUflVVJNPFBLa2ZHnqo7
ZRqZvO6gPiEC1xEfy/ilCZVrbiv9ny37fS2Tf+Mi+D1yhsHMAg/oHWPe3/C7gqOWJJBFeuoSn7Ty
Ghq69Ai1snOFKrBypD3PvqMfutuMP3JDTuhhZRr5dGOzB4GFNPS9uEWjSOxrRKPF6YZfWTd1T32G
BN33BlX+do00D7aaNzpfcnJmPV9tkCSuHHQqmPs0aR+1BtIM0gorElcesAtXrOtEd0DLxOFON/rj
A+Y2XdSLUaZHY8zDWTcKNWo1ukmc+jl6ALqOY1gPa4WGyysKWOPnlKXi8fOH/MIvzDPO247v3cXp
tthfynxs4NIxE40Kgns4ZFjuGU1dxORTHcTr54v9Y9fgSacNAPyecsuaEesfrzj2KpQIxFgezbgC
j5W3v6PIKl+jUr3nqOrhJXT0lc6GN8dbNttE17/0DdGmHUL9K5+K5VeRg4H6fqzGCgTuY3m4HvuO
MNCMww6diGYTDM50Znw/newia05UrtGuTfGvKMT+XrFiLH/295XnQtPlW2zTRPh4E4zBaaTIh/Cg
WUVKF8YwfOK9602sieKWDLsOhBtYmcGpGiwTrX3li7L8xeflAZSDeGafx7GyeOpsG1JgitD2SNsk
fZiSqr6VTkpince8/fPf+9I9NvF14wrCKcd35eOVxq5XmF2ppMfElY0/AlNeCbdst2BKdV6/yPQD
BiHEpxG1+PnK8z38u55/v0gKAdPGm4+TcFnPe+TsTQWUPkt4jO7Uzt56AQOsKR7WEcIDclpQd3y+
5oUbi1qBAhc2ENXnu6XxryMtrawwrFUAuCIsq5l/h+J/29VoeVajzUt85QG+cIk6EFKNd8qDe/Te
Pfp7ucSAUYEgELqkOkP1k3Fr9iI+lZxg71uRCj/XdOPL59f4T2HLjaWyokfh8KECHbfYL2ZrhWGb
hKKiW243pRhgdLNvrtKiNR6Gzn6L5YT6l7ySiIHbFgxwcaVuWH6W57+AuA4+zbQV6bYvvpaDgTNH
HwkeVQJpScYVJK3440gVfeUZev+XFg/RO8rfodNHU2bZPXVyhhyuhcKk1CsiYzNkUbMSIGsCGlS6
SaRwapOmrhJuRzOSfla5wg3lohimuEe12b6oNUbNDV0Mr/aJPGWerTDAVTdBNfXmrelm6UMq9FHb
JYWY0k2rdQEY+amx76VHR3MlrdiddrZdT9OVh/XCq0k9zj3k0wPvaFkpVw4J7jIZvEOlVmCRDaLY
d+xY1roEnrsTqo1QSrPGU98N+pXP3rLu4wf8e+nlu5lSdaliBG4ER6urULlr9WYaKsZpQstwI5gj
LrorL8uFy+XYSeeP6AdKrOVJpI+LKjAqg3jkLms2qj7PWHtFR9/YC19DhrhRoSVveM2U/edvzIXX
dE7MgSkzo4T+2RWsDklDmaI8jTXNPNg6qqPAS+xDahN7p8reOTeRphw+X/TyLebUxchPhxOw+M7q
aRVXvczSg6aYnV+X+s+0b5WvsLyadaGZwfbz5S580SCSMjWZNwWep8VuW4HS9Rpq12OaTop1jG1t
WluEGTFTUiOLuEO1amsUT9Mw7tgOR7Jfa+n8+fyPuLD9cq3gECH90sJZAjaUosOJNmTBAYt6dadZ
ff1IrYfBJnGvRQdd2IKgzJnAKpnkcJMXm+AQD6GqYp06ZGYGKxkv0qyo0sPBu7IFXbgmZ4YtgMXg
0WEz+vgBHcyqNRIzTY+ROTGST5v6DzO08YtiFP3X/3z7aMZx82xYkjTCFktVg5YqcEGyg2vm3pb8
oUxfZSKfzoaeO9//H2vx4XLoAUJZWnK06zROiqQEw6JkZnAnWlXnZNspSP6Ec2Wfu/BooqgFrgRU
dG4ILE7pVt815HCCvzfJpUe+eXRiFflnUtqnqUaNfXBVUoELTVyjV13YceDoAT2a++meuVyYigcx
MYkkR8oi5Dy92x3iqqq39TRKdB2ORHU0vgYWxsbPb+6FDcdlWISffk7sss3F93Fkr5lodaZHRSMm
totkj5EhiDYDNgIarqALkFD3Vxa9cLVUtPqM4Wc6ykHw44PaIFVujN7uD3CH5X1t1uqukbX9XI05
Di1z2NNqGMhYE1e5OhfeRUgoHJoJdeSYbi62Oi9FzFnrHvRjJ0YGCgp6i02hXI+GyB9MhGK+0gow
uzJWRL5OozJ/bSHmPUytsP9Y8zB7i5kxZqQ99v2VCd7i9eVgwfjTcsAowG8EqLEotVPdrQ0a8c4e
RQbBbKIYd41e5ptADP2V53y+zL9qlf8thf4A7QF2f9JiPv4AQA08KezQ2RuS03JQZTgVOsCATsuT
pk2qfmXLv3hpf623uDQzyd0qBzq4l4n5AwBmfzNZ+rANYCqeP3+eL10Z8TcU1XNjj5Lz45Uh7k3t
wWMlDMbuETwVZpE+Mb/gWxr3nYj+IzXh/U7qfKw5D1uUss7i0ILEiXx5p1D3WToCaEpphq/0yBvK
1cBoxFfTCCTK55e47AD9b026CzQUuULYCR+vsc5gq9CusPet1mJqn592jBOOmiTbLtSMem3NWqtQ
dR7aItS7kzZ6gbV2STRFYjLgxKJh4Sk/xsBKXj//0xa7yftfRv3CWJK6H/7YYjchkG0Qk50jojGs
8GUIZFivOreabgt4fLfzBrjV40i5tnte+NGpNgF1IRrgfLME1Qn4Em4agdkL027UVlNlt8XK8RL5
Zd7Qf5qU0r8/v9ALK/KLkyDCdJjrfG9d/HWcqqeQX12XXGhiWXe0QTwO33V3D9Mq9Xurt9efr3fp
BWIcPRM6+D5Zy20aHwjHtpb+g8zz8k6TfdWuOCyDLUhz1/3x+WKLTXL+Fefi/R18MmfbLZ6vDKnl
KMEY7VFo1i964UY3jWtNV7a75eFwXoYnhFKFr4BnOsuQ3by300RiqDuUYSf3kibEqk8UNLuFpW5r
II6HavYis1Fz6Lc0HSJXkV6RYl34HYG3oh8C8zJTzecH+q/f0SicIKz62txj2KzkTmO4hdcKFAmW
gTKKxCr3BHLX/3x/DXoNM7mJt5dZ18dFCbdRzErXmGMzqv1dDHGE/MsIr/yKly6NxAEujHgQnpzF
Ht/0plLwCYwOWpqM+zKFSiksLd1KZHX7vqKF+PlVXfw9WY0OOC0caolFTVhEiSoZ6SkYa9UHNens
2Y3rvhBH1t96yd1onTwGjU3Q3pvyWgjjhfeDehcEMURnm0pxsbYXMMtucSzuZRFlGyx1eNhHVZyn
Dlnd59d54e0wNaxBVL1zvPWyK1lPdVS1DdT+IhJmtYa0aOOnYmyuXlloqYeaXxD66ABrmDK7zD0W
76EkXrZztVA5qPmgvmrViNEX6ceescLwDWmOTWYHXA2sBJYtfgy6Wh45NEU3cUIQxLr2suAhTVxA
KFFmw0uyVRwqM5cL9dYgW/SuQ54IeMVKp/qpmNrHKGBsgGkoizFBTKQwXbmiC48kLbZZL8eVzYzm
jw++IOIhtWqQC5NZdue8CmJnJdkFvH03BtG3UAYY8z7/tS4tyf6i4dJkqyFi7+OSPeS+gsCH6Nh3
xE2XWopar4rSdm8TAbTBGXaNwbmobecfzSKglJqZBgKtg0VBUOkTzrU8kngERwj/dRN9G4axALeh
acdRG6xvvdsPPgZJeWVbWRxe3leeKdRzn5oSd7mXzRPVdmjS5BDpvdMcNXug6VQWWfCLaEeBItaK
8hI5LsQ9ECx0Wo8cDPVrTNwLbyIHexAWcxVL936xo0ZDRwC0YSfHGub2yY1E4Suu3f6oGVpcKYQu
LMWPyouB7I329Hud9NfmXRJWojderBw85lwbr8sgLxBc86KnQXLlMVrcW9BEtL7gtyM/QswH8Ozj
YwQKqDZ4K9Lj7OHDehc4k7GxzYK8ltRtk4ewcuWTOwa4WAOzPyOJ6q8MkBcX+/4XzINjkhs4CtOr
/vgXkNpgWbEnsqNbFgF6a7U5tJFm7xtdudagWexw70vxGDNY457Or87HpXSBb7PwGhJtCy1+CzWr
i/DkeWQmfP5uLqrF93X48M45gmRyWcvtIG9VhJFM4I+1GnnrwhXxOow8BSaFOfrJUP8uNMAEn695
6TbOiVy0LOZMnmX0UQkpxmzSgR5JlZmMkXr3azZiQZ5lN0Qz/D8We9cPUg1bBB98vJGYWyLRtEV2
tOdpzUa0UfxGDy5y/D6Zyu+fL3bpEWU6yDSBilSHA/hxMZvZgdR6QkpK1RgZCQbJkxmqJrgdzA6R
rF1wrVoK52yoj7QbruXOL/a99x+Tfp5LHjQPDsXjx+ULvYm8UQ+RA3qhPLUFSb5xSAqZEjrlHdD7
nnpVjcmljq/tuBceI7q182/K48pobrHjAgCKA+hV5VF4DYKqjhd0PzqVpq6oeUDB9oPWZSd7ssXX
z+/4pYU5c7jaPLKaS6yPl8wAHDyNYWVHurPZGpCNuYaUYezG1IX91GAvY141XHmm3r/6f53d5xtt
akgEqbDoZNBH+bhqqnRdg/EU+r1r4wTW7JAUSs/DXQLzp4qDZ5i8UMIKk0zQPn6Mu8C9KTrz4fNr
X3xX3/8K8gkRi6OBZyC8+CsMaGBqaNX5kW9NEq+rTFVfJvajc0TXtfAdJ2mvnfIu3G4TWTo2LDRa
uN0Wb5Nby15z+zY/xjoZvo0pMOqrqtwQLTHsp2gK8NmP1eHz67y0KN1bvi9IEBlCL2p1YGpjEwYE
uXi4LmBslO4qsbL2KKNGoBjVrYNrN9emABc24Lk7ToeVgoX8kMWrTPij28aZlh9rBZqDPzZgxXDM
Cvn8+cX9o3KenyWLruO7qIaeyeJX7DU1NoNKz9npc7kzJ1sn8VnfxGnPQNCcOhAcGN+H5nHMq1UK
KS8bbnqskngZc2dEpRi5zKS9trjyZTfeTyeLpxyhg63y0aWjjU/m41MO/tKwqh6UqZq5KqkJ2jCs
Q6jbWJfpJWxyS9Bisac6hPIT4knOzU6EfmYlsIKCXkH0ijlkS6yM+QcDpDf4CCz56cLA/JapVnCy
RI32UtWAkHTGqL2FSIYfZGHFu5E3vseTGIq96Qp5goQIKzYeWvOP15kBvskJS7TvAuNJfOQG8tXo
Y+Ohl1qwdy2hHCNStc+N6ZmP4OUti0hcx8n8xjGbI860eiubKG6wriNva+qqOOWtpflMuzNM74bj
/RhaTb7gzusYggtWX5lWlP1ui9jZjIXlPFdVU+3w6hvBpm2JKWxVK1Z3pYZ9Gc++8WMwmGygd+KX
XWVJMB6VMU76TdSMGN7MZGKvCPpBQEwrHEBomZKDvJD9CM66Ttz+m5sHCWaLoXZ/2Z3JFFKaY51h
Mk/j9eiO6mEqMmsdOXb0MskgOGFS0db2GPXr0qNljd2J0WYQtMlZ82r3SfZh8ytuktTaDlXePpdN
MJ7berSq9WApnr1mFK6F9DG05kD3wx6hfjA/WrP5JL9HWdc3EbfBWXPqCh+KtM6/udLwoDwBpBgQ
kKgbynljnVB3PeNDL+Qq6Jy4QvI+xfbOdRSXDBi7Q7482GQTB5nsDiOoXPXVFXrwVJaw5Ftmts9N
GrKf1pV8wFYSfCVAGMTOqJqHxMy6M8o6F/m5Yfk9QI2jxbb6UIrKmIF3w1GJNUkSWZ4XuI1cs1l1
nia+69iE83PslR17hcQutyX0sH6WAzxFINQBHXdVL4uJdnPdNOsI2GvqB4wBdrlTBjeuLBWxHsd8
2FQIXs4FqOdz1JO5t5FFN7m+Z+UJrJ8MI2/TG43YkN8eZxvSNpqbIpiMZEe3jxwQxwoVY90lU1+u
LGG2p1CxPMx/kdgDZJ+Ojh2Sam1EfXeoLHXYVXGavaGurx+VSfY3mullx0ILxY53r/llGcP0GI15
d2NEWliusiwfYj/MBth+imm1yc4CinLG2TuaflmphJ64LnrRlT519iGU2tCsG8UB/BPH2smoIst5
KEcJCEKwQ8EFB055Q8JJewsI1m6OhoF3QZYk0TPXwjTqON2+48n/UjIuJa8Xn5q7ckXU3pmFo51x
xmuglutQvbXqunwLI6Fnj4gD8LpnNWGeq5gW5UvfwCyOLHzzKyFxI5Ob7hkbc0p6Estsg05FFhrB
Pkr1Pl9X7CbWs9DhHq0KtbOctTVMTvREFF5wiHOm4kiuo/5PTed+rQ1lb86ChtmciHP7iWGc8Yxz
gUKh7UDUEDcJDCEdEKfnenJyhCWNVVUCUKwboWGcyxxr0zrIfJBlQ9fEXg11I1ctxH7uuIlMyJV9
20Le79zsBT9jO610S6dI14P+GRF/+MjGXk1rByTlXjFkZ6EmLqBZDML0MyPP6R6U+sQeYeeAQpzi
LPGlFtigEa9nUd/4PEjd9yJw43sWAkA1DlHGo1kl5U0QRPVbGIxl6LPxgXWpKENKJ+8LHzhhU4M0
CcNTTQTh3q1UvKQylGN+lqMFpchsC/PGKQbt4KldeotSIjy6mlKePFOKF9q3xoGypz1YVqofGsPL
vgaDEBvYH+mTk1juPXR999YEX7wPgdjFOwxV0z4KnARduqJtC6PMypUobP27zJF+9gpucekU29BI
QapOJO4ZxFcazo1XtzGRX4592xVVsbV6XPJgYLO1aIeiX8UxHDMKIHL4okQHbtiGGRmp4GrKk522
ftAHawOWv0Ow1koFGDqsGLPo0c5ClnCEo5Uavihkt8eC4bogEbHlYNbO26NndBoa76Q1nb2SVIO+
Kkhyj/GpUKGuzbq1T3EbN1uHauZ+aBVGCwQV3EHPcY5tVARfI9nwUZBmyBdMchBkyKD2jt9acBLx
vMTu2kU3n6IQTCvfplLElUXz87kaHPM0ZYq1hvgT3EpVK3aaoXD7Os1iAOdWZ8gS+UuI8ffGaQPn
j+Fk9ktLDMO9OpX22QxGT1trsaP/yAzc1qojFB97bfaq2F0C5jEJmnCdV4qhrkKZuM9TVQ87XLvW
ftDckFLUCwvfKgzwEJzPrunHTKCvVAWLqgE50VzQwCuY6/KPVUPnYd2PCIc4ChMuA7RcPDzf+kb7
2dUw+hQnO/SWuO3a7oX0nI3mAGHR+Iro5ZH0sLPi0bvXh1sXL7eml7dFp/7mM31P2/lFkvHV594u
gOfQU7P5mBGB6cJk84r2bXTsG7OQBzWsvuSjuB81PdtNGXIfU2T7pPG+DRAaMzm+EbVqbNSoNvzA
M4E+1/AwaV4UPXKzrGjudSQJcVzcp6Hy3BjBzYD+JzG8p7pRT/qY6LOrbG3YZAc2TfelyLxzAzEo
B74leOhWStCuZVLeUrPfBaWx9fSM5CtrPen6mhTLeIVsd+2AaQ0V9SYvnedEdL8MRx4B01I+Wzcy
ozWG2amexB9PVEdDxn5exg8EfJZgx6JvwezEKa30bCFtdhr9MDrjT7Uan7xkwC7qfK286XeTpT8r
hVy/Pq3vBQ1TP7FxC4X4VmI3vOeN8lE1Pmpz/mOincZUBwhXB4ASaz78DqnSQ3/SGo4UirmVCkAP
qB1+OibSj5X2ZCjaPm+iGxvrHbkCW1DIt3klD+gy+3VruDc9ijoFK46fNDBfzSZ/7PL01I7dZlLl
xAszUJXh2UnsaRfZ4bbA6Ce9QluNTvfYaBl4I32jIiX2IS980zL8WRnb/iY3qqO0qq9d+9qDysm8
4Ekg1yY+RB03TB5Xbc23W5nHCenb1IJ+A4dQ5nBUPTyzwE+yVVgUzOeI/FCrnyMeE/CtCuLR4ktr
FeoN58xsJRjiUcR49UrvstcG3ltvKyuNvzWgLvBpAZA0CpKzxd2nBCO8QHxObp3fpW38Hf2Wt3Hr
LN0Q0LAfrcQPKI+HFie8qzY19bx5dtBp+3zojm2VHJrCq9Zjmr+kKv8U6pGOMg3wklwHGXtwnU2r
LmxeYhsoMaQYWOY/dEeCuHDkOdKym6hX3mKz+9M59q8wUnaNWv4aAfMWQ3ZbQTICB2q+QuzZ0GB5
U4vxIN3xWA3xjcGFDw6ZwcAN7gzDC4m6j2/RxZ3y2QcPmfNY5oRuQ2MfI4xR9pTeVlWwJuVtb2rD
oenM56zSNs3QH8H1AnMrHso++lU06atFiYYp4JthWg9jpm56Wf/0lGSr1d3WUMW+ssKZFqOulUQ9
A2ZGapX5pqXMQIyD0yUzL2EAHWe0a1cb4Jo4O5yBa0XW28SNQEy4E39UyQkwvan5kFd5/wSOcue6
4WFwm53OmcpqhR9YBPaMI5icef8FzKK4R/Bod64yPY+yPwTUHG3tOuR39Hsbm40rtWQ18SuPhflT
sZP7Qm2/gpY6hpX+AnRjb1vdRJBEGK6oz3ZdM/K4lDemSiFUtN+wABwrffjdW8Y27cITzr6tnk/w
EMEtp+OvTnAQ8NK1p+W/s6h4UEzvJ5u6X9fOd3NkkBGpYIg56v4e3eqrdBKMUM4BXudDFZc7PRF3
tFpyX53G5ybT56Qn/V53ou3IiwaxqnocU+Uu8sAxM+WCM20XdyD/1nSe70jtW0H5vgVtgxMueRRN
DfS6e3MROyCNPFW8Xwpj3JXWVCunqJ+DUmzdob6zSnmXx/FzHGiAGkjxLvWtYSmPrZMDWwHumrRg
vQE+dNmmgVuCaXU99P0maHtAa+Ufpxn2AWTHqGWPdbP8C1EDOyreuz6I9vlorrVRe0jnVM6kOafA
s0msJPpnKI31FFk7+hvFnhimPW7SeyHqTQ6k11D7PRb03O+09qTL7CWwuSuuODRTq0JfCm8iyCBb
E8fpnBmUrthLb8GF3scZh4Mwlhg3mtElWQ0zqSpHKLdFukZocNLaElQtoQAleSmBF/LxHgBzDOWj
TfhTF6oHEcMQj7OvahTc1qPyg0qGUq5Ln6NO9/VI7nSj2YzoxBlcr/iRd0o+3CWavtGGemdVhm8O
+k0yv5nMB30PgvXUF/cDiAdXlzARNUhUY9sdPKc6t2A3FHQFkaKtKbNJ627Fz9jqHyrF2mKcP9pA
DicZ3od17NMVBGQyqTClmvxJQB8BQw7dq638MmwOUcQWgjv6HBX9D21k+mJrGNx6YKCmqr56mgJW
mkdWrbaNOaxVrbkJY+NsaNWOPu4TJMp+FSmmukJ6U66ixpIrvTZ4BitQGTE6cW14pFjc60P4oMKv
5qO4hc5A5HIByih+wpS5JYTpHHTi1VObbVYW30cOWEkwwVHPb4gze0kVKFFghbfFVLxZ0us3lavs
wIQcAiiSWuQavo4ia1Ddn56NXCsERGkZybea5wc0aYl8crL4M4vsHKbGb0vAAZa6WtNMsWlVDOIF
gnaxEnb0NcmTfVyqWzUr7uYtra4NULHwDcl/EGoGb37+XEQK2lMRPCZayrdIe55s44hb0fArJdxG
AV/FaJg2ZWAcCBs4NJrzNVGjpwLGf8tnfNWqg9/n2WbM9HZr6BUFpYkhKgVOX1XirWdDt6dhQ2Lk
ubPCU5tzkepwMsjOgo8zo1RvxRjtLSM98B6s9ay6D+yGT5QkUrJv7UPJBkxI2jEOVFoU8s7Qact1
ZvfiJMaunvLY7/v2Jwf4g+hwZytpexuFxrcgTR+qqPvKSQs6Kdi7qYJKiV16q+FoLEtBXCkVZgS7
LrLJV9C0bqe21r6wHWCKQ2Ksi5HO2CydR1HeFju+SLd1md4y+d1M0D79REs2Sh5T4Za+oRr0f5vX
vEzXQaP+QbO+GVrvVM/8mL5mJzDU+7Jzv7naeN/k5mse1uzxuvlq9e498th9I51NWecHe1T3Xdwe
ggQTWWUptH3C9cSOTF7JjYyNp6ZQaH6D1dQK18Y80J6cUuzB2W2dFM10X3/h/rF4gJ08PJWZWNta
dyYS6Hc9d+jpEYEZZpzsbUO1ezLKZhu7wyuEXGeTpc2txo5cgvIcLJrqE3N8Q30QVXoa3OktEjwN
cnJ/d4F4mez2DVfMSbHGP+wBa7UR7SqXxUEbVBixqbLWlPEhbVNej4rSwFP2kEYygHjykLXw89P0
2Qb9ua+HfN1RzimOSDaBBoaDOPSN62XwTrqvhj0+pm7Ur0Q2vNWueigV95YPDdkFAOQ5oK2gZrmr
0ZCH0u7FyqMMG2hzrAQPzAoZ50PQsotyuj61vbsZa2MzWhCUNB3tRWl5NHOM8pwQ23UDRYqUS9eA
d9uOb32b3jWO8y1NtW2jKVjvw68irEgHUElCSCDShP/H0XksN44EQfSLEAHTcFcQ9FYSZUYXhKQZ
waNhG+br93EPGzGxuxpJJNFdlZWVb5LgTpO3ru2p9rRpn0b2m7CSn6FPOFzibWPxWWqGKpRFvOuo
f3ud70fU85qtta0uuluiD5uqHQ7KsM7xHMtrRZkcOuyIldWQbHhS1Krss6+o9rddrM5aTIE/pP/8
3P8zS+oHeOs+2XX6U+VV7HjwbpIxFRoNF5FLLDPD+ZietCWijJQSNf3IWFuZg//uPs5gOrB9n5Ns
bvnkKhta8lb7fR2Q2vOrunyHfWun04oEPDEctJkWwwkhWK8tvadFKwh4yuSNEO4nx86eXKMNbLuV
xArL3dwM3bpMFW9An9/bND1L4kGJDfV2hYe4SvHySdzMe13JLTtBt14vCRM2x50F9mQl2/FJ0UKE
bH+th3GADSHdSz+PP/UkUAp6ncNZt1FI2uvk28dqsveybM7+OL5NEuezXoRO5W1Vm5+0WtKnkibE
A7+sEsMOlZQvel6z5k+PlToPnMFQB9CK7p5Z7hv29Uyj35HBeOtgHdPmHYeSwOqpt97xSkbr2TXy
IPflIZ/Tpwjc7Rq72b2qynM2xoesbGh+Sbps8BKHXu7ti64hakw3Ll1F3BVh4wc3ExvZiSvOn3u1
ZE/JI6s1d4bjoosvslfujhvfca8GZkYiKsO2gizJwbwK3bvjHY1XdkM4s1rMC2ZEch3ax79yx2M8
IkSWjv1NT5AH5WOTv5INSbt8NI1aP3c5AXKdPhKy6n7OD6OOSNwwctO9napTRIgH8t1XYXKhe1b3
KSwUS3uYdoJnhjzs56J1DxIwbEAMw3MzR1dlLpu67JygnA0/HBf75hDcyobKcarICB2AsV2Ek/kb
r6w+3JIsEyfhuuL6XNNHn6WkTJfZeTJbeIxt9avx8+UiI7vL1kvmpakC1KOttY7YWfZOsupO9Otb
queETBBGOZOgyDgnYTpFOUiaydnMyCETMxmVbubmX62o9ynJnHIa84305G+f6FeIUO3G6ReW2QaQ
s6oJnZF4fC+ub7mC3TBQjDSagkBZ1Fc9KYKpteOQeznmMjC4h1KAF6VzrUlw1jWSzbrhQ9rlxjLk
ZwEBMoAQvp1jrd84QKRD3xyfNTsfwkk2P8obt/je9prWHzQdqkHc91+j5gxrBwo9LD08FKWZlmhB
KX9ZfB3j6QZL5h87mGEiih0+7S30vU2vvLsLBIbGXQatARqg0aKXZonPmdRPuCPKlePqJ2WYoSSO
Nxxy9T4ZdcM7AQWnG5piZZYg+xZUahbvTdLJ3Yh1R07tPuvP2TxfrcTcapUhN4lVHjM+HHNGs5rK
P5KUIXZSr2WHAmUqIpV7/Z3m6jrEqfPTOOI22NRqVkljPEnWjwxbK4OM0DN3aVmkXC606qElsoeP
yFrjYzuQSLau5+jPwzMWZdVnxoA1bz0VpmWiMRkhX97RKLmzbYRKGfqLjnCOblW1/UWSDZM4gkqH
bMBe2QS9+eEslr3fJe+VpSlEw+xncLlbq4VGROvIzJF8rWroYvsPqRk/QhEtrU9FOCXL0xAn53hq
rrYhLknnrRZEioJtaN2bL+lMprfdzB+RUZ/Mqt2KHnyQZW80wkwtjFs7hlZ8omZvOPlL/qfwyBqM
WjBy0xwFbkzORp86Ibb1P8iZFMBqNTQwg3jYC7+qV7TKJwT27zSyXGZJ6ZYjkxBz/bDk5lOWsqky
t35Aph+pwMSlq8y9owxQ+hjz3eDTnuWUq9IDOwbbBJXPJimoyXaGpt09tzoqj1DNKBGf7WAc2QF/
K1U0U8U/UK+WczS19Ng3Ubwmiv3gesM2m+JTaUY3xOqTWQ6/XW/2q8wVr8RkX0jcxdMP4GMSf2Ua
tQQXIzPhdyQWZb4YGNlZAFdB5RY7p6Mkrco0ORODyHZXDAHLmKfzqCUfpmb/s4X6tjs6M0vqZ7TD
3dD6+cYak8+l8ziu8k2XaE+NVz1lZq2CCcBEatdh1JptSDzys4Zk5bt+2Ag57K1e3rPMfOE2KkNn
SMKiI1q9FBMLbuIkhmkj22YFc2Pv+EjOWSJ/DFeaxIW7b0NmHLzKPXElcDwT3qX6iCBQ6emfFWrw
amiNhPqZ8iIdTUY/TNQam64hZotraqeN3VUra8m3aCQbnplLElk/hG1zmGVsc2XJP5Yk+NqyFHi4
7T9aa20cVH7SGljbA3nR9eT4Yp79deJ21ZomV5cWr2Q0XdMY36hdoAiq6b3TyRGfooZwS/lhjTjs
Nc8jPNULCXms15NRPbnFgk+yMr1wyqO/euq+xw0P/KDXDVGSukUFWDsHVgX/KYoQggTMQ4ekimKf
fIIPIfO0rammFg5Ab6ApqcnlqOZ+BkSSl2H1EIiNB3fUHM8TR49PMNp5avH8CazJOGDslY0BblUs
1AmVRqVUOf5dm4thEwmET99IA6fIeC2aWq77Ij7O6bixanAdad3/0PidF894ySB6BaIgLqyfqHgn
eR+SeVqzqfzEqSOC1JJfkenvmEAwuM3MhniaGh+aMZwsofb/64y2HXZU3WOs9ia3M8cq4VWP5wRU
EOd689rOPS00LJpMUnPjd30WUh41y0GsGZxnt3wsWKI6dI5FArn715zTY+305MPSWpiluR6i8iSE
OhXwex09ByMxb/XEvS2jcdWn9o3sFxpPk/wzeIsyfZ3K4t19rNgvTfpBMtnFJEGdYlTbdQZ2Gne8
AGa9zzGHU9PR8POZowRee/DKIqatVW+7AfH029Tt7yPaWyXbNwKqwzYhH8lvSYDOhue4y/+mSU7a
TLb8y6Ic42oG18yhAkgQ7bVVXXoXYg1C1Pa1xWIcZIToKdebY2c0Meb2LvAb78Vo/mQuNJmceWXB
nYZywfeJaYfmNohzumLCNf1V05gvZaVdp5rJsAXCwmjan1ItME/8WQtJFAQWMOdUpYtVBMXSGcyO
mHcyed3wNUCMh0Vu/Mz9Fy1kq3pRXQS5YAookGot/aMDjTWpET3bHe9JZN7JD4XQbBYnT3XPmZae
59TYFPl4tCNKVGnAYU2Utq914CW1d/W8hjxOmMtifk6G4p4sblgN7rPP/WBI/+Dn9qkyjeOQqLUD
MdEYCmPjGLQBPsmxpf46CxRJwrUQ8w3x1WS25JkG7VEw+sKJ/Jgpyy+0fKZE8AUrkX4Uo7arWwhj
TupYYMHs/4sBsZqteR2L+Z0py7ZWAKKTUmzcMaLeK5ytOcF/8vm3ueXerJ5k+clz62Acy7fayfbs
a6Keuzs3HZ/iJXvua39v+fnRhL42tYyvbfua6vIFu/KvaUZvrDgdpRSXupyv5TChzNuhy6M64tmx
F2Jhu3gMGRXunFRuskK+6yRq15Y6ocsAwKt2kzn8Ng4JWPUyvWf66BN0Yd/jCJr0CBcobuwswMx/
1IeJCU/3GnPdaIJIWPAMpISDlmCmS5ixSaWMFZfBF+kx75HeYnAhxlno5S5uFVaBetgmNWAZofwn
ErZXkg0t5l4x9QUFeUA9xyouQa0rU9cYk2u0vORlp06yq7T22ArB0gIThFTwYkzdpx53lC/9nxJR
u1eavypn6xITPen6/NKtCiWZ/sXc8lkzxd/cE/XBLiqxKfz+aLTLNvYoLiOzArBCfDODnHHtW8xT
E/WUJA824hwI2VwTC/1YAaOBNvSj+yRZpaA3tE57rbX6LzrYRUTdalSAsGo0HtWa3Nqmec15bEmj
3ctuQQshlXk2jMCLyeFNwemNzVaf+1fGrgBI4kQEJYuI2Aiu80zZ3Fp/ex0REUzZPsGRTrG8zZQJ
Scjw7oYW7cCMvLOQ9xpNzHonaT+XmbNVFWV9aq/dzH9V0v8drOy7YD7VRCVMTFzZvo79mznhnlzW
H2FWFz2KdZBl+b2YjCFg9eY7H6gbjeVTkYSpo6BNUmySRD/LVIHBMy/gKd6JZ3xa/GSjFKljmYAs
o1fFp9dlv2yNvzkkz0PA0EGMYUlxKcEqMu6xtC1avHs8GWlL3a7/w+yxjcZGB5Iz5+tKmSHb469l
Wm3LIcFt2GGlJDLxy9a0AzcZ4XB+yscltve+ZFWG+u+GNUdf4doOdDDpqzaR81p1ZP0mDrOWrn41
zPkIT+q40OCrAXm/dFItRP/7tDpVgrEiOcHTr6qvN1ESoSP23V6bhB/ohfrbT85pkqa+8smvThex
N8z0mshCbbKaiRmggGHyyVePr8C0GMnACsOWqCZrs0zGoX3g3yOxnLCYrYdSwvEEjYkMaRNxwydo
Php1clgybYVJdjuKN4yVT41O/zMTFVnpgaHc3RyX362mdqXJuqpwV8r2f9rMorxqXLw4LiqZ71+x
8F1SMfwwxn0bta/aM5CVOFR50Y6MiK2AZyMPSDd0A7tj87SzTjnuA+4AlyPN20rlU7LyYJmT+MUF
+BSn1a7uEA4VzQ9x+vc2kheW1zeZ7zO+bqvQ87Mz0/UzFkEuMY1hlHsqk+QNm85GgbXTIpukoPHc
UAVJivwuJ5lOoo2N3sVvu8D1HuOxfkuM4oSbRBOk7+HzIOKnysZjVrVfPPk/hlLf3QyiUOYrIke3
XQ3sjxdXD0wv++PwCOSGsydJ886lBx6l3Bptsa785Ra5M9CUbIOJZTdWxk0xZiF77JSYuB4GLkmv
DV3iOK042zhTsrE6d6WZ2aoHlth12Y9NuGOWjpgP0u+k8A7DMn315d8aQnrga+JNz6qVQD6iHUnf
gF0wLykuPiVOhPhCrkKo6vxoo3rFpIDPVnS2xjE025asn2EtGfAq8BdJam5YYz0vWABqId8W0LCp
Noa+UGs/laShyqgPksV6dlp315V4zUZz5pqJAltSNFmVvUOx4SJ3x1MEt4gtK2vdJIxw3SE7OqO9
KQla8HvK2wXdYMmMc/vghvglYd3Du63V+36u9ibWLSfVX6J4+u01OM0RAJTMDIb5A7DemS1Yg71s
sR5n4zIu5rNMl7NrM24wdHOrm/E280gpd5PjqLsXi7n0mqnl3su0bdH779BnVtiNVpwTT13+zdbh
BR0g6sY1No6X3DVOUfKvGs2jmZVRYNKemr32NGjzZaYxZCb2aeuvyBHTbbQ4adrOPlpwJqLlwBJi
CVxQ7qe+vnUMW2nrmM2MHxSSKVcgzenQ9H8YPTQbDCxw+hL3Ymb05wwmYi//nQbvs0ir6FDJbKP1
/kPyY73CWtmzOPulc8tF99xY2tl0Co6XvrpBDL3EmfzX5Aghs4JjQIiSC8rNr9VPsuhE1w9Xt/E2
tmsfHjgI3/0j5yhsG7W2lP2h2QTQTbTs/jylAaSku9uJH4R6pLRpr2bvkM7pc+xQ3mgaDdbA2UQ8
R/8mNYv70kPX0Gt3BfMUsonWv5iQWkc9+kidGOhluUlEfZs8/2UZNQL/4p3y8lNnWJtuZEhOgPCc
mGfAUa/se8Gt46SHbmab432gEG/qYWXU7dVaHPARXh60lFuDM1/xTR4WqGmxjeKN3qM37UukyzUS
Shqa9p8mqm7CbveEGa3m3gtz2b3mC1EkZv681B6UQveA8MsopH6ZWZhxsviVuckc+HL40zv1uhLd
Zq7NlJFH9KDz7bq4fmFKxvGm508cgmttZPQ8WSZPvmbUxM93YYyzro/8d6Mq5FYknGHzEpunvmpD
DJaHpG0C0fr2Ny5BR0dkSrV16XWocMnsnWXkUWyOVB5RZo9H12oevjR6ozwpeWMRkZnxIa3Nxxk9
cS4oNBA3va777jz376z5RwrVdQJNHgseZNtZJCcXilaktK98sfej9JwdFfnXMNiXaEIzYMmj7chD
TYZ5Bs/s8JFALTZr+6xiWtzSr54Xy9+VY/7cF9GqdvGY6R05Rk25A+S9Qj7dulHfYWAg2b4zK8Ba
7TOReTdYYlvooCeX1J9mRhdznJQVreqlSLO1U9vPpI6dVDRckLi38JGsJ+xPWGxsydwAIse6rjI8
Gr4HQW3WA6bdx641N1VeMQjQggb2pCHFNitVOKrq2QUfqbjLWrDu0gFW4iA3N1Nop/0trlQBgDI+
ViWwYt0a12PJaS8bAdJWltmWGDR8sGzz+cfStusn01vEXeUF8AhcalvdY9jBK7oQIe21xCFrGrcf
oxp+NnxctNBYUf7fsfBEAQthJqNvpVSafIkFk3kQuS6PHEC9b99o/2lYXNng3jgZ+7x5wc1ADAmo
qwMazdlLpn1vMqcYxQO3dyp/SETe50a2acnsNy3zvRXNHOqi+TDijrkGpVDH8MBMY5gDAF9IhdM6
nHDdW4/oVvnR+6z6kFNk7XL/9j1Erbq+adiUEt+8mXYJGqJh7IBc4wzMbIEFdc7WSo19gT36USiD
9Xsaek4tY0ioVK2b04xrI/70TW/Vkk0WgWSdHbnGSnTxNRbrBlwNCXqmUZR7NST3zN7S+DDbKvlE
aYBtTcAocS1DvSxo/fvdIL7TRiAvZqfGyq80NvDchlNaQijspgVw3S1vuF4aqyvCYgYYM6n82SV1
ImhteZgUHWNTGZf8YVjLPbowlwn0SmAwD3LTvvXTcu1sf68rLdBHYNBEwgTSrza16zRBbeKH9Y5Y
sv7SNNxm7AYgLTesDl5kxRtpP4Tn2sv2UUstCglGL/MzI/AlNKyKDphu1KwzMnG1uwZj3KM3KLL0
iD2Ze1jqn5oHrNSlcF/yPvAH56OE4hXERnI1cxGqsYYWMxNW3t0WkHDAeORqdP2dv7SrWTKtNSd6
VfpXi953whqjcgq12VrXnubjmh72yCLTP459Gte+KsVvGyu3g8TnUwZ7Rh7/LSNN/KJllv8ar8+/
LL+dzrbbtShy45x/EInfQv0AifMPepS3E04UC5h1sm4/1eDxZ42cUn1VEQ5yKSkUz24mXQV02nWK
Y7tg2QpcTVsOhqrNg1Fo1EuKfAa5TUdvYkgoEMmWoqreFIisJfD/ef6XNd+i0tmmKdDdKPpX+29F
m4Y1mvpSent3ZIxmxz1d8wgHdO4vYE6J7xgEOdIJL8KkflHp/zpyuKfTY6DZ9keqpHPeN286vl7M
psg3Sc/W1Xxl63qlE8/G1YHx3DEQAl2oTE09rTMIlRLcmdskcCuHbeOoEKPx2rU0iEj+s4Gsa4ie
B8eCq2gXJJjFKEXzwhhQtiA99G8X4SfIABHmJTdY1l+NBBZtD/BmEMMbZzuiTrPDhl3hkjPlqh0B
AOvaNyOPbhW5VjgRMUXc43bgMIa8TY4W7XSL/0pDPqgXsWb46yPnl1/GrP9p/HYzMwlQHsRSfJA/
7aRumQ4KJjbKdTLYR3RZxKT412e428shGEFGLyxmcbussc3ybgpibQBe1ICj/YikZQ5yb0Hi7sZT
q7prs9ACER4EnId4YAVRqNbChsE0rk8m7Rbt07zVcJXQTN/jeLm0hvVuD+lOlv6RdaW1UdVfRtp+
zoT5FTDieIL+thhomRzD3MOgHXhuvo3m6KmYtNe4bw9zwsmTzn27HpfsMqZ1MDDiaVrva9LMjZOm
eyenXXONe+Jpb5aIqUriZ36rnQaUOiGihyytVSeqzbjkKzvrf4pqWWuzcxoRt7mmudiKG45ImJOK
8OW6YaHACMox2XpVFAx+1qztoggbv7r4dr1lfWDbZ9rLVHO/AGo4jpLSusTdjVqgZmwI+rCKZ75F
iYA/NFfsviE3XHaJRx7ggp46kSo02cY1RxUaCpnNpp5g6/o8V/o/EN0U2wy6q/abQMxLqXEI8wDM
RhM2TNeZeYajV77ONK0wmPZOR1qw2/NSxPW+sLACCtzdggGyJY3XpmcpAAASvZJoj9kCsynJiQ4j
uP6CTXRTDBw/Gg1aEfuHDJ9Pt+CIZqfU0fH+lNEnv9VbNYGkt5hKLu4J5ede9KQwRxYwvXSVu/h1
G0yABTJ1EyUp6g0WDHYeTgM2BX/xnzwr+pOzhJfG7TpyUjBR0b+hwEM/SjYem3av58V5YR3br/E0
zU+z8HANaitCGvfx6B+9Ej6nPjI4QXXwOJzL2TzmINdLHgkQ6gTgLhJBX7pPY90enbY8gccLphFX
YtF+i6x49Yj+Y6pBwHwX+zhNHqOrtNqIpQwF4XUpU6KAlaftPGFPSeKnbvK+9LLaYmJaGdb4xP2x
GbsmVFg7NHoVTntcVRMsrlldIxQA5Z07rbop5bHs5/Lweru699ZmYYDAio13r+BkjzJtPRNT59Dd
ssf2SlkPJ6s8u+2NZat7LQEUmZgiqeIfdimMT5KrraeSXWJ73NQ1lExU5cBB6DPZcGCUdvVVfY/1
ClgcsEljYkQY+U/NyL03TPaqT7iDlFduapHRv/rXSPuQjruVUYr1ptnRZqYhC3cbWDf3EU/M0jPY
in19LOijM0ZmjcjYD9Gw4bdzsdXH/NrzRqcQpEqHWK8ONUiruXcdbm9UIP5R4PcS42BPcPV848ka
tBAn42EYMAtGA2T5Qq0WM31n8WRTZ2qH4QjmXnwT0lqPpv3dNDivfdyDPTg7Tu1dzSwhxTI4WX88
E6N7GfM3TGYWMkG4qInBRzZ2YWtNiIbRldtk2wCmxYAEOy/d1/a8aUdv26DKcAuHE5snsT69usbI
LLruvhlrbYXqOFub94WYo1XMnMumXlAK3neckWzS7aspOsxtFjZK+xCZeEGC2ros/0R+sWUHOyBR
ZKV49W02+hMqRrz5WMMGuUseVruSMthXzYkpDUbZ4adssdoN2XybvXQzZHkYC3kHbtUHqhXHbGzx
wRAf0ciV3rbXoi+fl2nHA5ZugWUZHLa1YMCsozTeATZ82sb07cXMQRQqi96VWIXTu2E3l4YFBuyb
JOBARVx4o+OLX2u3bLZ/J0xjK2DjE1ao+dLM9Oltx1MzOtVeJzVY1mKrUvdYdcZfl1X2Vf4wyD6c
pJGKt4Vvwt7G6zHg4yqY4TBzJQutJyOQ/Ik6096JWl7nTXVos26f8t+Y2J5hr1yGRN/0BjDncfyb
pdaWa3TVs0mjz9luTHHRuX7dBuPMjBac49EfvJsZPcy31D6qP4yi7wLLUi+ziv+4mWIQ6cAVzw8G
xQhs9s9KIy7eJsdlPZj+e2OLW5XIS95FyNHDMWUHraiHL/K5+EYsYNkaD3MMdTYYeaKnQYSl5HOB
JPqd4/tZjXHBHCDL00DCyQm8htfp0YcMo3dPjWofm8DmkHP5qe9MeL6Vg67udopbyqCIxpDfstut
5da9RB5d2Vr7kXrJsbKmGzEwAeIcRbl5Gmp1YsuCzsNOUAJr5zzVXrQyC/b9KkO7t33+Z7B9ZjDx
sTNRBpCzAX6x/2G0T15H5BKM1WgYaClhCJURDosECkeTKtDyCzPvCR1IYI3cuO2g75KHpa+HuCg6
jJEL1qauw2LYmE2y6ab4xRoJNS9U0oa1JFVJWWLeRrW9bTGj4pzBjg/EleH1nBSgMuahXBmNOCYC
u3czAfBkOWZFjXjwW1+t7E7SSmLxsJX8u2T6rzs+Oz4uDbx7/B7u3S7MF+qfUyzy39xfLmQjB+x/
rf1O0W2L30zyiHNKXCMcA6mEJgFzDmFortcNljmhqqNptv0GGuC681sgeXDXqoLUXC+248CzqhVm
wjDmR+P/mV+due/WXl+d1FS9zrnjI+i56x5xlburc+Da9I+q/qkyx6uNr6iWTswMbTxAXi62teke
/WRGgPTOzIgf/EhKUN7bkhAo7l1gvFafH8YeS/ECyLnJomPLHcNM6GI+csdYmaSTmtgjqzaENlyM
SP/MYwiMmKm2Uze8TcpD6/Q/CT9YExl3UEVKSQmF12vIeS6G7i8qCKNCYtdV5VyksUzwI+XOqQ0c
9oQxPZo2zmsQjrHmsnD4GH2lCxkn0t8mbv0xW+Wb2zK8LKT5nFHjFnX+KsYsBEd44JXcV6UVLN7y
Ug22CGun1Dd5xuDEl6FrMtuBzYrjaV5pffFYdGm3WjE+3nULVzKbR4pp9ui/ZOZAMn6CzJiU3xZ3
ODardUqXlHvFijSdn6QczyzvbzIne1b8LTpDaiAfG81s76OR/euhUdpxc45IXnaj7gpong7EfqIY
ZMJvctMapNpq8XrIh78QSH6rPt12Y36p5ux5bHDTC7d+dxmWFQaCGqGnoclrzdF1ThjPDDik+3G+
s6yyqbpxMxsxGzySx5VMn28gz2c9LZ+YVIb9nD9ZccG7JQ9pX2+ZhKLA6cclc99zz45Q3zHTivj4
6ICi2bq2OPibVv9jQo6tWS51lXh1uB28ZTzL2v4yWu0eIdnpvfcbYf66LYIZaxH/sLS/X1AYC3D0
U8Jvpi9NoHsE3E9Ej4fxbAv0jprLrHrxVXsi3Wbcl0TXrDFtmUEqh9dxbKBVCkT9nKNASpzpAkNf
V/6L+XHW/dgfZJVstag+Op1zyT3tpGHLyRoN/4Pd7M1Y/mkAYjNBABsuzCcVuyPWBIaXC7QOXG7q
q+fH1B+7c04pjwbMQUo377cs1I7JyFenT7fEK7+0ZQQw7eU6GtYk91ZGuWeSmMuIOVmXC7wX1YuP
mI9B0GuuEw60rgl0RKHHv2x3naa8+EcMYRSycPpaGezIaEy4Mt24jTFLbhXruRaRtQEZ8R9mjTPS
Xr5pWF8rIV+AZJqh1o23yNL+zrN4K4aJSii3tz2TyXnufjuJLD/o4r220nWBFuS0krXBltXlqrlH
FT74uX8pO1p8Nnie8XP36yXJczaqxLS2yfYCKuD8qFJdK9/6iB9xeHrO9Chplw9RDpcmGrdjJt9l
qbFBnn+zg8Kbp/XZRurlP6/y7znbaBzWaUi2wTmy2u2il4fIbsM0MV4HVfwMnYtfANyfGtRmyey1
wq7zYtTcSR3eHGY5zab1fLUvp8lb15PaTegVtllV4MspsMEVzQGL1ofR87SwzSrkExeu/ZJ6bD9I
cTBF/5wmVmiMk8uWEPynqOD4an9Bz20bBZd64MIzscDPSkOBg7CaYJtxORhowAVXY5TwExBL77T2
ThRuoDdWaM/ty+LG752Xdas65yBuB7U1pdpotc/xyjKi2Vb8leMu5Z5He3yTomq2VUurh6tux9dM
Oy9K563DshK9R/7bTIT+4dDAdIJZs57AMet1/9F1MaD6x8GbtYdsyNdjbLPat5x7TOaRyTxPJohb
Mx7fglGQMPS/5JoGsy4vJdOOsVXvoqbOHFhsJxqqOoxRfoZptuX2z8FQ1leyCtZx1fzLHq4fd9y4
bboua6umxeG65lhzPSYLTkRsp110sFAd/cOW3iVPsr+6PXvUze6hJPkoNGO/OWJ6Xac6LRvMWPxh
7kNtM7jPHfNolOP7XPY3swc/ag3PQLHCKi8uTklsuT6h/BUvbjmtihhtPE1DYrp6XAlUrxkDDy/u
GMcZVKi1hTcTWGYKHJ0ZyvguzGjTlNYJZO2aIOQ9EtzGxH3JtNfb50ny7MZmvcn0pXvBa2GyJVpw
fHHySD7zPO9DOAjrpMt8R5vcbSpHUgk6UAMTzGrh3PTnPEPy691sCh9/qEwavj56xK9ZzM6zY4Hv
Jkjd5i+b6wfyJNdKS3aNCeNzyKxda+AoSBN1wO3mb9JJBboaX3WneXL5FJP0z+RTT+OfzPLCWU92
4nGwIXp8+ih/Zm/ewdLS1rpVtWPZcAzsbKgw7OZf3pzcPHK9EbOwuQ5iuUb+CFBcu4oZuUdbHI49
/+jqJKCaalwTwQeDNV0uhSvOKFYQoFhpFvo1jo0jIbisvrHkn9ZLs4rNqVnVCdjfvKPEaZyLP8Hq
psua8uQKuw8/ODNiLPFiqHawQ29TWr1WhUaMuLlL9XZrFNORRY73rmcgRljt0TWnh6i9azS2Xez2
0g3RRhctb4naEiF2qxyPZRWsQqskJpsCUm5ATssVVDJE9yJ/cxYGQctov4sWbzG7A/9xdh7LcfPq
ur6XPT6sIsA82JMO6qBoJcuasGzLZs4J5NXvh16DY1Fd6vKa/BP/JTRBEPjwfm+4IwXX30qBrCGz
kh+xR6STYXf22gipYPHouqiE2hgtt8M+empEgcDX1h96u5zfHKyqMeUbrXdxBVLdVy1NcgLYGif4
7tjFQYzpvp/o+yZhR3WEwqs1tkRz4cap7oyxuyfRjhDeJHjmwnibO+VVNNHHE6F21Vvpb5oO6VpN
KDpL5Ao9hyx6d2dww41bES1a9/k+myCau/09Fpjt0UjoF7IzXXB+7koRPZRtA8MUw7UD7Ay+Xb0I
LxAFaEA59Nj9UO4Tn4egZGPphTbJzrl1xVwerFrsrKR9dFvVbjGWXLlNfizlyLVIXsFheTP15sUY
wb8lyUyrpNFfjNTnd7LZkkKy9bPocYRrsR5h3ySm2DkWN1lPOBcZ/dGp535umK82dM5Ib76QJy1X
hAYeIUDs+mAG9AbiTL22/lmUUKZ9f7pQAsZsoJPzjsNpu4LcRbgb4Endd9d5pSkuBBJcB20pO6+C
PTUZ0QY9fX4XF+Uvs+TMiuj+rfMwsNcBlqy7oaXStM3+Gxah+qqlFdMJB7Kwp7E11LcZX0kRcJiD
eL70pvOQhxNFYPcytVQEg7tOZHcXzMpZIl5uUJF2G33ItiJJdhDtr0subkhJ6fXFzXOeu0iESJLy
1bPRORcJ2LvTt1CRZPrNCbVbjYCaHj6cLdWVpaKfXR5dteO499G1Qrq/HsMM2r9rHQN9ng8n26Gb
mi5kkL2mcbPTM+2qoKOxCykF4Of1Tzqk73VFwM/K6uMfViz2VY5ENhxfYtVvOq/vt02sVzjexc9j
q65zHRajmSicc7KZjed8xwr7zQ8K2GTd+MtSxldKv9dAjpirDGSF1/0+isVDPwEfq2J4o9fVofNT
v3VloCEznyqHanpArwRMWF5XCGtQ0F2OfYi6QUNq69RovvSai0o2L1h/uGlkv/V78bXtk+tWL3dB
09+WSaHW8aiTF1xrPvwRri1+aRL7IUyoOtVFZY0QovrvOqy/jN6QxeG9Ja72LpaskEjUiEcdAljk
AJWnMsOntDQehee+xFLfgSHvFL9OpDONLixJLNdapB+TeA6NWK0kIkr6STtzSK/oHtG6DDXuHTN3
iiSAW1glgBhqN5nitrfiqybT600DoxPc/1L48l73uKl2jaAKKeyjlyePg9lRYo3l/dSEu8h3bqZs
2OG+932qSxtmEA0ja5zWbeJ+QWpE/pgCqHKCy7CKd7YwXpXMna1nQUSCJg33FIDCG9IvbvkrLKDW
4JDxzQhRN9cwgrnyWrG3rq0JoCP55Zl5ttEL/d5HVL1OOpMDqoAg0tDw9WbaSs9pXvtUmnYDcm52
wLhziB8aRdHBpXITbw/0cxwH73HM86/Spj3pJxsHu4JR55iJcfTLc52GTl2+1FTHoZBHq9FWSjfv
7AlPAQ+AO+XL68WP0cwuJw9LEtN4NRqyVUzxNjrZs4r035WP9UHe3zRxfKVl00vudnesrweNo8Oq
4ivdG0CEtO2EliHxurum4bCdtPBGdeJnNVi802YvJM3s3P8WWjTehT7d1ZBtVoQr/A4i9gJu69ww
LqG4QYzWaVB3ezoAx6hhPyRvFjgZHt1U0pVJtg22Rj2i71WTeRutFj+NPrj26dCq4UfHdi+L9JpS
8slxszstMvjmmoJ2mffQtRpOcuWtbRprboeAUqCS1tS9+GlOYZDheo3AwHPuAvuXV2S3vVfuRQcK
NTH7BuVfSDDkyh36r4UUdzX3lMxHBK3y1yhoryUSbJSaDWRLmlcNcAz+p9Y6yJDU1u1r7ORb0pge
/YjcurK+BrMJ5j3wuvTHB6MyHiuvqFZBXN1p4/hAja7WEcGTK2wcwD3QmJp2eYel5F2eDj9cmo26
Gd/6vrjACoKGtINUKZ3adD3An046+sR1c2W0zi1r5SooxS6QdnTp+j1eA9HQXVQqe8o4DZyk3OHO
uIU8sJ4cwkrC6s2fat64PzzYZkvtEtRvGbRYw+2ve9mj86MT6YryqAaI6GV/Y8MZ2w7sSxTCAAcQ
vUSprtKw2dg+KyVzATJCPFAt71UDntVqeW+YpCC5Cu29Sas4JPErsJ+FqMGsUu+61wO5CpzpGLaI
djBw+N52yT61SjBfCZk6pc0lk1u34wQIML0PfJidWXSF3mKNGQekCaQjEXSMYnK/91pxLHoSPomy
WFcEQ3qi/dGVYEQIKrFoCNpdFoS3jtvcFmwG9lj8DhBUscJaJKdiuLK7/tHg55vwrlqBDrTFLrOT
2zoGpQrsBDFotUfTjpwRU7uweqi5BPAXrvAwRZMoX63WugiN4Bpd9JYQThif6BfceLalSNFgtTWF
bJz/aGZ4g2MJ8lS4Vwm2F4H34g3RV5Vpt6k/bdH9HUYjooFOz8cfbyBTvdD3vNSd4di6ABEzKyhg
P6+6bUDLL00ht+qKBnJsHNLQ/FmJ/ELvzB2g451F00+vhbe2hnkCkmTT9CR9iGET9+E+iX3UetZt
LTjcx6bZEn9OUrsyL7TQuk/S7iuKva+oxA+hKcoNyv4b5Ed7kTmbysbkjS55IlGpu2b/3Fj+uq9Y
v1kKLuqtWMMveqX96vDCCJtwy7qcVqHTI7VyuFnhDFf5KIsz/V5i7d+WCrh+ZNmMuJ+BQVPAbZwW
1FUvxM7LygMDf/NUivaiGq9nsl+l9/vYe4ud8bejR/TVguvGFPhnoaF1pksl9ReVmccocyEkGXsf
L522gK4bqss45jZXJhksMOu7TXx7OPHLnTzEaEF34V0M1FhlJ48eQjGZQblK4EzALYaN3bhwz9yB
n6+1V72BoRZl3ORmNzq/OqAPbPbRbWHZ7FEa+7i3Jqxs+4cC2OgjPrPd2pHFlzGXXHO5sNZNv/Fp
Ext1eFPikJ74DpWZe98nxk6jGSSww5r6FgZ5wY6TvY00H4si2aXKuYuC/DBOA/djLXvDYsD6yhcd
PvsTunOpnlyK1lXQpGLd2uquqliqDj0a1yu3gtthENNfjUo+PUpqVm7ew0zQX7gU4n6g38wqBGxK
DkGtw1GUG8tDA26HqNT1gR002diV942M8cd4DGhTca7pVcLM+82K6vCmiF5MVe5jITZW56Pdme5y
bdqpciSmdjx4s9AYjT10hhbJdt59jci2cKFR17l5xhfyhMcoNoW6iXkqprEYNb53oYm4J6a2bibH
ET7XujQA18HpxUNesxl87uC3HAqVk0PqOzu+qUuTJuj7oZp+nEQtwdiUXvU+MsUWilVccs5takRu
q89HW3p8zqMxUTwXCZe44C58CUfdLzw5Gs5+ssaEanGsv0xJ2VJ2ZVXRwMqUzcuAhh/pbtJw9/58
dLF092F4zFRMw7aEQ1DbMgovqFAd5xSIezF0Q7LWkHY/+DTYbmikVa+JruI3o0hcQWXT1sEWBSjX
xL7IQkjGcKgB9Nty+Gc/zj+/ShCO5pBFaYql55BX52EdWvC/UKmNPqk7TvoNRA51ZEFP66mj60dL
eBBwNDCEVT9SmcFvi4Z+/Fmz1Z5ZEGLpHfnn50iBsTw/xpP64h1hslXiQoevSxRrAx4uYz2D+d4w
aQDBaebftPD6gg1f3QghjFBa9w4+dDpg8Zi3+oXV6cmDhTG4Dj3K0foLrtpl/+XMmzz1I2dTTUSU
+P5LsVi2zKTvEuiAh2k8OQesp+S1haydeDEUCGWMxjTSESpZ4CjrLuvoNs3Ma9XgvJJaLjZiufWA
mP/MAls66P6ZOls6DhLqeZ0v/Fxd6XoD0EOM94Z7UBX66DyfbQ5Ckxt4FmXXCGmDtWNqwWtKLsvn
c7I0Gl0MvnSxJWzAd7M5urf0Iv8JRDnbkoIbPQxN7FzoMoP1hyL3zBMvPfuJVsMmS8dewzUBIfDO
f79/2MA6YaKZ7l7Cy7+vKenFunJsjbAF16lffWl5X/Qk637FWOd9gcV5lzeRe2ZbObGJuYI+o6Q1
7LCNLX5EHbaOcpVENsO5stdpxVzrBGEDInjmmQc+tfCwRsefHB9thwiP989LKzoToXTDY5DSZEAA
4cKBcwm+t84808nNytDxx2WNEx3qzL/k5/f7KA+a//0f8f9qw8etVNTevoorScMg0L+NsUeanECs
G6QRppNBFqEt1V2UPA2MbGWHt02eiUPbI5f7fHWJ2fnsb2e0+UWzcdu0doSrE332/ue48NkiGp7R
UesD88sY5/02KKSG+M/JNqhjwGRh9KbhzMspJ3frRwhfo8z4/fnv+JMz+eF3sE9yXcSkjUDB97+j
j8qmLkojOxamhTdyYWbOBKhDxjvuYn47XQVjNcYb/Dj7Vzxpw2hm0/jXeGpBQ3CymSRbESj5uyyq
/Jr8eUhLWgR3bFOEAipfkyJWC0gZuiCsB+Mh0Fj7pgwa8ztfFBdC6WTeb7qJ7j2e3+6ZvffU4jLA
zT193tisZTqu70cdoquYZIgytb63ugesjiW1VWw+n8RTW4WpE/TNZ2uRW7KYQ19E6VRpg7+flAtl
wLSKa+4HYKxj2awts6Vt17XpmRzaE2e/+/egC3/vXqCEziBuH8Igz57TiIuzciIXCQ/oeKJr3ToP
Cmdb1oNxxoJ5XprLJWOZBrsd0fD8Z/HNsmGEWuRpwQGrIrQguW8oD1PJVIPdggUHyBNS1vHMHH8c
lDQim8+WaBpASmfhP+zrpY07UagfvLLHYa5O7MK7C9VsD8atO4fViFT05V/fK2Pi7I/xM70Hz1qc
P3GXNXUuVHz0kHZcjRTR3NuLlHCyZryqsLvaqX5IzsTwfHyvCEANPkRKSI8deDG7I/k8kARi7SBs
idKxbxUoV4bDwOgmwQMQqZYQ6j44dFqVMQ5npvnE6KZOWAW8Gaonac2f1F+7ZJPGRSYmgUrP4P9a
hwj5fitgemhlYVTd9hNipCCGQ7vhmlfYZ06DE8efZ7JHzzlEJDsQQ/B+eD+ozL6Gint00CAfOPu1
NbflcFu5cOpwV9Jx1JUSlV0R7RWN+5do5r9+/tZPrLS/p8BcvADlIy3QSJU5VCyApxA3jG1puN2q
19pZ4zWWZ6b85ENLT8cz3yHc1BGLZVaLzFX87WDG4bvuCfPt6hqDogaRygA9EkAmg35VVHzvazlA
Qy5zQbNHE/BczpyS8+t9/2mTTeaQoePqpDvypb2ff4sLWdDnNTCCFdVHtmiuDloBoe3Miz41xwYp
4lQ6c5LHMnEpxU6oiHKdqk7rFDyVLttbeUhfcMC6SUalfuadfqxoPC5khoNfvG26H3ZoWqg4u9PW
POSOW7obEFH1VjSSLjFsLqzUPl9BJ9+oyefLoUP8A5jJ+2ksPVoboKqkRzYqC17cltzgC6uYYBuZ
YRgL6KoS0qWmOnk/soKzCyK1p2I1wlWezjz6qan+67csA8MrzAtCLca6CKMXB5BYL71xHcR+/Ybf
LMokGhlwOD6fgFPTbZkzacvxpPCWYQT1CJfK9V3rENpI74aocZzVwAtY5R0KgzODnajsSI1lGRF+
YNu6sawh4xApbqXXaNc0o3hWdvcDyqC+shRgINIPHG4F9t44LGLNhBbovo0nARkpN9ZePdjnYre8
+bRffkOW7dqutOf0qz8Xwr+2UNw7VY5DizjUapI4eOHJgV1p3OTYhhS6Y7HAx3L4Koi8ndY5hMRv
2pA6CIPDDqUqnJy1xGr6OqAnOe6DAd0fxhQTxHYxFtlzwJ/ACaHrrRriYtrdlc3UvzSzQ/s61RE4
Ga03XQ6uXn3lLDb96yDzh+YYicbacq50d243gjG6Mh5xvkah363xqwjjDQZPkBEH0d27wAY4e/lD
VsKbTGETOs6Uw6NLrASXjUEeIy6HL1NZyMfUm4qdwvlQHfHjipHHjL6fXoKuYNmFDx0yHu5Rnkmv
XaJIb5VB979sdHKUQ7R+6UWV28FLGg3THO3m4DRiGnnkrRPPrJ9dJ9aaPQ7KSh3qfk4F7eyeLAsj
0BB21Hlw31iztZxsSPOFfGTmvxpcNsy1nsrxra4RpG+jskcmiAy0x0TRbJhyJ4+qrVMn7bNuWIjf
xIjL2TpC234DQTd6kwPKZqDOrn+zCjoDuLuM11rOFWbOJ3DrvTE46UPraHArVC1Adt2+g/gUd453
ZU/hcCuVApz//JP6cwVfLivTmkNhSdM0qWrf7ylOUfQinrL6UGd1eqt6jInSrAU9trVsp1s461Wx
jTYiw6DKwQNmZ8Gr3aLz8giXisL7ms7amQikxWlBphbAj2ETfgRESq0y//tfK10inx4tu+n3fuU1
PywvzCFI6uWZJ1+UJPMokisS/AuJZdeHZGg3KSZyHtAkOFPK+khcujwSe7ILG/bmUUmI8s7YmEdw
/+DMMTXv03/N+Tw0py2xRMQTUWybxvsHDEJO6zSU/T6BU/HcNF28gSkY78jvrF8dMyq+B6U2PJ15
04sd+8+okBUxzuY1cxQvRi3h68CrC4e9A2bPB48p6wuSxRQmARfRK7Ri3lcCRPunOUfkqxHnGY20
rvJe2sgx51yS2DiGJRZbbVOw5bL3ozzsoso9EzmzgGf+/E4XLrdB5AwOPXJxygVonXSs0If9MGrq
0XVxs8mVM6t4axx+4yCrbrHjHKBy64QZwAo7c707MT5pY4TAOI5uMWELc/HYh4cGCxlmmYHb4Srr
oozbCPqWqxHBY7hK2aSp2I1RdYeqyHpzgyIwPpeCszjr5lngs6Rc1SnIuQEu3hZddoU7hdPtSyP0
aNeGDvYdQpOo4jSkE/aZ0+7UQ1usSLwDgF4/Lg478RTGVt3eBWG+N9PSu+39BAPFEkOJROImPuSY
OJTu1FzW/56mR0qK4Dl1kEyQdH25NmtpRQLjGntnqrSE3jkh8J6CYqPoDNx5fqN+Wm7hbqc6C/af
fxZ/asJ3HyMJergbSjYDk7P1w90gsYemw6MBvxQkXHstC8biELRNHN3ZoVuUr4Ezahqa/VrUbym9
zjvNhbs0oMibNY0OJBNDNem+k9Yg9x4dNU6uMPOJwbSqRv/C/4CF22RCiOmypIZGF0EDa3+kIxGN
G51r7iYZDVxjRz8FI7U7rIwidIQtFM0076FpxePXwtNRRozdm9KsMtmYpEqYez+sPPAk/K/yXWPr
5bc8tuWbYQLrcnYZ0bSOaHT9SiwtoDPjDjnO4Lnbb6tmcjQMh6J+2EBcILEeP00FQ+S2Dk37WDTu
AUdVJI3YZMb+NTAqXa06u3DN7JHsp21ZTkcrfk3xK0/jNQp9oFyxp1mKTbuYrBq7iqrvyu3gVAHK
SA7a8rI3MUiAlOU6PwZkxF8coOvvTWTKlxwx+2PQT+FbC28f8Jyy3dw0hGId4GLTJYz4jRe532M6
jBVBpfHpwQPEW7DCbqOcwu5az6couOJSDZPDDZwKVisui2uYodWtk2BacDDxDXqAgp6NWGsZvbEG
baADLINmfFKtwGqOsAFMjRNj1M58WR9OM2BI3QGHtOBNGkA57zd7VF41tnMVXaKyF5h0Du51aw/1
mXL8w5Eyj+JKg0Rx4Ql6FO9HGVLNTIcRr6NubLHy92td7jW/GK60oXXosRXuwxzydeYM/bBJzaN6
lA6C04wm2Pzvf53Uheny9XgxXrlGo910fh9V68ro9O94l51L+FzW4y6GB0BhYAiU4zQ+lpF+aJHH
ysj88Gi3+kMoEYxmaZxRgI8xkkDNWBPWaj7Eduf/CuO2PFiYB+wjB+2B7fTkOX2+b5x6dJP9SicA
1OIqsnj0FM126aAq2ecSemye1+JW+YlxAGpIzszyh72ZB+fdkLlrMB7X+fezDPe5caCPOvtysKLH
viuim5BEmzs49zBFgrEO8PdEWJTgJ/+MbTxKiM+f9dTi4jGJG3Tna9cysd4nsKRIiKTa2xWF8CGL
kwoKH0qrX9xJot+dRR4gYULhFGw/H3jZ5frzzufYaMHY9CKX5wLRTrWDbSGxRLaGtSpM03xDVZwc
/AEBEVa2iKrJG4qN13Z2OMxTiJ64K5jatafhirCzR6wr4eL7jbUaw94Oj5//wFMzQ/4I90MJrEW7
8v2rQREzNrBrsjlXJH3gCpXP2bPJtptAbP1IvZLlUZ1ZDuJDIcd6ANOxyQmnOOA28X5Q0NOMm1w6
7Esnd287uIlbYor8PcGlJZEYjksemmmuB8+6MVx26DCbmSHB/K0MCPoDS7OvXeifZB8gXjWV9vb5
pCwqa6p32kzSMlxwPrbpZQ+isgXRJFFeIo2wBdLTqsNUg/tDiOGPHhX+Jq776jquQ6gPoaGgEH4+
/uKl/Gd8C+6XlK5Fs2txfzCBCYIUx9sjal2B75XjbGv1o82UDR9Pa9TRjjGOOPONLPaD/wxKz9zh
qSnql1WrMSk8ItMoOZqdll0mOYAnpsFjv6dVEJ3LzTuBBNESMITLZmgAPi3X3YhDihc1aXYUIXiD
alR5MDXkPxMciACjdc76VEnMhTp3DmcZWnzUdf9Mq2CxDv88MuQPwzAcnfrNXcxzNWlDJDt/3Eet
i8CaYJeqhdo+4qRf28OEBM4nqvS/mGfyGT2TCFQJqLg46Gqu324gnOhYgTTQxjZwr/QHz71AGoD+
7POVtDi7/zyhTaNH0o8wXB7z/ZdW1xhqSisNj02r4bcpMX77EtTpYGw+H2e5z/1nIDZWXeciyj4y
T/VfBymen2ZhVVLf195YAMo2aky+ZSQAJ+t+oDC+SOrY6TYRSXvaNugrWGuxrqJ4J1H96UTYtENN
dEFaPg6IJr8LeNzyzFf1IURy/qzpQ3ENlEC59Ije/8bcrKtEJk5yUKnm78oskLdtO+jEFsbhJpgM
qOty0EGDpuwKQzzYPlmDNyi5wmuIO2+ZHcdPdu+ltxYZc2cOihNbDmHNMHHm8oeu/mJV5J4dOW1c
in3X9Lh1R6iPBtxqMxOaFBYX4briDpGtuLkVj5OhkYL3+Qs8teXAlOFWbwMDW2JR5A0yHrrIzHh/
IvLXWuC515HUsDcPa28jyw6LwdR1/u3w+c+i4WE5Cmw4C396wX8tmm6gc2VWPc6YnTT6y8FWAhjK
zYxnbLtS8KsuDJ4dz1Uvnz/sya+CJYCOBJRG2ovJLuA1O6IlQahrq+6n3w3jpga3OrO7GKe2F058
nTa2C8q+ZLhMzjCqkAChIw+P7bfiJvpYOSOoAzpPjI7LBHRqnWbSfqIRndhbfA68BzkGAXAmmW2k
icpKRwk8pvghAfJCI+6cgdZDV6ouXkPVJOvGDib5nCahuMwJCflexxJvwbTF9GjlR5Ybbbuq6r4g
dcGDmpBArCWLhCjydLTqeleGenQLh9t79lthVOTIjOLZgZHrbCUaQpyyEoWbpNGJQuw/fwmnZoco
opknRefBsBf4gD2ZRDekKjx6mMHvJPPPD8NcMdaLFqc5TKs/H+/U+UaDwyP7ea74Dfn+6zd8nRQv
Kt6jUbnhT8XNstmWqiQnwnCU9/jPgwHwg8zpbPWS9uz7wZAnESCImcgRtIDzJcBH1lvbhHLgmoVT
yzls/eOzWTY5coyG2zYn2eLZwiSHTB/hSCYCVBFtyA6KLh4I3yIz5vrzR1sU83y0jAXkQBuDrrNr
zb/lr48WjlQxULfEh95G2gzO4B/aNKEM0zm+kyEj19snvgQimbsfKmIczuxUJ57VAU0C+Zyb7BSR
78d3rWrUCTLy957s62qjK27e28HtdZjRek781ueP+6dC/wtemZ+Xviu4MqAjEcTWYrNw0D7oIFnu
IY46WOvwF/QV5k9mgR+myB4yezTLVdsHRrDVUHKj6ivN9KuVetm9EUgS5Ya+gLVtubK5DccRL6Qw
sZNNovr6d5Qaqt2HfKEYi0ew30vsVkm4xPsZ9zdpVWucB0iiaANiH7TiJuzMwcKFIy/FAafXUF65
aVc6vwZ3CuXaLTXprUpDJd8JvXTx1ujHRt96g5dW69QbguQwWkOMv12s5HNnp/KxBr5Eo5m3DvhY
31XRGhDIxIs7jfNfKnWIf0K5E35LniB7XxhdIC+SQaF2NdW0cxU2H6vSLPOHcJ4PNJ8p+dY2vGc4
5kGyTTQx/ogxxrK2RduGs1dpTRZkVRp1S1tCQIHxwym5QbBtlLvMoKIGJwmCdhsNpUuK2SBRYE9l
puebSCuQrI6kSngYzg01YcaDGjdGLtPvZIQyt4WHxxfpOXeskI4waLydSITTM+d6MpQ4Vy5/PDDf
LQt78RkEqYqFWfv+QbcN7YLsIW0HB0L7wuM/ty75Iq4+tWcqmJNLn54lHE6DsnlZr6p6iNpJDmhj
pgBntUYb9pPpqn2mwuhMC+NjPcLj2S5QOwxN6rnFV5bqos9akLpjlnJH2eW2byMPmFD4y1nsR8uh
+dLqJNhiDKfoPnz+0X08GyxHuBZ0YQnaT1Hz/hsvGmxpUqfV9kSYFZfllPflrVZZabVXkednW2RH
aB8+H/PkE1P7OPPmJs3ld97p2CImxCvsUzqVKRpSM4ZLXlWXJtK9tUe7YBONsfVLwZg+M/Spx4VR
SBrsXDybS3Jj2Gg9/URAAWy58AEfIJdgY5pY45oLNKlEWZ5AHP/3x2U44oS5H3ABWxTD0egrK6kF
5o99jgwGuwVFk04rogu0vdVvEfrxnZnIYVgDTHRfPx/8xMdDbww0ccb82F8Xe2ofYLAZ0w05+Dgz
ocdpAs4reM9a2Xgb0yRuogEGPPPEH6s+HhP6BhgjbCnHWXyxfe2Vnenjg9VTQ3VrS0Zw8mIiLssz
R8bJ1wntW86IqQlV6f3qdQaZkwQxtYcsc+qXvBCtjgc+cWaejIw1bdzuy+fTeWpAA2KqoLbBrGZJ
yXWbrKbe0BO6WyPVYW0MmFhgXJH+6qOIvnXcN2dq2xNFwLxc4adCyKLVtZjLMaDzQ+UbHT0OY7H1
LRxzp1aaj0iTkbXIqZmML1wzK8S4rfC/NcyzPDPNJ3ZD9ifDhIAGrGgvURJHTJ2mFW1y4DfguTlI
398SaY+nVtLZYXGm7Pk4GhCpOQMjLCCPNfv+pQ6kGiAUMRDOYly56xode8HZgLRhBzuzHZwAR2Zm
pzEDciwiMLL3Y3m1k9WT6cNvsEy93Aw6aU1ITdIBW0Vjtj1LI+ulFfl4L2h4jCQYxVh72hnZSNt/
XVkzzdyyBXfDuVhfHAOAmsr1wzI+YNBRroHDnqhsvQ28QAQLfX0uGfnjQuYvUppjE8cuSun8/sEp
Y+oiihsH46wqob4wZrOa/msV43NeptO/X0FmSp2ce7R0AaAPvB+uLrE11rMCp/vRiX66kJGmY2MH
uI6kYZ9i+qblQX7m5Z5YR3+PuTzDuyno+iYL/T2YovZKWy38VU8lfo1TqtF++vz1yfn9vC9e5ydk
UwDehbm45NzYWmS7mcKMn9wDWa5o+fb7Mm+5G3Ze1eC4hqL3TjRUYVgTx3Z1Q75SYD17ZLz5YFNE
wlyjPDXvskEKf01eSu7vhOnjUVtWZXvth20i8AeYaGelsYn+IUfEph9aX3TlwTE0bAXbwknONLgX
x8eMidoWjwVaQUeBQ+T9e/PSevAx13EOdZd/yRUugCv6ku4ql0FwE2UqxlKP1IGLzyfzY4EwYwVw
1yCFw2Najlrk5jhUMnP3vZ7n417lJg5vnj1JUk+RQR7qlElbJaAaw7ogWLM68zJPrByoxZgSUBnZ
NJkXO9Ck47pTe/QC02wk8Fl3CPtaR3JOjzdzVJufP+1ijrn2QO6AdMqdhx3PW3b9qrbr3VYo7eBO
Gj5+Gp7c+LmWh6nsu4siVagyM/vl8zH/MDqXy/X/T/EHQAgRZE3/pvP2ytJpROhpTGhfOJKG5JSJ
V2NmPkFNVJFrPDdKq+4alWucNpJkpV1Pit1vHMyTOzgwlckVRQT5Ph8yxIWS/ECxD8zhHEf1Tytg
+YsNQPOZiGM6vJ33SzHvImg4js2iGAKzxRQRdwS7TgRuvArfmH2hRHJPA7V2L6MCq0u8KcZOIRDA
d2hLmqY3rFU/XjR+p2MPwI371ejyYqDlQaIFVUOvE08DbQ7H/CLT7Uua6QFAiUV62zZpOotu90SM
53rM4u6x4Mkf3bDx5H+x9Gctm61bLAo6mO+fEhc4wGWvCI5hEWYtaS0G2QdZZdUBD5iP30h7GZ4i
s5Y/caezht3ny+JjsWHDJUGJ4dKRsbn7vB/d8a0ydccgOhpOiT1jQbr3nelWLYL30LLLS62u6bVz
s6Xdn8eWzbxNY6L+i43771+xmIMcw12Pdnt8ZIcjuQyq+01Q0yRDQhmeeeATIhggFlql3B11urPu
4mAqR2KidSzvj44qc2y6B5xugaD1Xdr42psbRbmzCrFQIsWSsNBXqlqrXhezGyWuY11rd/vP38DH
rQ+5kyFIL4beAsQ/l9Z/YT6NLMwgxgv36BqFAr+A1eiWXMBXmXDKTd9rJPP5qBcnAyj1X4dmKviC
6YXRN2frfz90FiNAFsTzHBG5o1EtKwMz7fJyGu/J7F05I8LEKKnih89H/ViIgDHpgtqSpYclz7wX
//XAvbIgmGKAfMiHHH5MV9vjhm0Ha0gjJhqwwSXm8wE/bu4MKAQqw7nvBx3h/YDKroD1BhEhcM/K
b7FKu18OYafBJjYi8ww/bX5b7/csxgKanMEsl87/YiW7WUiMFYb8WML2FQHNqVXkq74KmzMXrlOr
hlNaojFGLYIu5v0z9TXaRTnlyZHMSvuV25acn4nIuAoXFFZ4cKhaZe8CC83g57N5cmToIFwMKO7o
abwfOeNTDXDQSQ5lr/uEMWHh0l2lwmq9NbRvfbql+Q7zACuvqnqSkZdaZ37ACVYqdRdyHPZLHhwk
5f0vqLXBqYUCPxnhJYPS2OUVzrbmmjPplayKHp0/Hraxbj0LnM5XyThheVUkw0Zhs0De7uA+fz4l
J186pFQ6gbwQsazkrUjXITURZUYKT3vEqI34tsQosvrMrWxePMvFJag12SVm0pCx+F45BIoen2bt
UOPuBJhPjqMTjQKRs1PvwxJLojimt//vD/fX/rScbbzzG6FnVnZwTYVOUhIGqa8yV/fPCXFO7Qt/
vdblRkhEix2FpYHEq7d0Mljh863aclTGxh2sCjK/r861kU6tZS5eyOftWRppLVaSimifB02bHn1g
4K0W9dVlUU347YL/rj088LZ1O2KIW5Gr+vmsyvkDXb5LhOK0MVgwczH4fhHjJtmOZVWNhzySMtwk
rPURuwSTRrxttVJ9NXR/sjAVjgyaXCKtPNLFzPypCPFwgrQ0Gvej3xm4P8TKI/BqzMYcR9Smai6I
tB5xzilxMypsb8TH0u3Et9m/erx1EcXLw+fPcmr50wEXniUET7Lk4YTR2Nj85vBY/B9nZ7Yjt821
6ysSoHk4rZJq6m735I7tnAh27Gig5omSrn4/8new3apCC/lzEMAIHBYpcnFxrXeIFvdwStJQxiF4
RsZGZeTGDlmeWoQ97iswoatkBSGySrG9Pr2ERuU8etjdveECjLQWXtGuHov//CggzkCh55kHiIss
9P0nCjUFELGHR6fiNdoFqIVyHPHA8UMc/DZO9q2NSPyA9owZCByl1bUxVuCR8sICM6yIobjEcWJ5
CL6lzt8opuDE2tEneU7x2/seg/DbSIlu3I9kHgCqdS5lYAarcmWBahQdjdA5xblGiQu5GZTm0CtG
ebMcFFxuPt4u11EM2iq0KBJubwFjrg6dkY+NpkuHArTEzociZobTSyHuNE2JXoYMwGDOvzfO2/UC
M6irg0KkMgpLapV0oAaiZKqNlq+t45AFcir1PbSGzmhUNufSceOTJwf5PKQy37iurjPsZWRPI7Mj
CaH88n4XRQk9ZFO6zsmYdeBmRWFCrGtC0Xy2EMjAW0strH+xB40zEAiABBEQjMatBu2NrJdfAVTF
pLthwoFbHZ1Ij/Q0QyH7Qq2P3qXUoKNbtdch5zUQ4Mx8gNQRY8CmJuOxR11011ILPQxa2P13YMKf
v2SdjbnhOPW6pOWddfiRzkkZ+5RXu/4QUW9Er2nGSgvA0Md77nqLL9MnzVuw3DZM1/cfIayzQRQo
751DFyQ7dZMuwVvYthrqNsTPamOOt3Yb/XCXfGChVKz5bxmZgiQRxVwUj98zBlP556TIXBw0sNEZ
q2Q+TIM17gv+brYx05tDA3WBG6MRSOzVYc6QNhdVJCkl1Z0idw1pMeKGkzbHp4Vz8hK1I0Zds5AG
6olIgG9VUq7Hh4/A0XZceJbwHlfbnSeT0WhlGJ3Zb/0D/Cse0NQZ3Zc2iYsqgFNj24Ez5cO9moVy
K1m5NTpBDFQIXHH+0d9/Z9Wenblx+vyiqlFpnxAqRG13dMriCWRe/9Tpc/iV7rCFtmavOU8fb7Lr
wMZNbtEBWeCw1LNXS5+iA+s2JY5EiCTj3qMPoWs+UMoaMXIoI6RbiTjuF15jin78eOQb8CuGpoIA
ChiO9FURIWbaUa4l5qlu+7raF6mZUwjhQMHfCdP4mXxtQO820R4NVK9RpfHsFjneYv4r6RD28BBy
fo6lcJ5wntIOeoG7yce/8PrqBp0NOZWuAp0pktf3HybOvJ5CLE6obpwsRqsV9Lq+FN5Ruj1GWLZw
NnoKNwr9wArg0i/iS0vKsPyiP56ZDbX1HL9JFzqjod3H8Bb3OL0grTgjTTq3uIWWE+4Z0gixwlq0
98RcNT8/nvWt7Ui0hVYPXYjPsmROf/yGIlTTfMzU9lw79dwFuF8p3zvqnN9tu4WkUGAH79ENjA+R
BXlx48q7kWLSfdRo6dHJIfSZqzVPRDa0ldCzc9w71aeEfVDv8LJEKHTMsnhCELScIYqMcW/cswyR
3CslkrY7Sl2WOOpm6/6gtx8jY0cVKsntR6rayXyUsyEqXE7iPgriqnEyGCmlCANHQ3YJ31FV34im
1+fK5MlDakmxFPjs70L8H6vI21bPFkvYS+527ksCWBnbt6JVMHsuuvTJdUKkdxH43SL53vh6nGYS
WlIVWqlr5E84u8B+2q47T7XtvQ4YY+5qtMhApGjd/ELOqIaQrpRinxtlcf5459zavhwUdYkovHJJ
Q99vHU3aNtYOanguKbg9pC04gC6K67vQa1FT1GioPAiouD7rogYxfiYXU0+3uIjX1ybx7P//iHXf
vivb3p76MrtYYeg+l6FdBOSwTjCNiCBtXVy/JUveP4n4zppGB4IXGR2I5Xv88Z1hVaLDjhjrRdZa
GVhJNB09HaspGTrt2ZnU0VecdD6W6Kj9Ulz8oTtt+JZOo/UZb8L5bM5NszMk1nmCytbOEpr3oqe9
1+5xju9mlKaFfobX6X5qyqZ9FARyuNF29qBrUfKKLGz2msfChKUVyiC2xHwB+dX8SDNXC2Q7TXcU
PTw/GdGqafPp71SQpMId+UQ3RaMi3l9MBEv9vkEpdk7Szs/Vztg304C8e16b3+ZSU3ytaXSkppG0
1hot8sduCuHWwmbFdkPxjbmun/t+TCrKBxPbzXYljsS5g6xj1Cg4szt59VbSGN9HiyYnECicWEjt
lF9uw41D5QknoBBnRb3n7tcqi6ItuLxLiPsuXg7OsFelubj3GvINnYviLXQbsZBoka+UzjBdksJG
5biKm+IwWli1+xjlqjiVYHKSSMt9dYbWYJFbqX2KFV5dcikcjiWOGx0ZFQLWcjpHYVG/KSVmtf1U
M6IXleekavoWoWbE7NUyw9JRDf+NEAzF6w+39Hxywhegg/VBdTABo/Lpai/OYMz/SneqfUkAeDBF
jnZ8aqHFqMAzQxEaVrqf2vkrzOf6tVd1/GsNbfw+SQgFyFX3f8m0kz+w300uQECrQwkdFIAiWyO0
RUcbifqCnYj2nIlUwmAcM19V8elSZVm+du087R2ZhOOugl52NPNEPc6iMHL8lqzkCbPQMaBgmXGp
ozXbGyK6dxRrPGhD4R6tzowvImn7F8yTxT6r0VtMLORoacucXSrr59DO80s8OuERtWx4WBl6vRZS
mmZowZ3OVex+tKn4UTVt8zXvWPO6xAneMYFdocwBNcLqqr1Ruc6uSvIc6U/014G4ixf4kKj4VlVc
neyu+EWFAElcCId7XtQOxnFhEniFrJ6ibqjP1KzcfwzFwqt0BlEJcKPq5X1kmMObssjpeLniPWeO
hwu0VjqAaDUs10UcSkxgzPpit9UI9bcePrnUygOta75PKmpXZYPQhNqk6blHcAoDabzFZjFHZzMb
VV/rhdzRUSoeOYbD0W17YBVUjLEgK9PTULvFY8Yj8bGh6s2UZyunK1WVjxSODWzGp+7Q2iYK9Rmu
7VUSDvght1aHfyVaC+UiNpooavdrGGqs4CM5/wVps9mjwA7rPrPGU4kI8qXU4u+t29JSUfqjHWMd
Y404FOtSVw6QwuYnIzLVT9rY/xOn7l+xKIsjJu/JOava/tCjHox4BtboqIcjd6/UU3IxF3XQskA/
XRRq9I8YWlRtq9Dx+7DoAluVf1fAYV6iDHFWSiSNshfWItcEdu/OxPd0p1izHpS1Qr9VVhMoY83A
+5JIx/XsA0p742lnBjhb4PEWVd8TlXng4Ym7TGtC4SjTuL9PQ08jAhXZqexgPOxAkbylbemd574G
bKQY6PGnU/jJS1P5w0b/dcSOyFUCZehaf9AmeUhoUh/dIUQUrInRLRWpjTRakzyNCjAN4PyuvR+j
1vDVqXUPuE/9Mp0SNBMtsh0XeO8XlfGF3Ev7QXE6fIxBzu4MRdXubHfxBBpS56sj2xEjseyrNF0U
mXsj9GNrMnZxJngEKpr1YFdYHOiR0e37BFNwEDf1OTQGc1dga7HHDL0KJisaX8KySh/pYIhjVDci
QEEiLHbgudygHUR7GZxRe+m1QV4KGTaIjSK36pWlAQ6yi/YiQUTesniLFaFOxEhx6sDOM9kD0Xp2
UHHcNUAy94oav6BCqjeLl233gqG2hTuUW/4E+WO89A67E73x6kwWku5rRTGD2lWMS2Ysx1ALXefv
SEocEOPeu4+6ufN7YWK1BITrVGgSkcypwOKn7rXAKuQb8HlQrqWaxAenw1Hdjmf9pBZpf8mTuDn0
o5cecolUhIFH8mlo+85v59C8G3s2iTnH7aXSoP0aXmgGtj3OB0W2cqcaXXICbGicqh5Rc0VM6gUX
tfJhMsoMf2kNu1UMTs9NN4T+jPvKycg1yR/HHxzn5RuxreaxaY+V1RQ70nieMQYGEFY2lX61+Hu6
Waa+mlLB4KGsZvjDU/tS9C6K+bWhH1A1TE92NTr7FArwK+JCFXwZnKuSJEoxVEll6btKNRn7ilCN
nIjb7WfPGA4onNUHWSbYdSWlgWlBUio+Qi/yk1uP2m5UPDtwK2i5WWmpAbgx088HaIATcsScKNat
jVOI1xpS39S//rVm1NGKGHFxA3+9cq+JuDs4U9e8DWlqgzXAMcCzlOJQQzLaNRMEjaE0Ue3TJu1r
M3g5HhbylbZCcY/O+l9s8eQJvGj32TXa5KxW2OHaUMmeGq0oaUHPGd5TE9pZZM77OBndZ2Ak6n2C
HPKLmWvt164APDsVyXRZ0AnhDjNWNEStqKqQLhapX0g1OULjGv1ICQVXK5GqL1vnUtpG8RWcrP4V
JQuBcooR4ofqIJv9lOAJ+8VOzMi3+mbyJbzQnYCR4zdjkwVo4zfHPPWQTMj7MURgG5cyMzMmn87D
eHa14XNsxvVDUk5m0FXsHpdL9m4EJ4r1Ff4tg70IYkRMbSxG4yTJH4GSyoEvtLxxa2pQdy5Q2p/m
qBWXXh2KQzjV4zEC5PEl7hpU+TQ1PqTgyI4mDoDnaIjxsPMgC6QVAOidOrYNUvooYWFWHHuuz1tJ
7N3EwRuRGT3TIRRvJIfak5I20d0chdbO7qPikHmRB4ObOji3fB94maIFmU1DM5WKe+4c0Z3jVpVP
HirjOGniNjpCSye21vquc3iQAVx1XmLFwP49TpVTK6AXAC3PT3CXULSWtuXbCiWjqSTOtHZuPMox
Kh6UvFIwt8dwfGiHcjcjxePbRm/sVAw1z3limxiUuy6GNxR17V5Nz6kKy9zFyG8P26k5CCXT78VS
9K8W47Omz/OzcGL9UwM33K8G2/NLtKZe7cnip3lh+VRTWQ1ct6+PydjNi0bqsDf0+Uuny3mn6Cpc
iGks7SCd0OmA3Nk9mtKMAkdXFaAN1oQ+ueb59pjol7mubN9FOjxoZpEdiQHdVyCPODbUlQVvT+8O
npqZz2ENdL6py+p1wHUmyOpRPdSGybWCmgDi57a91wt18p0M5IIpyuGNR4p2l9dxguB7BHm/iyr5
mPJyO8hxrgLHLdwKrzlt2uWLEPfQCOPrMGCWkKZZiSVoZsu7XIbDQRZzfNEqnCpnkF1YLyYYo4Zg
NazMnIOhtKRfakb7opNuPAhA1U+ykvEdgaDcG5yBoJRtuGtr/OAyb4i+45JLgqVnKBWZNXrUjtm+
IUXJQ2ry8vDYlPN8iCUuezQyrVMObesS09M4O1VCP3HSaafsG7BY+8SYCThzr38eXCd6ZE8PR7wa
6UeaA5vDmdxLTx81KNRYw/GywngAg8U0cMs4+oLbJF6CFHWOIPzrXdoVxr2mImgSj4UaZKiVHXqb
16bKO5QUqMfPXaIOR3xKwyPLMj0kjW4+Wj1+k07kcMnPCyMBnsY3Amo4+96ookqPdwN29noTNBXv
5MmNkN/iVg00HZJwJ0k6YrAmRyVP7ZOmzO6LkmeYWhs5hVjIPm8C4NcuijL2ICLw9zWqJHcoIBG3
4NK65xjb431l2XJBE81EOZbxMdGR8DW8tv+s0QGO96aHgVXtNO1FiG4G3ThiZdUI5eQaTfa9VKT0
M9FZR4hjWN8q6O4ttRm/oy2zuLtOfq/l9utoQWeTYd0cHCzeDoIi0qkLi78AjJpLSuXeuVmekvtP
xQGZmBDOe5qSkznYnQx5i0Vj119o3KeBPcQqFhPGfc0V9Ugpwz2FudN/tw0IyHKYsH2OQywH5rAg
rGHGsJ+brj1N9eItJNpfoBfso9t3Id4ssRXkpQ1NhpDhOwqnzJBD912OyPii5YiIYVfOn7mgIagp
8fBF5tzw2dDLJxN17sfYMRusvFVeg2DfnrqZ6pxtZ+YRFTPnQemm/C0a8Eia7IY7HJVvnnVhih2F
XT0rnWJzO2I0NAkVgxu7fKyLsiv9sk3jcy4M46kUqRYk+NcAgOrxpMoyno1hNNxVaVX5WstbsTSK
4h+eT/Tvp7h8bej2YkYi8U438fLD0AHryVQ1jxI7jGY345NJE0P9KkRtzien8PJjHOPyM3twtS3R
O8HHlZDrGgRob+BRBro7AAPXEixKk5tpuRzB1Laio4r5Adp2UvmU9JC2N2oQN6ouy2A2/XVk2xdA
1PsSRF+6SMwUpPOw3OIZN0WSutzrzQdMWdQzVZjkkaxtxqhrwigilXy6Xnrd94+nfF0shZihIT9t
gcoBYrECd+Bfj2IbaMSL03DvdE6TfdJnS31AjKs+1YDFNqZ9a4n/HG81a20whx4HjhgFxlH9PkRd
9G9kjt8bgfzMxzO7LqnBbANN/7+iEiXR9+s7x2SDtWtkFyzzcAl24uQe90j3aaBDQ3BX+1MzJFjt
xco/Hw98a0lpq6KwwpeDlb6qhba5VY0aBfpLQrr4vRJIZATqQO1vl9pj/tKNjfHfq5Zcp/RUl7Ll
Utd6P9U46+qOC8A9JdaSRZVOTBPIHCe83ezOemsktK69HoVOunFgbkwVOXVA3oiX0ylf8wc8LxNe
OirJBXkm5zmqh/IBVqrzpekbLqEY5/ePl3ZZulXZzoFQpv/vHyqm7yfKw7fTFvGRS+t16cks7WNI
vgpMNBibsjy6U2M9mGFrnmtKehs79+Zcac0bC2MRsvGys/8oGZpc8V5GFQOUuVby+OykftD71v7H
mnGv4AW5FSFu1KId4JIOXVTADnSw3w9o90KfM/hMF0MHgiPI5p9JfdtHdKu/ZsjD73pslTa6OzeO
J0n8EpCAqPDAXn7TH5Ms5lBI26nzSx8lw0WAhP6skqX5+WiCzv74Y944oAsnAdUr1bIR1Vkt6ORN
ohXoc5/tIh321HHGQ9xnJI1WWxyxt5sOg2tmhxaBhc8fj3xrlhxQ0L7gSAh6q1mCh64qDAe909Rn
tCmxtPiFQ9N8j2Pj9PfHQ90K83QoAZD9Dgfg2N6vKHWrnArQGF2cErU2yFryp1Hhu247VfwcKm0f
GHMn6YMNzjMut+IoKSpstGeW3s/62MDPolUId4BZr0IhtgrT3KQw2BWM78CsJRQBD+5UTlvqT1cL
C7LXsRcpgAXhQTH6/WSRHOs7ygox4FqsbszQbnBls5Wg9bBY3VjY5Ue/m9TSqlhQ5jSdXFQAVpOi
ChRmtTtEl9Ry8kPW2N9wMcaeU4QtyZA2HmEQhP7YYu3WziVcVOGV+9jANc0AiLWxwjcmzjaCjsZt
aqmas2r6G+i4VElWjeeoSGwfLcv6kCbulzkLm/8KTGLaNIqQx0PwHVHl1d41egTyqMXUVAAMmNrj
aGgPmQRoYEAqIi8rtqZ2vYMZkR0MmMWFw3TFIYXzXs/6hGi1GaapH7cDhp5ejKDBbBQ5jBRP7Cng
K48zfh+PczeiuJppWyC2Gwu8iKxAl0DoBfTAKvInM6rN8EjQmChQa25kUdAL09oUW6c6TTc0yq/O
C2DtpSvEMiMvwh/eb+NIi1UZs7XOjpLqytkiDjsHXMojZyME3pgVeReJl+4Ay0ZY6v1A7YKWg3yY
XAp0DJ5kbfanyRj7B3cK3Y106Or6WuZErskS0ruH2fV+KLMPeYm1rn6yFJiSqFBYX8yhto+FBY+x
n01nYw1vjAekBGgEvGO2qroazxsVM8mdclzoGvPn3unjr41e8KRUrfr7qCVbRNir1IDm+++NgRSD
vmC9388PK76RHkoCGHmxNvXKYtzrTtPcN6Xt+F2TmIdCV/NAUdvGj0KkzjfCkcH/fxWOYDrDeiMG
8EvWXFgqzU5KfrYYuUQUUWiiah4lYCULg7BPLPeS2PqY7PkllnXwEIHpjt4wRiDTO4HYOf1IOJYT
Xq0YUmbpRoJ4Y5+BCkMDCyAvD+n14qAeoYVZNmQYfYYD3hW45EV72ypUCNGt2IhQ11+CNi6Ird/b
DKTmKm+ptQSEqNBBJGU1TZtetUZ/Klp8KOex/qz2aXWXaF4U8CjK/x6kSQHp429xPVvo3+iROBiu
gHhdX7lqm1CXhKpzSs1Be8ws2DWuUkxoPapb0jdrMUCg6VzsYClBVOKG5RnrcMwV5ca4il9Q3tZ3
TtjHWJCizSCT6C/TFvRVFaxMjT6Vu8LF+7NWveFhcIT46noIcm3M/CqlonKLgjJeI4iyQTlZXUMh
+slNaBrxpe7M8S5GW3d5WSd71xIRIKH4Ee9idS8KfQsue2NgxFLpp9NMgPS5fsx2sdk2ppgQqKJo
fQQEMgVtk5evbW1QeRlKGkky/lEN4Zby/W9Fo/fnbtnZLvnVojnJnnt/7lUjRIq7oeGXKg1uhihO
oeU98TcWM4vJuMtioZKFdFNXnBRqUBJTTj0SB4lf9d9xmCXuwZtyiNaznhTUgQb+624pSpo7JH75
q1HZu+luGoYs3sgNl72x/ukgiwGaLAxhAuX7n967At1EPYwuRhbNnxQ1zDHMDSc/7y1Bv4uCemLZ
ykbedONwYMuD0vT/HhXrLZJ6E+2tzIzOilUkp3JS0ruqcJQg7uctaf6bQ3nEfof8zICG835+0WDW
6aAn2WXy5uhoUlh5Rnn3SyZrfYNJemskth/WDjy4LR4V70eaE+60tKnDU4UdEWq42Wy2wYxJ6C9H
wQ5345Qtv3v13fheqHdwqwGBXvONY5O8k66fe8KM27FoF9Al5CloFVuvMf3GSGDYFvILCS7s+GXe
fzzHcplbuNGaIVVViSB6IhPk/kNFw3gTZIfyhvxUbaJA6xlc6W5Zfh3d1P2S2XXiBqWKJj+NGEHq
rXd1i6osF7C+D7sRoKLmJnRosIBK0nMlWxeN4Qqczdjm4XOnI+do0qq+OC4m2Xh8duYWOf5q78NL
hauNSSYMeYxY9Pcz6waaG4YoAVqBIlT8VvH6F40mZXSpVbX/JlKhQf1AV3MLtLraKjDPVCRMWVBu
ah4Oa3RyJex65IVfXIzKczO/oRl/rJSyyaiAR07qf3wVXSfPv+cJQpViL0d8jQZOxITenDGkF1zy
7GdnyEMajQjXDxYW75WdNIGSSWA+3UityIYnuMOqc8tHcTXn/5GALQjyJvguSCCrS6rrG5liEOCd
0dXpA4yfPdguozxGIdiRjyd8dREwX/qmaPDyYIBnuLqBJjCdlm1Dc/HKxHvWMJfbN7yXSACU7q1t
lTmIkOPzK3r8G6fyKuFcRgZuTsBZAF1rCq8q0ZGykrhDEi3+liBEdoCAa/lCq8wXagHzxkRvrSkB
gNNJsgMSbXU020nwlIwNcVbsbL504+hBY9ez57Cxwg186c2hqEejCQJkFnmw92elyGe1A/opzqD0
PG1nSujSQBNkhs99qA7/HT+LFMeyVynNLDja1cx0ieQRgl+0FEZ2S2hxq7YxDtPKNCcHR/xX99KF
oc7EmBY0O4OK6fvZhV7VWmOXinMax1mGib3AxixEwlYca4pOG/Xu38H5XfBehrO4kcDIkq6vqV+o
csWUM016FumMNGoSA6G4d8rG+QdVffeghRiZ7Ea8iO8IjdFL7MTTuY206bnsEHTEU2fGPT6uYE8L
XfvbrcbUOM2l0eyliZj5EOX2W52ZQKRk7zXPedzrj4Tu9B9uw9k6tYOS2XjWdkp2Foox939Vsqt9
2prWAwLkgOBcvfo0R0tz17K7+L7O5+8uhn5il6c1Xz3EjL6z9easRA0vC8Df/jS31Um2Yp73HEw1
MA1cNEBe6yFiDkl60qokCmarB9RGtSC+m2ur/jcTlqwx5tXA5o8eOvdALZAgyekP3xvqqN3jKVuf
6ZjqvpdgXN5MU46peJ4WGolk7XxL5yH/5CBQ+G3SC+Xo2X1zpyBd9sVw+rw8pG1sPHDRx98iR6ER
ZICiJOUnEVY3zv2tiLNUXhwNNQWqE6vgZpfR7ISYQlyqOmoQr5/sHfzpn3oGNgPzQewTEpuZu2Pz
7eNQdzO2w2hHasqiO3glc9AjVmFUlqfwzmjbT1rkFEePwgg2LmP+JNHOOCedTvyLTHrYHtaiuI+6
wcc/4ubs//gNq8wHF88K/JXuAO7+V89y55OazbpfhhPN475tDnM+pUdu040s8ndLYX2MqAkRKTAC
pqywiklOP5UUEyXyt2rm3A8eTvV97OP9CrKxm7PgN9COJqVXf22CDoX/jYLbrfwB4gfskyXpo8nz
PmoMXZkO+Uw1vvaceoEZ2tWucoW1N6euDQyty45Fj87Fx6t9644hGWM44jCA91XWErHnla62oksF
MoUXndUp+1ao6EKVurUby0zdCldMY73MaNogP6mZvGTV1TJ37Ti3ppcmF5GV7Xmo9AJA9GB/U+zG
28U2bukjtrkbH/fWfUOeBP2RuhS9wVVEBsUK4KoZlaVB1gR1b3t31uI90sxd+H+4Rf9QSFin0oiP
sEHxzDqJPKm/FKqZuX6ujN6LOcao+X789a6zadzKqMHgSkr8h6L1fs94SUwlPnGsM2CiGstRrTd/
aL1WbUWkq725VB2QtNRRQFosCZZS0R9Zu0NfXJ9E4p69wi2f4XZyWxh6Jp6psqn6rjXn4UkrOkyo
Pp7f1XdjXIgoHAuK0Eu68H7cKgYJ0oUd3HBXfYsnXcGsXlfiAzjx9t+Ph7qxlPALkVoiHaEm+5sP
8scUp6kKa+AmzjlFSecJy1TxqsyTfvp4lBsTYkpo73JXe5QRl4X+YxTHaZWpH0znDM8yw4ekapTW
d4ssbRbApNzqTV+dbkrLpAYkgxD3loLs++HmgYRgGDXnPEwueBmuMA+wudfU7a5Pjfw1akr4bP95
ihzsRbUKBh9J12qKlt3EgxlN9jmaQ2AvKpcGZt71npRiS5XrRq2KWixF5kUiix2yLgGniBOohtLY
Z7CdvYJaOWyxrM5jZ8eIbnbpStQWSCkNTQYSXfeLZveTvlelINaR8oCKHWUozP/DEqC9Q6Eb4iSF
glVQhQtrDrqd2OfOTOXeHUDR5RlisMCa643Idn1l8+ajgUyXRkWWjX7C+09Mo9GMZugY57hRjJOW
gdrihf3JHg3lQQczs0/RAYIBMWnQOxptH02TsxGFrm5sfgJEb64Q/B8QoVtFBz0l746GykZoKv/Z
oqwQGHn8QxplmgKV60G6uXHjQ6WzN4okN7Y3Jsi0d2ENAhJYywCofF2EL1PvLNGnxLCmqX6VcH+8
XZlZ3UMzudPh4719Y6bW8tjWYYnABF7DEtyiba2QUsR5MnubPHWIwl/e5HjgPPV5+NtRy3IRt6be
DWBWqfON+f5ukL+7PGlhEw8pLqDhjPDNKkcwI9SuzMqzz0VXZPYekSb7FYXDdNrP0i6HvUuzqsWx
UoG3EAKzOulqE+4ipVbFLskB/QaK1va4RcfdK2Qf7RAX+OmNlTp/czKlEntlbPRjU3u/ycX1SzY6
ZLctJIcfIsV3ph+rTOxat6pRhdNyJIbSyN6ZvRqxu5yxsXcMHb0othh+tl4q7L2cKVGilKtlZwVX
gzPIMAOdfccsQZwOFsJUTgTkGT2H3HvUohikIRWxyScJTsXBzcb8s4zhVrROxQscYCjcpsHIHtWu
KwpfgxPj7A1IgkAAK6GKvcBtzrp35tH4KelFF7sZ/HO8S8LIGPcRV+klTzOx7z2rOdE/hl4kBxsk
tZBPU6cpQVra9WFKK/tJRL29Vzp1OtaFnl+muii+oGmsH0FRm19zd7QOMaXAvTp0+kODcVu+Q/04
7vZF59UHuAjWhmrN8nHXH59jBlCDqjQP2VVUGZulQ+2F9tlUi/JnmBh20IT4/PY6GL2hWhgieVWc
h6YafFgb3sYpv3HYSNmoQhDSUIBa60e4de4inkFQg0M3BrOrtDAeq/a5oz75pqaZ3Gi33Ypslk5n
B09SByHPtaxDboddP6KyeebmSE5ZCG3JjTPtFXXe5uhCEnqi3qwcagprSAXFpq9h7hV8fOCvJk2y
A3BEtX/TwekWv4+univNyh609hyNs6BB7Vif6XNVGL9C0w1GVBo3Wk1XCQKyJqwtwg4U8kxKFqsB
S7AGQMjcc28aHc92ZMvNQIEbkO1Sde6rjUfHepExw1tyHof2EoXfRVL8/XjoV/bchtZ8ajNbu5OI
TLr7RNUn3cc2XZn2oL4kjnFmk1kHIbThabKKMnlSQqXfWOrry3w19eVb/JEbRVbU516HnjmHVxRQ
OITxJGMaLDvd7ZDUqoRAVKHOlfmnqaL9t0toDP7I8BnlcUZehYq3PuZbSJPf7753x46fxdoQ9nmP
k0atECCxSOe4GcvpLMdx+CtDzBS9Zarzkd9axgyXqRQa/iFJK3o4Uvir7zokxlsato6BetWcK3dm
VvSfrDazvmVWpf8Fr0e5i1vXy3dqUxG8IZZFC6tHAG61qecgRVTk7s8evG9H3y2BSePWKXKOyWRO
Pwp7yNMAc6zeCIxqCuGfZPOEfr8gOX/6eP9fv4qZPXXtRVt/ocev9UZKDFV1O4QBkCxSmjXc/L2c
aLe7sRrAsix9x6ryYzcg6jJpRe178+weMJYtPm/8kGXjrz+Dgx0F7SWQalTZ3++ODPh/bPRzcbZ7
vKiCWDFTHYEht74Pq6g/UTdKsuOogrQCP9GmsKvtRCtP8Zyb8gDjwisOuqFkqLK4Id2Cj3/ddZjQ
eR5B3kVGYJHHXW1d2KBmwtN9Pqvt2F8Ai1Ae0oEX85JN9miCpxvjrfIQdACAY6IHABph6TasgXR4
Kgy6MoXWqceqZsedVZ0jOy/27QTPMR+6NJj6zji01qxtDb0+psvYVN1JglD1oSurr3KQoiwEDeLU
OSWA2bAMHM1S7K1miIRfRYDEgdK09QAarMRod4wo0+9gp2uHcfCOIk6aT/ShxEbfcRU1iWL4+FL9
5BctncC1ry1gnWxCmdg4KXOnfrciQRHD67nIweVvBOjVU/h/Q7EF6bVgMMsb5/0+nOJxxNWwoUTq
2flh9GqxgwJtHwqP0mod442TjuNGkn89pgZ7ZmkHQminGb26FKx6NOyxtadTqtfVvdsZzWccPfXP
aVGixSH75jVM4AJvbLLrRV2uexDd3EcLrHF14gynyBHgU7gaiAu/pjHzviRKk33Jp2RL1mZrqOVx
/kfot4sopq4cqyeZufOhIeh8GmJIfpUHznBjWquz+vvGQzIa0TKmxA5eLWYOrtjIzHo+NRNF2N1o
G+0XtyRI9Pi9f4PlFW69Gm6MCCAUiydWk/7q+tE/WxSdgeuA99e80o9GWR5Dp1eeQSEPp55m/9YZ
vQoPXOQ8iwHt8ApdnqDvl5Momo29lQ0n9JOK+mgpknG1FGWzXYxb2b9ozRf9gXZrm0IcmmwZ/Kdw
yBIju7C0kknfEHNZT5gqLelZp/cnWxXE3aECWDzT6n2LoW6ZQaIC5974qssOeXc90FJeMCJERe6p
qwjcqJkWKtX/4+y8luRGsjT9KmN1jxkIh1qbbrMNgUCkYpJJfQMjWVnQWuPp90OWaAYyMrDMu2az
CA/Xx8/5hRdfQXngJSqlljVtKfvwJLnct8VSpWc0ZJuEwdghzDWX07GN9aQQouAlM7Nf32dTUTiD
blb3UtOqK1WyxTQ+NUXuhtBsDs/Q3TptCvXtUIR1mlyRQwlvC6tR3+b5FH2U1UR/wDZl/KPpiw5X
+UEZVoLvc70kcwEGRZ71X5ZZ2krW0lJGJ/Poc+N9MA1lsIlFDUi6vjAfL4/ouambFWVn5AHX2dOF
89Pm72oVcnSbeUdwxdNnaGCmIGwqlTX3g2fvJ2bORleJbCKIQR4xp8MpAsKmyeqpxxeBv80Hadjr
UwhPMirb/FPeagqyCGPqFEH9qS/rNZnexSkwzyaqVsBOUbLR0ThdPCUAbmlBqJTDEZW07lqtrHFv
Kdhpip6AEqEQsbJ6zraHZhcPGEG2fWn2oFdhL5fDYB01WLwbu+hJRVWIQbswRrXPcQFR+fI8nmuQ
BzSquGh24ei32Bk4YFZoMgzRkb8b432dYtXsmrkeWTuwAAol0MlYBf+cWTyzoKEMo5ixBQVxOqm5
moLmVSPvSGZkxOOGG3uD3LK0+lA6sxkpkfAKndcQGel5x/y0SqUhsQaTPl3lWm9B8OfUfhSRJe58
VUuuPcWqr2vZy+/irJCDu85skwdopilQSaN9m/lDuVHzJEfxAtruewAEfUiGQYhNaqf6Z0yJ7DVV
xDOyVhR0KOpwChMpoqV2+ovbPq31sFCDK0nXJyqrQW/fJFnIhR6HQZBtOyvHuzdWR3A4aVPy27Ko
HB8yZBjy7WQGjGSWoctqRbrabnFX0HoyXmof7y6vm+dnDegUsndPwQYKV4t10wZRaHitNR7DZGqK
nWw3uMyNQCw2phzhqnq5teWLl33IsGiQ4mZtIrg+i+aQyK/lpk3HY2HhisQr29ymRf+u5M3r+ii7
wbWOANZlRO5Uyc19h7PTym8412PQfWxvsrYcsIuZsTIdSSYOoGOQ9NHDpJLAsBVo0OgArMkwPT/0
SF+IOVwFuTLDAE4XAXwy+NrJmBxzbRg/M8vhfYAZ2EbNZsWFcqpudckuN3VkZJ89UJ/fL4/2mZ5S
BUCqUqXy9tw3w6y8DomX1DvimSQ5bRLmrgn7Zk+0LI6Xm1psUMp7ik5ejJiO5wRhxzLo8ZAqHrIo
uPI8LdzA+1PdjjK24ycGhpmkLzdT5yfHwkzz/eWWl0tqbnp2BQHzIc+sseXNoktDWkRkLd1IMyVg
Eo4RpfnvaZeXGyUOxTWCTe2+zucKdqJKbzJsTVZeCItj8OkXzIwqKrk4iT7DpjdpTWG1Nia3rcDy
bULdS8vZ0CdfswN9Khn9FGj92RInPMUNxhhC4umCqhmA2oda7wIZKTZD06nDgcS7eCM1haltoajE
ey8svV1B7fODUWChHSNgQGLH3lAPk7ZaGodv/b6Kb1XUlXhANqnQV66i52sBQgAOHCSAQDKwIk5/
pJ9LdYBhTu9mrQj9g1UpNhUvRZm+NmkZhU5rh5q0gyrtYwxi+WuXxfPmyRShOcF1AY4CMOBp80Wd
93YtytEtExOFFHLyVxEqZ+mGhOn0XgWXeGU3VrVTyiJZ6fliwz1NjzpveDQsZy7Y4mihqudricFS
5FkzHPtgmjjicw2z1k7T1yKMc6sOcsIMcyKHyEFz2s82R6DI1qbRDe1S+13nbInyNsaEurE2JYId
KFAk+Rs4Gu/yIXnomnZPlfWIFtkRkdwbiIAbFeu8QPecIE38jeEX+46IaGrFpu+nbZ1rN6hbuQCq
bpQkffDU8U046A92U+3kJL21U8z0pi8TMVU1JTeQpUh7AHJO2WIVkm5I/4rkPUalDgyUmxT2dybX
34WPCEUhG0eM7ZtNnXt3CtI5ajng0vLN17Ij5ZOdjtGa1RRvpjFDS4fCyjjzhNrD0BXUldq9mg05
NcY+dT1hfpHaYc2Zfpl4e5pIFjB5Jeo85IMXE1kVuZW2rT261GnQXG0124WBRhJWTKabx0a0MQOB
KWtY+ngyWopTj+in5Dn0sF+7reZfAg+AvAOFNuTyl5upboljvAz/OQ6fyLzBACq2HcjbGolLuUSP
8vJp+nwFE8/NMRYOB6D2lhqsJtdTN3CduSBFxtvYN8RVkFmmQ2prBYrylLw8PcvmlmY08sxwgVh9
un7RzTAkrQsnkptNPtzaPcHYFrWE6YsuAbzcdHYRl8dQwhT8qkCZW9901mg3GzLm2g82BSYbcWJb
rIR2fqbxaMSRuUYGy97puYIFpdpprepKZqkYqNP4EqJGLDZ7jxA3CmayP3YPfqcrH1ThGzLwOL15
G401shhU3KxiSz5hVUB6XjenfcZbb7ZYgKU1I0YWZxPaYDH7imJRM2jtO0+W2htZSs3HxFT99wjf
jWvPrjO3o6nAFiXcIhaleLd4+IRBnSdwmeMrBRO/Y6tGFOBj3HIAZpfHqOnwVhcaamRo8O9CZAw3
aI62Py4vqjPbaYaUQTIk5mI3LYUQ4t6zkNkUvWt0RrrvLNQZUWOIClcPpPSz13MeAHKzb+tSMlDk
aBMn0ar6a0rwt5JSf35ozr9k9rEH4kcAOF8ePz8klLiwyMv2LkMtOvJPcnvVFwXqYitdfn4L0dAs
ZEzwB0lgWR1PBDRcVe16l0V86McOKkgYe5twyO/7tEXhSVL36aSDtjTeCDO6LQv8f6y+dNFsvMpK
U3Lkafw8Zum3PEnsm7aNv1/+hWdGAt8alaCN7BiLcbH9tLGwpiGKe7f2jMgBitZlm0SWpN8vN/N8
xRP+cmzBAieV8ew2ln0ht7YUm0im9+g4N9ODgAWz8eww2g+ltiZdcK45rsNZap/bnyfjYn6lOrUr
3A2PeqyiVoXfxwOG32XnAl+S4h1FJFQfL/dw+dTjiOaB/9NILtrs2iJOe/D3CLSEnisXJTp7FKQd
ZHju4QMlbCm73sV6VO7UKbc3Uy+ib0g9N05k4/mcdFV2EHU9bdBcWfPdeH6eUzqaRwOUCDnsZa0i
EV0TIFk6ulXMnkuJF269LrIcD3mXFezd86HnvqBGN0t3s72eyCc/bS3LK0Lwi3161aRgy8e24l6v
2/BoZWNwa+R2/P7yuD/vGnnkp+KYNSfozMUCjhI/LTvkFQBBq/JMAURUN+mDQw4Y5lfjuqcgAA9W
Ukjkj5Yhpej6ElP1NjlqrSG/0SOgz6hOoTZY2MX+F3vFLrFJpYDPnM+PJYV37AYJ1ocsHEMr8n2b
+MNOCXhIxbVIVs6oZwNIsYbExHzPzw+KJa8xaec8GakdR1gI4yC5HXyIjC7+Q0P1cGWPLJqagfia
AswVjzrU3XmPnm5LPUAsr2xK+zh3z+kaRUar2avqO4EG4lpgfHrHPrVFNMEzDvM1XmOLdWFLYa6O
lSQde0nOHV0pU0zrpfT3vg27W2MAnnZ5xhYn/VN7IP1InZKsnUkxp30LTSRoohiAgtEqhzzTtH2B
PPY2TGyeYUpX7jW/HL4nRfprK+WpXTAn82NnRqovD3AJmdOkgLjiknPJ8Fb0os2kTMaHPovW6Jjn
po8yPC9cMsXoBSy62GVmmWdV5V8ZYy82lhJ9BObXfkKedFjZ1ItD5M9OUUvgPU+EpCwDJJCf3hRo
suWOnGq35tAnO0lNozul4EmNCOWap9r8YP4pIPuzvdnNi4IiHhv2IiAbo76P4myIrtRBlZDu8v2t
LZXaHZ4bnhPJSrcB3LtWsH6WFpoJRUg0zQAbtvnSuyewplqgsRkf67qBzDskwSEJasPxoObcKxPe
PeAq/W1dKV9M29feXV6v82QtusylD/9nVtagtriICJEIkaxEttKrfIz7L1PqIZOMEjXoh8vtnOkl
L2AiLVIjkMWWkP6GxFqv6kl4lejxTZTDLKGiYjjhoKk3da5316k6mO8L8kXbyjTXgLBndiV5fuJd
jlACkOWJAwFoQDkuDI56qevmY4apdf8OEeZu2CInP5VIjiaJfzCxnfoDW/nSWNmdZxYyz0b2J3Bm
QExi/n0/3Ya9HPuNUunSEWh/cDVWpfyxFGW/L7023k+BUFcq42e2KPcTMGPkS9C0EIvMUJok/JU/
hFcUb7AlCBqoTiohx0HTgvjH5Zk9O7bc8HjSkH/ghXrat9ToQp66cYSZlz4WDiAU3BCMxFI/Aogt
ahdpRWROk7Ca4C7lYq2ie675+S6hMMeW5fRbNJ9VmRX4JVohmRQejCLHXbCWh6i89RAPCY5IJlJg
LSulDm+yDpTh5d6fOTJI8ABt5iYjd770rxNpM7+YAOWoeKQjFKOHjqdpPUlPCrqlV4W7As9e53Kj
56aXAA6SKbhTiLuL5aQlo1R6qoUcRdajwaekxSYCEHtHf82VlXRm3wICmUXrKObOzLbT4e0UNL7U
MEfdPaOQvOHiSbaRMcl7SbLDe60Zyn0ATOIYkAbG5MvuVsb3ice9OKDgOhAEcUoZ1LQWB5Tnk2qp
zBLBREPNNkYd1psB1uW1baX6VslUfatF2Xv0AFo3jON4Q1VD2VjjHEo38x817+jhDLV2zy+mgMHA
cRLEgsaUUzFdwlw4Z5IkhYR3jMd2REi/E+CqA8TXp61dq1W6EjI97difhuGpvbl0BKnYesopns5D
KgUp2ScjOFIrVd7kSkcesULVvdnnDTY1O9OaFBAUGoytDa8M+Vual+P7VEmROvQmL1CPUujnbyEL
Wj9AyUViY4xZ+8OL+uZdTQkKZXExtG8JkrYqYN17uCfTwajb3cgtn24ss1VvCNk+Weg9/REKZeg3
tUlFASlPalQ7LQrN66zDj/YuNiG9uF5iZP0xbwZhbhE89ZIjGMukuPbaYRg2naAmuh/Hfkx3jVea
8b6qSZlvebl42TUioIO4KQbuxY2IMBLdFYC31A8AS41hpVSx2L881wgL4StA7SX7RKB4Oq7AA8vB
kKB6ySJW96i7Rtc5Bfd32lTkvIu8+KNIjLUqxbnFI9CvgS3ADoZde9ooAgldGWId4CLolHwyjC7b
JXmnf2wtPFsvHxXL/fO0cIifqLXN2kb6siCSKjA40y4NjuQ3dTeCDZCgdA55EaR8AZtuCx1VA3eO
XL8QUvJN1M2nqm/xeGor5VqEGXxqKKUr63lxaj/9qln0CSIMoTmb6XQEygDD1jFQ/StbxdByk2eS
XRyrwNavJ73m5MT+KUQcvPFwI5hBQofLo7KcgKdZB6ENUpAZeF4fnyrkZKvBdA21zO9R0sdNuoi7
K1Fm0i8+hOeDYuZMyYI8E2f1Yq5xTM3IGCP7yUjkn0AwP+JWhFSL4elH3R7XrsNlz+bmZi/ReU3P
z+HFwOadMXh5T39yktOYQ+nJEfB2fpSDUt//2iA+NUWvSOZA5ONdcTqHceShtiTC+Co3BywLxrDV
P8DWTayNWXf1WrH4KUa7cAIu3f0icCATSlaSyyEnsn0XFW3h1KLRP83+yM1m6JTOdwSx8g8bhzjb
VXCYnz4IOY67fc+z676uzJ2BYKd1rC3EFne5Hw6kgWtrIimX08ErTAn1fmNkE+7aCBV3E8DaEmW9
NtD7P5Je6RHiFpH4nqmDYTlD1SVreK3l/D2tTGJESjgEcBxLp4M6iEHKW6lJr6Ss048l6mhHBUwj
Au/6uLIyzzVFTn+WlAOx+cxK0Ao6XiV2brlTlSg7NTArZ0xCdYtwTLey3xbx79MpS9gPYJgwDSTc
olceUSjep7rkBrAhruox1R1DivxDZ0XhfTal7Up7i6jlqT2Ue8DbcBHTt8XS7AqQEyAx0ityaLit
9EF1PfWJemy0KN3nlvTN66v00I1oZWSVLa9wg871llTqXOrnN5BuP51DzMW1JMoocJejHbmwNWDV
h5oZbdRGVvEaiNbiwXMNzpi7GUIBIm6JvBl5tloRLpvHQtJwyWt5bd3ZpSI5Uofo8YwPWlk6z26V
eZmicjIrj8wnwBICnul9UgtwKK46Ra25gd4FB6rvavujXHea7ERkZD433oDLAtqQsonDQZ2+AUJa
pNskryLTaSMELSA5ayV66zOVauUnzufqz8fF/At/XgLzmP305Eo0JMnqWJLczE+1XdSF8b630/ZL
2+jdtqYYfojxF/xw+Uh8NhEg54DP8Bqh5iysJX6uloNu6CmiOz5O7JhjWLqTilZsc3Dw18Ku1qLz
Z1uYC52NS08hU0OIUE87OUDLmfzW9tE2HSQnoQa+08aqdlrqEM7lrj1DG8w1KoA6MoQ3HgMwPE/b
Mkx0uDKvbA5apiLxEirvhFZ867P2g4gH3Ewkoz2IybgGhM4habpI/znKhAmfrvzwJ3TKGgt3DOw6
1qRsl4Mw64iQ3icGhz7DO3T++59mOu94upjBMF1T1lOQmcAqRMRfcUmFqAxAvVhLJjyD3TPkc/2M
xCulDPDniyvdrLqoSkOrOWQ2kuWaNl0NsdzuVJxvN0U+vrcr6S41pLvA729ahZeI1RZXXV5nK0v8
qWc/r3FS3WAnYbbOT29Kmoue92Dt64YiApGTlewl27wrcBzYQCo+hvV9K8XbTM1cocWfZ0OUqpMd
KUlu29Q8xkaDej1i/rDWf6RSvEcXxS2CwZVysS2H5IMkqqtGyDvfqN8aQ/8XLPp/fgz/x38kYkpm
Xkn97//lzz/yYqwgozSLP/77TfGYPTTV42Nz+6343/mf/vOfnv7Df9+GP6q8zv9olv/VyT/i+3+1
v/vWfDv5A/ZDYTO+bR+r8d1j3SbNUwP80vm//P/9y/96fPrK+7F4/NdvP/I2QyTt3aMf5tlvf/3V
8fd//TaXO//n58//9Xd331L+2f+t/PkrGeXxP7/29z95/FY3//pNmqe4f3z6nzOsEbvcJpj/b+W/
QVOz/aDFz4DHmW1aI3c7/51l//esJj8HmahVoM+n/PZ38yfz8J95+a+sTe/zEBGAf/12mg+kIci0
lKOXippJPBYFxY4YZa94gOsVel9508nDStx//vPgYU73aFck3RhYRbL3otT+Qw509U1oSvnup7H8
qzPrPx51/dOvE+SHVVhrUG0SHmykfRoPR7SofHjV583lVQKaPYtbiF54g0fJAWm7PPwaTWZTrdBK
XxidZdCnRF2rVyUvYk6rEab6KF3JRjGuwTle+PxSxEZLTW3MyyzY535WfOMZiDfcYPZrQmCnl9/f
S4fc+enoF34jW2WODM2gq12LhYclJ3t4D/r9yKpC71DVwjXd4Je6sggk4zSOakOrgv3YqMXotGFc
htdmnzZr+erzDbAVTjsjpmyEhBMZjlZgIbYBhGMnGyZjzWP3/PdJ0p5+fyKLhjedEuyNQIj4S2DX
IXZJPnEpkJbLy3Ue9//cDv/Mx9Jm1BwnRfUy/CtCvTN3euXLW1UbzKOBWs9KUHB+yol3TnvRtMjR
DmFnOOXoQXpIg/woRpjodhP7V12r/Bpg/++uwHA7bacq+nYYp8JwjKrr91Nj5rc6uqdAntDRlESe
fnjNkImlqizW9GlTN4lB3DZ+JxGm7A1Jtj7ADhjeXW7h9GXyT0+W0RNyJrgkdZnh5JGk4LaK8RJe
VeZWLbDDMfO8cqoq83YgIL8qXreqZz5PyPO1IJbAk6xPxAjvh2aRZX1j+7p3LXrF35cSlnXoNDeu
3ipiJ3u9v5MDE6FHVfmUa4r/43K35/P9efskyRcT6E8p6WkZ+mVUoumtKOMhH2biqlroB7xi5jAx
H66sgVjlcoun8f8/A73kRKJNOiopjwrHmjrvfR7p3zt80vZ1plm7Sq0nPE3x6Lvc1gu9Wz70Jt1X
J+HllLGEUe7zuqgASNo3+JwYm3D22AF+iQFmUDf7yw2e33eAWk6HU0kls/VzT3eQAhb7GAWCQysB
pkRRTttIQ7NWqX9SEjgzb0tocSC3Xd61geGAbrS2mKhIezWt9B2QLJQzNXDNUtVLu6YFKyD7arLV
2pAsYs2bkwSGOHh5vQZeOX9ikvs+7XONyrUYPJUTebCNb+D0mgdREOVeHtEXvr40/ZhwZ8x9nXKr
LprxBqNx461a2N1KRuD8YtS0xWlPxS9IUJQ0HNHBM2/TZoQBYiaOJGdiZyvt7E5b5yuNvdSVxWFZ
Us2kUgWiIpPj9kGNJIgultkg9nd5qF5Y7Uv/BVmygkzSOfTNRNFv1ESLtsVQfdTBjjt2AmUrN2sL
EkshrWzl8xfZM8K7aPuh6eMJayjqpHtVHzG689vwWu2ltbj0hT6py6ccUp6zXa3hwOFuPtetiN20
xZYszQxlh2OX7+AiGR37uLVWHm8vdWqxnLPWiyVvZDmLWBTXuW72e+A443VXUUq7PFELpOXfZyBE
vtMtM2Bqa4cF11laDcUdqINsP9SlsRvN/huJKGWH2JS3CcYMg8saaxlkDaedNkjB8fIPeGElLoMc
jfIk0B5Dd4BthG9No019lAAs4/F1n9dOu9eCv0I+QNGp6ub9Vasr8a0pqZNz+esL8e//jN5iH0l1
3EgRFSqnM+BIyDjPb4sRO3kJmRecEc0fStx8KUhf4u8c8He9mm+oVIjtmPY59mlaib9rA4PIGB0L
w2x/kjvk7dQ1fsH50cWG8rT7kVbyHkHsx2GHp49DX5DE1tvO+365/y98XixiuyJF5jk1iYBLhJRK
ADCJf18W6Pa9alcrS8ZVPqQGCFjZxnsHerfSio+R1yQoAMm/xg/+ewJBnZwO0CDHldEpqU0xoDHI
PxrhUfRR9db6VbXuf5pYJpjzEVZhzduAGoAKl0Kgw5Q6Y6cHa/Xv8/EiWabTPhiSj4VOWYDuF6V4
XxRWf1NVPZ7FiFI5QSGFm95umw2g8dqt7EByL0/++dMJiONps16kSUUaEGD4SIQdhIznbIXo/Q2z
9ms8qb+HjvLnaRM+lcoglgjQUhODUYwiPN3cosQjwpXj7/ylC/v+tAFLEkaNriCyso2wtwk1zpuy
t9m6CZK8fhKrGzkc05XjfJEU/Ls7kN5OW5smKerFoNnOqMvGodRGDR3fWNonI2pBHCDw7QoRH0WY
AH4dbeONyVLcFZ2NFXo2ZStwx7OblorDYtNGHrWxVskkp/KT6qPUx8W7Jmryw+VVcf6WJP972sce
liLmBkyZmqjtXYWw1zHGDOKuUCbe4Hb92BaafWvGo7FyRsyD9zz8BHl62uDM7/BigyM4T6nfJEEZ
XyuNPTnIObfXMifIyuydHTag38vJGzvSRnrIZazIxQcpxZsStZLBtF8VMj1DZVpxUaZmyfNnik3t
7aBFb+LY/hAgnRugF+AWYxBvERp5f3mazm9eKPynowb7EzsSqIcOGF/v2hO2d11iBO2ELbYsl5s4
P2AU0BdN2EoVD76OxgpARekAnja6AlNAUPaq7y/hRkauKo3COnL8WABfqWz1a2E2zefLX39hgJYk
OeJWyoGSZTiFiXGs7FnNrmr8iddolTuXm3hhgJZuaDJSOxFie4bT4bZ5wHLAvpXHoH981deXKPcG
tSGf+o7pINVdFFt0l6KHNiuKNcrb+aMTtfvT6YW42ovAnmxH9gcsQfVIir5oqDh+Sfy2wJJeNiJv
C87PfHu5Py+0twxlutwC/R2anuOVVvFuDJViH0y5uUuVSbpNE3QCbSV8VZaYM3J5qMhGaEFE9BwN
ecFrn7B070me/eNyV86urZnrfzp0ymQjnYGDuxOVpu/UYAWd0LKkgw9Q7HWH/PJRHg04pfm5ITm1
WU/wVsOxwUnajuX6Nbsb1fHFcdj4VUFMpkmODzQWb+ZJN7BMHo1yNa8wH0XPDnZaWBxR0M8H9GCE
RHoVR2gsVLFztuN4L6zGQG0a63GpxVA1Kotog/Bnv9EL/23p9fXrhnCZCm8Go9HCmFpp3aaAqrUw
9D4Dx1XVlQP/7PbXqQOfroIms+W2j3z/kKpeO11Fbaupm6m20Kd6zTKzlgKvMzEM4bq8PthpVm10
OfTyTV2Nf6QoeP5xuYnzfQBTcNqHcTB8A8lM5r9u0CzTisL7alWjtYIsXZAR/4qYQLgsDhlI66lU
Tq3vjqPUbPPci+6DGgx2YkNYrsxA2aBgJqBkmqGTYcN6r+VFsyZSNC/l5wsQrMRp53xNTpVobHzX
b6H5Bb02osaaVW87X04PyKC/qlAB62qxlTRY1H2oqxWWe54X7lNF6rutPCCX+ZpJgo562g8vjPNW
qXzdBS4XHkOSCW8Yw1/THvp7ivSlbcYEQH+gGiy55pR8AXVd3mXdhLdl0shfLv/+83GzPlctT6r2
STugjZzGias2sbmLszo4CENiTfskDT5I+hj8KM20v1NNwuUYTODVJOFU62Vae2+PcvHx8u84v9hh
Jix+RpoWdoUKnotmhdTdYDAJEbQLU+zkX9XAU47mJ3RCCWTe0usqhnrsBznKyGX8sQ48++vlz8/r
9vl6fob361ITPRs/jl1orMquw0Pg2po8ztYm7vGXR+sH4cuiCfa1GgYPl9t8Ycye4R8CvUpjqwxd
Owj7N+lIvXvndWE3rRyi5/co6IbTOVGHLkt1cinuaGuNRLq56vBeA8Na7KpKHqd9ovpD7L6mM+gn
nDYWToh5FrGfu/GUT7u+jcxbKYLOdPnr56MCJElOv862tNBikgI3Tvz8McLq6q0aDD10fRTFdpfb
OD8d4HNO20DauzJYr5nrMRXDpjBHmOqtgQTBq76/xHk2tgW8yzADt62LNtzpQ8hE5HZrviZbCJpp
8fuHqO+8EFsPF1GpCS70NNP4B9NDk/UVHUAbaXHmK4PkhX065K4dlyV5vGQKH+rcUFaOkLNzTC10
XsY/7XCC8iRRK5G7bTOZitOYmX9oZckwbkZhpvIKRuB8KwA+Tlux1TiSasTn3K7PpX2Wl9FuMtrw
Q5th0vaacSJDctoEesMD6FY9d73IUsd9I0/JXRI0drby/fk7z84qVB4W81AHna9bA0qw+BgZtxM5
uW0q6vTaHIvhfrRw1dNwOb6TO8t0Ky1YY+GfPU5wKFg0a2cmOrFeE7qZ1inosvbGg4x08KbvlGqr
lPb0mrerAHl6Onx6mvWRNhqQn0QbvDWpxiQbwNPDyqk7HxlnRm8pljUKv2+iZAxdILbIv5tddwXq
QtlmkvXQJASzoVmv5V/mn3ymrWWIFo8KdhiUyQ91O+Nnyyp2hhSbxbLypa84NJFQzdvQ31hRFX++
vPhemKUlAKnyNLlJsix3+8Hrk2abdDL1x43ZBZH+wRhy3wg3HWC3YU2W66UGFwGIUhn4lSZ26AZZ
LdpNr3ZjtcmDvvkklVIZ7pJBNGtqoOc3r7lMEhI8TeQY9NCVlVA7hkOiAlcfI4SR/bXNdfYWACO2
6E6S2gjlJFrmNjiNvGsjX8VnIJOLV72eZ4jY6eqWuwmvdXO0D5I+9MALW/E573rNWjmjz48QGnSn
n0+HQgg8r2I3zww5uZa9JJXvrX4yY0cvRCE7r1llAJhPm8n1wbALXwpdbMlRYsQabdsAKHEjE4x9
06ja4XI7L8zGs7NA5L4oii5y8TRJ5K0hB/LEYefJby9///xRis/laT/8Xo+i0cu8Q0Q2FJGFMAsc
Fd3hAt3MWP5U53F5Ezb2o5W05nVahJW4v9zwCx1b6slagL5VYnfpkAa6eYcpYfQ25HxYeZ6f79az
15lqh2EhR3bm4uTwYbKbOwQE4LPV2hEBdlexSny3x+mdbq5C6M/2ZyYInw5k5CnCD0Y9dgtyA53T
cIK/HdMs9neXx+vsKcP3F+vaLDo0mtH4gWTRf9DgIG8iatq3WK0Kp4aH/Hi5mbOXg84NcNqNbAxx
Iu5oRhjF4E46wnsbYLvVfagFw4e2wYeiiiTr3eXWzm7WmWF82lqEYuEQGD3uf9NQvwvVLKuum3Cs
Hho9M4rXXKezpMppI2OhjBriMNJhpBCgHypcr9pqi45qOkqvmhyxfIMWcJXqQC0D15QDzMTRLkUh
fUgq1BkinEbMQxnZwntNADdLYJz2B8X8okVbl8ZyKz52kjJtEz2Kr/sJ68fL83J+MWMCdNpELlly
xzOWzArlDLcVEsutscSqqPUL31/ibDsV+OI49bGbCQWtzjpTwoBcYZysTch53BFuSot1rJdR2gNf
8V1PM/0b2QqE6+dW/THLjAiJgsx+G5mdglLUZLlZhGBWnqBpuVHDKXNDXCQ/okuRrdwVL6zyZRHK
ZsNMtRRHrmjVCbSELl+XwKE+hL5ZrbHbzrcBreJ0xkbNx9YvlH03miprcHxFae0bhJ5T9Yh/ceK7
lxfG+ePhGW5MtnD08+CRuUFZNt9FMFi/U5Sk+JpNwcbQByvDJKG0fr/c2gsZvmewp4KaF/wQEbq9
JOp4q8pJvdXjpPvo16Hpb4PSTuUbM/A7v0WLrYV9vOG5nxjfc5FRw7z8K15arMuTF8KXic6M77bS
KPf7EDoE0X+WipX9/ML3l1e8oWQF3sqq78bAhNJtIOtTviktJVmJ91/6/rxkfnpWJpYYE9NOfdf0
m/IO3RPp90rCOHFzeXjOX0xA5E8/H/XxOKo+SZw2FN8Te5jua7n5Ynpa+rHByyDaXm7m/AKHnXba
jC26TB4aG1hVpRd7Kw3hdMedJW1EleWPl9s4O1I8wOdV/9NI+THIWXyJiORNY0TMTs2jb6PWBitB
yfmRUpeAGITjAgiSvXGYSuxzJXDOd2qtRK6Rjf0bIzDHlVTe2W5Aql1M+NC1YvThz7pFAVqbtLjN
A8sqmpXI7YVuLHEXXjaYKaD/2IU/jCGv70kHXN2Hbe95+W2DNPBKOy9kdtE8OZ0OdSrANA5d4uL5
VeyMSBIPpHiNvabX/r7HumrXET3cQKDIEc7Sg0OZw3eNoyraxEoTrmURXziFnpXD4zo2wzarYzfO
pMeqUpT7IUhtaj6BeUg9c3S83P7Kq8P71A8xhbRGKlaOhvNDrSz5mBlYWDssiVh9fMo34Eu/G92o
7FqUU6+0dhXd/VIziy0sJ0Ml1DEtjnZFmsmSIZNn2Cy4LULix8Ju1ixAzy9MZUn2LEWE33MrJy6p
2g5zozQtR4e9MA37yxv47CExG+qcrhjLyyDee8JHK6Y098VkJTe+5esfTStYk8A82weamMfwpzPC
q7uoHKIZshCp3Z2pDDrqtGaUr9mzvvD95eaNoxE+nGanbmJLLbw7BC5ZUmofrlTNXvj+ktShTUGn
eFEcuAViJtIXcrIwaSGwGjPV7B8+2v2fyZ2fOVQqqjmMxfOsD7Ivp2OEXxZ6bLrI3CIK6k2pDNPH
qPURXZGq7mumtNZtNVWNE0hySaIcYeOq78Qh00FNb4pmfBiEZO6aqnvjq8V9WqdoPI2afM/m/9Hi
RrALp+GNrMj6VRCN1TEaRgnh+9rb67HR3WFBr+19I693kk2OR+LyxjXc610lm7Fvchbt4sgytx0Q
l11cWu0Okmlyh69SOctFFIjBpP+PozPZbpTXwugTsRZ9MxXg3nGcvjLRSip/IRoJEBJCevr75U5r
UOWyQTrt3jIgpoN8N5JWHe1v3NiElpJVjtlfvx/XnYWjfD9hD7i0XWxLTtlcApGUYIByC+nd2pSV
DQ+nKouNJaIX4T7m43r1F9B/HfZCKsBQmnPbrGLfoMdXw3TETGlBXEBRU3XHDV6BypOLqOFl/dri
BiK3oo1rk6X8xbJVHxadwxjG9QPI9ynUr8kZZvoGVXWUvgub51dBlT0A9dx9r+j2PrZB4pEJrBmw
xwKz8+PeVBj8ZAcl8/DUZ2NfBT1NCaAiV8OnVwgjz1ZynKXRNBBEw7zCfPEjBlE0DO04E1TDbvHE
3+F/8TFEmHLS6kwiFzENmUPsPGWr/VSx55XbhAVIv7dA6TTRmbNfPNkEtM3Ix65uwhxNsywPcYvQ
7sDbriuxIizxy4m+8oQd8rIPm+JiLPg4Rc/FETfB0pTB4vFSaTDvaT4UZRC2op774DlQAEanFNAY
HVJYfzNaGjzlJbBiUEOCFHDU3P03peZlmbWDYm3+HsOwBhbowQ7uRYZ56SZ6zvRIjEj/a1iINKi3
ZOvW7/C3utNlovRDU/nzWIneFFXkEJsWacUK9oaHtG6H7kcDkzEX8wuuDn8nQ6AfWrvvsT0bAO68
ZPNhwhzfwrJux2ZTBbwrQ+ZdHKAQJV7GqGyGqNRe+goY2Ey037Wk+F34aVT81GXFNwYgXvzFB1Qb
ET7yz8rgOZvyle19QHCC2RHgyCIip3yvoPxLfHD85BLpG++nfTYsIEI4TPVDhLC3TfrZCWBNN3zK
aYB31NN3O/MKEyIlmsLniSUj6QeB4ba17NNfO5nziU1/J2uyKgZvrd42qOOC4sUHe7jyM7WLPfok
Iu/deu1fCskEVdTHiAn7dAF7zCO9X4thICEWo8hCw3LQ+XMcpSc3Q7OqPVmbZgRbWMK5mgbLhUk2
XgcFfYPJm9/BmPzQRAk8uK7hB5heSrjg9uMQHzB7jqYuq0yrIpDK/ed4+y9L9D005sCs3xKZdNVA
HbQwqff4KyKu9YYEesl7qOTASc3msM4HaN48tUKY4bD1PyBe6x2aJPJNaXFxEZhHPZs/l47dAdAS
JIlnqJC8i83CauHTezth2t93c+1F+r7S8MjFhE9lOVF+UQG5cgGfqiXhMNZ47h95In500P83avxH
Q+9isD3VuviSh+xDsuZOi+3q2pGRrcczHXd7OSxghIY7M65/A9+7Zr43Ep0BdMztTXl0l/HVwupD
92pKDm2kzk7431h2ZKWN0ucpSr7aNYNJIWRlj4u/yjR/A6wpJXxUf6E7vUFa8VRk8J1jrLHEJKAm
bGlNiSmuetTFgz//KjrbT29LT3m3/EPGZQh6In8SgJVqFRbv+MdJkA373voEJnr+yxbbsU0eUoVq
/8jto0h6LHvEH0wGNSAvL12CzSMYJTBd693bcK1U2J4711WbvxwSATEsVpUui1+wkgU4Zwvh7yCs
/Ov18uyzbRemTW0doqRp1WcTA5kLz2T+p5Bb/+u8d5xgLjwo9cwfPQRVRBTjfivEwybl95T1zy0o
jUTPABeb6JJAiEMiLh/DZgJEcZ5rHi6HtBDyKJLGkBVowDLdZrofsiAmatuCM1CA7GUUK6/BFj93
LGgrrOnJi0nST0pVKQXCt2aNT9IzYTWBuQPYWjzoiIzG7FW0/YtV820dkDTYSRgP4N6Of7ZQPy5d
vAcRkDBQH5hOX7rRqjLt7ZuiHHK1GS+FR/HEp2s18f66dogZCKI5/Q9/NJHf4wVLx20VArE/Z6ya
F/PQSfPiQdo72O26wJ7dq+XgnD4M/QS6qKpzK86/IwEncOHYLlUqqQv0UkJqn/XafE7dwgnt2/eY
0nCHjzARoPtKFga6RINUVFvBsJzO86qgbVt6fqoJRkvSgxr4VuIBPHi5eVrm4BqH/a6n2VuPzeJS
svTUDxnsj9N/wvkHzIrvppZPJMIUBdocpygSO/gh/mKX7CR5eoS1cIJcOLoLz39IO4RiRYOrYCjG
S9qHv18mGRMtQPDrPtomrvAQX9nS/J2joIbyYiepuoooeFd8uDKrd/Dj9OCZZV2Zx/I5hQFgzNSB
gsRKUpXFNRxzp9UrvoqlUzWfouC7Xb3kJxJB2QbLdRy9Brsx7ADQ3AvgAU2dB2DFjiHIaEnd22i/
DOFJjPw/GqESVDTLSNYVR0ux4dh2D0K5p5wO+Jjp5xgvD7IQEZnCeCvXRkTwIogzxV+EeZ1y2/Qh
kKIggUDEADBb5abhG7ymYx4tN+Dta7P96nOx9FrTZX7oeVOUgFTxctHiJYzjMubxtzfhW4eh8+TT
bTukvpl30WDM7/cA+kMyXHo6vq6sxeG+hRMW5zzoQdAorqZcvFjfX3e9gVeIdy+e397bdfEJzSkO
zgHcaSzraCzY0qduY7bE71nHftORxdGba8yHbNobanMrDmDzQtdM7HFOXBxIhH9UHz/KoR3OotW2
YluKYR41sSs0e9jEBHx+3+fTCcPJFQZ/aog/ZmL9sORjm0CUHgU7I4II8Zi9q3i79lm2tiWNun6P
w7yemL9L+s2RMDeELoEDMq4HC3AZ4qP5XbCJzCP0rMU7BAUIEvPPQXrtm985RBeZd1rmedd4yz6Z
8Vv7qfsxLHkxC9pL0nn7vuHPhrd7JlhDfgG629b/6/v5ZleEBwCU6by4NiwaSTrhe5qcITJDsV1J
XMP9pY9phe/4LCIF93u/h0Z778ngcQzMCXNlvIwpKspJ/IyB7zPO1/AmNxzqSVaZWcKpDOuPzbZa
pkj72+7E6EwALi4xNNaUCjjmOo6x8EgZfUs0QGKsn06LDtNz0xYbsljzvbq2jgoIsFnzN+6kd8AM
L4oHQOeHBX2cpvHSRBl23Npn5uV3z4V7jn+YjpCQR/FFpMMeTK0Da0IcsFS/00l/4dhCoANSw73P
BbuGbTGcAmPSp6XjUH4Yje/Jqmrk82GJs8vAbUr8VWPJFmhATHDUSnobRHUxPN70VngJIL7FZUqT
f8H6W6lBJqPTP5jF3HlAEqLjfG/VegQ66l8hw6I2YbNrB353Zry3m4fYViUaetXxwbV9ivCpgFTQ
LvpGcxQR7dznZGvjosLP+hMYHldhDBdKx5oqHsJzMfB8r9c02oMYkB22jfllEm3PrrNXrE/V0Tg8
ee3SEgAVowP2RqYqZ+2RB36tQA17mQqQjrti0zUwVhmB2/2obPoVOwfzdixJqruh5jm7tTY/9x36
FINyC2lBBe+BYZvpeHSN2jvHbls8/DVSvzljoK5vfwYDFVEfn0wTpcDwIeKYYgiKx8pKUTcy+ol4
e0Tl5BzruOptBzZ3i750b+wZndhvP/PveNA/VEafuz7TtZlCzMsFI4gubB/NGTbS1vU4TSgoZ8HJ
xhBfpFBMVWISeJAnLA+v8ncoJsBd1IVX4zfXaRLPfBF4uaYJmmS8nLARiN7+wRDQQzHOOBGKeUCc
ll9pk1ctx/FQJJaWW+aduafCUi3u24GTQzgWoqJo2nmB3CnBH/uMEgczOtvaB9xTBy+N3pqoeaZb
iBQl/ZnTPiv7WX1kStzSjF/R6MYQqK16HCe/qcABSJ6dxhFfJnS4ywiknQFrjFvCj3De7cC4/M9G
bR2H7Iyp3hJC4j1dmrsoYq/S+fi5YvPHZ97eC4IzNnHP7dy9t46+rp7/4bX0Cbj1atR2N8IiTJyH
9Zag/fADZAyherRo2ZsYHUnRZ5zMW7LvGiy0J6wGiqrK1/Qf4le8sjgi/Nm/grAZn7qlOYh0iQlc
QLaMU1njlqlo7jrSSAxSmWKYCOqLAFprlMmHOUfUvXSObPnMyiLq3/0I32+wyamUGsOx0AxC77t4
n7lGSSmdHjrPJmBNZRqvXi4PWAKZf7be06ct7lZSGJXXq9FfHtCtBLs99QxTra8m6JZoWoG++IQA
VZQDs7zORbeD1fsoV7lD4LyHsu4BU0Yjmdjwhn1ie4bI7lyszdfq1DW3Pka1J9GSucBGOIOFkxjP
nAPRXCwEEr3nJuSlwVb7zm+ImsOMsCGPiGtjQZxL4jIbUqQ+fvAVNdm4VxIbk22THzqWnINIIEP0
jtksTh08LLiETkh1XtfUwgzTBU8NLywpmDiuTHzmvlfAaODtRF9Um0xueoNNKKW8dGoWZbiCLup1
/Uefj+iJ2fiw+J6qPA81jaHbd4vv7rErHhvZQ2vtBRlZWgyFr3N01jiGLlPn/pke+2OYi4UdyecD
3phVQdfALhi7+KLj+KFMgeWuqMqyGGE91vMtf06b8M/Guldd4CsGXITBO0XnGuz4gRircaKqvR4g
eoHW/BU/6gkdECjUBa5FNSLJjOCOqLKe2uOyBfOtNQVC6L5vy3RVI+Q3qyvFtNyLcbmurDnhw70b
WA1J0iLN0g0KRUNnSU5xkSSB/IFsbyrTqch2ZghO7bace91/bpajetFUM6wviP4EmecBKQZSShrg
Dlh86Erg0RFrVG++/qv9/BpMzVFDYojE9+J1iH1WPk/Et9tXGvRHrXwUe+gJdUKM8SvJsIQ5OoJ4
pw5QQm8dO829fOsinGb4gL/ZqcYKr7wojXsR+viYeJm5Cm5harQhaUZpynWjIEjY5B0TAnmpGnVd
s/U6zytORMUeOq1K+jv/6COgFvjd5TyXQ6SPPVS7uZxwvs9nDB3/t45BhSf4Irr2lDp22PqoxODb
xQvtU6O8O4ZNqzBfdiLoKru0inCtXnWrn8KiqcYIyd+MK2BqNc7QpsuR9m4a/N/2MELIVmdDpsoi
W/8m21zhc0dk9cFOmHy/Wmg27ajLyjFpvyz4PmRItmePo9uMEYSxmoNg78XZPgwnSRRfdy0204HV
FM/5lr8krT1Ai/M1hjNyveajW+VH18aP6EwobN6Pu8Hmfb11xatNULJTYrds+TuDY5HM2XDRKS/n
eYQ3Xo7PuWnLUIVvRYpiguv979ny12g112ZIAEfv8S4P5jPjwIZMjqBLd+28dudwCjIpb2Gb3FN/
xU+D4sQEbhQJMMuawxoZBi2Qfhxwd4twn8R99CHjGAjufiizpMcuQVFgdHHZFUy/jDOm13ONSsJk
zIPKkruX+SXvwypHohFrgWQ/iH8USGV9UDz1DRyNKob3aUT0Nfr0zff8J9WIe0DzO0Q+Z4+3r6od
DULo3NRWwEffs+WUrHAQsq4p9Ra+YVvmNgCWV2GSbETTMSdjiwjZ0Sl7AVBIXQJpRb3M/hmGAPjG
aLAb5wCFPB+ynuHmku2fHyAptc625SA0q1ogjkodY4/AthSxSwqxIApraG23WNA2OwE4s2i+1ZK/
82Y6ZTR/sJk4aMPuKVrctlh21geGRWAgJF7hOAtWvLmZj1M0uEILjGTAxOvVUrjzggmBj7qgr5KX
xYRolG3rdUBphS6QxqC0xfgkKlsE0PulJdDG9bLZMqUj7AHxaRAoCqjlYQzxRiwt/2N0cPql880G
pT9l+E2k2znj4pDwrBLLtjM5Py9wuORqw+dCnWam+TWaF7LEIcSK2R0Tx2UUdKe4cEstIntCnxGh
/IwgHBIFBUA4CqBTMx/61DsuwnyHfXszWX9mAZx/xbrvud3jsHlu/AD75uCGpOEuw+zPNkSX1LBP
ZIpHl03vPdePaa6uMgd5xC0nLnnlmuSxGPsH7OVfPJ39hxLzUcQGW8vj31mgNDLbueKuIHNc7I2H
sm3fg1DIwVpWu9mo2nLoCEJEMviDetVZCTl3pf3lzTURTmRLaycRLqESiEqmq4KouUyux4RIhmAy
s9cGqRBkHESmwQeg17W3iiPYgx+9SKvVy5KD0L+k32Gp5SAfZ4czR+BAZP3603nRIYVkYfJkhjoE
Pazh+gdlsdLbEhLY/EWvOi0hfBF4hlHxLSxiPpHk+xlvK8Sxe4bBwTliR6X7rxX/h10hVrDIoxMG
JGe8edt/CQMTF0eTG3KJYKI4usLfgQ7slbPP/1A2xOUSUB9Pn17xfozIuRu9VLm/AaTuv+puuvUD
as1ZegDE+GOyWQ0d3+OG5l3ZSHdmGncd53iZNVqjJmOlS7p94/KvNORVlsw1Lnx41wztS+SLzwvf
viVyqxNCurxalWprl6Ly7Yd22SOv3onUwcO8tC9TMz5iVe9BFMbgKUE82TUcRTFxS1jwOTuvf479
Vlx1C+wX3rpnluTP3qygsoxPRTy+JgJ1rcB/gMjhngbrOe3jagzwxa7xM2xabysU8zJObykuvCkb
1G6z3Vuy6ndo4TYSz6EiQJ7usM5HsL6By1RXbWdejEbUZ6GlxfTwg5d8GeXS46CHBGX03wzIfChf
f6GkfnKj/BNnXlNj9HjAgAWbTxunKMBHoBWH8TVaeVOj9lila1MA3iBRxcRNg1HEmkEZhW4EW2+D
J12pw+Ctx4WHdDmiO5kj4CMbYOnPQUbRp8Ajc0pF8tkzoW/+0HbEB0XK6ewwJ1tEmgRsCBB0zknM
pwoXwxWzH4cmsWO99IEkMQ1N2Vga1UwXPwUozwQoZzx4CWOoHYLg0bSYI41gVD0kk2/fKTr4ZZxY
QzYx2hKQTI6weg7KcR2379WEbk+hOal8EE7SesgYe+84bXgVpTPHzbF1twz7UIfQY/M1tkVbzTIT
O2c39pL3Tr4Oo/VhobOJ/Pa2MdgvYTPqyoRIA73V798zhL/Al/B/S4Jx3Y5GaFT5NNu1PMXzjGou
neZXTLLveQi6FgbvHtcs62DADh8Cg0oU5F8MFL9LyjDyN4B+Pps7m/X7rFDnRTkaiyxp2eb+KYnT
17CJ76poPleqstckHQlKhNl+skjUgN9GP7fdIGXCo4tYFZYNyIVuaN3HtQ0yC1xDnFSwFOA3GYEB
qbQDiEAmFGfSEN7RMuK3NLF/FmTluNOG7AdMrnNo1WFKUfxo4gOMDjWFuRan7fQftJ6gLZmjn9La
FuOxEQ5KhukhLeZPZnM4tQDm+R0F38bo24XhA9qde3zaapiDt3zk1yZnusyU9R+7Fd7oDDcvoZBJ
1eO0nJMhPjUJ++gCdgOZ/LPvRKk2/zXk7touuAOb6AcrGlf83AO2o2w9NKYnfDWvnCvYFsyfGD8y
8Tv7lE75JWrkQ4p+VIo7RKNcIFXel3rUVyHXR7rkt8SHAzbfar7hjMqW85ykp1RykuQK5YDk1/Jz
DTJZuVlDbjuctZyueRselJCnQMaVYygwebl6xtLOy7J4SOvpp29cTvINl29hu3dh9DHcvI+JJ4+d
wW8n4uKQ4f9Ji5wA2PDuCrqnTrz3QbOb3b9iLnbdhO5gNO1z9EfwLhyDpCk7ay5hZ0u08QSBLe3o
pXYv/fXZtfAUrvKMuYU/oW+uCHr3mcPDi5JTTxqW3ezojmsRAZLnP2G/8D50yUU06gUy7JiE3nZT
jr5kqAgitvkvYwtK5Y0izNgHKrvj0HtV98udcRl9Fz624bMR+Y6KLnjfnscONfe+CAkIEwti3vhq
Mu+57UC8mOGCQgaO9axJ3cLAvGwAVTZBf/Y1BUzcPy6zvButTkwhlyk0naEFQD8Vq/1oUWbqIpEk
AwyLsi/N0bry9R+fw+Led+M/Z+lUes47WZhkZRf9g3YKnwONiEWs+yzqPyea5mU6iwvQuRCdq2uw
xbKO1uUnNPFLAZIJQZWxR126fxknlNEnE63HohCo/mFrXrqoDBN+MjZv0dEyf3Dro0cIGlOjxANo
cmclk2uzzOoM8MYbbJ0IXUbxDdnc46Q8AefndmSmeBvF9GSS6THz8hp3A36WTB6aQQwI3T10oFeE
aOleJUNAUrdcp85/wSNQYe+oDLV7VSEiVOsSzMWtH5LLMu9QxejwCMV4DhRGcMvMBa80R52cc/E0
bSmA0tBhcFlDr6EQBTLQdv1rNKVneNSvU+xeAt/cUwhzSJ6pn9m0H1tKn/mcqBISqLpxqq8gqzGk
S3GOjWhYyNi7eM34EBts37vfQjRtMafK2M0fYT4JERCjP9K/It3riTPSVmHY3GyfoP0cvcVi+QtL
Cugn625FzbZcGDB/yRQ9jSEm1tIoBfI3r/pou2Aj4YwsM0ewg6oN8sqbVgDkh2gthOMCUiCtmwS4
/ba9epQ1+xZ56xSa19a3h2xRYxlE0wdf5Z023S7N11MRya8hTf9qb0ywDYU7Dbx5MuHuRkdhwwGa
RI8NFSGJ0aInUFdP5Tq4mx97wKRDIHJ2k3otAFFeMmzlhfK6UZTnhmj+EEHaI2pHYJ+vB1i1HnKX
/sU+bEqgrvTrRru1nLG6TqgX7ty8/t6/cY5CQWSrANfJaTAoVUWwqET5T7Do3Rp4e6wHhQdwTvZ4
5CaCQeqxjCyzxw5aDPzYeGhnHzqlpt9SJLRDu590goW1JLihHP0VQRZS0q5JasYV0pegR715BdRg
28nO3iGEQbNO2uQpKub91rjXyB9lCSP00bTbGwpY52lawIkoLqtNFeljSUsvEw6T7yGe7yXdPhg1
96ZFm2PRIxzqTVbyAjXhjQ7Bv84GuuYYciBtG3xHLBhLZrL57A2Q4+5gi5NXnxX8ZnWEKHLFx3qI
k8C+j+gO1hNV6r5ZHZO58dGtMMGm9gk2/1+xNYW8pAv1HoOI4SlmkV/7jR8dU8DVMWS0eJAfs+YA
FbF69LB4dRzgmC6ll5iqgdOvtMMwVZp1CNc6KZHBQfcNfB8qwgjxiT/mD94a7X2bRGjWtVlJdTzU
/YgjNA8HzEegVYiXpBKJvmGnEb3ScXrPB0wYWIrX2eLhYgtohNAykDxtDapQvKh43J3RlHmJGQZB
8Df+hcXhQo14Cwr1JPz55Xe5h6DT8hyq5DEC5Ln0CofW1PaG3OAQtdMxkeiVr8XGSGBQJE2cO2ad
u4fC7gNAcLbIPcwpGkHu9+zDvgoknnl+7HJdD31Ts3Ax+2CcDo6mdz8F2W1dNtyyW1EjcThkktIq
7gLkiwlwB51DxNl1Yq1mNy+lyIxFPzQ/y6KlpU5xSotUtKXVaVd5FAavPPIww/HbD0BzHUMZy4jD
I7OE5fnNN+GOtfwjE7YpOdR9BHSNXwfpqccekOpxdrAlRpIBPSacvw2a+AblJgbtWb2JditBpw1J
WkAInmmfoIDFCOZyUPNMlxOz27/f2jRSFjTB0WVeVPHW2+y0NnhLA/VBnXzStt2LtfsvWfinohkK
leDgb80EgbPdKm9zL9xijSxcUvQ0oGIY0ivl5jToFOVbiWrU9Ow2dDc6o6piFreob5GSieDkC30C
SuMhALAhkBuJ/E1iHgMf19Cm9oLwa8m3M+NL8a65XzExPC2+4lU8zb+gTO/W+fFtTBl2r1EfSn33
tgpEUUH3nXJcGJaeUy5/9avJNQnTh0kVFz5hekNu3buz4aEI5vM8MlQSQPpEEv53WH4WkKxKEDA5
kWrmRE/oKefYxCF5UqBexTBMJDHxT1C2peWUefjvwki1YGYEUu0SGoqHYV4RraCGHqGdLs38J4TG
Kp8l7sq57qX5Ghb0iKblPYzsESv/f9ffwGiZn+GyfW8l3SfSHHjffuPJv21jjnFqREojwCNlMjf/
xTDpmKHBeMZ0GILtHml+xIVXr94LGk/fevAvGPvZRW14gcOlJwApIy7bMqRi49lvzOvc5rIcw/7s
qakWIcraBnVj0HL+5QBaEU3lCzw+NRoeiEEQWg6tgpeRP2WzV8F4fegLhnkbf/MxBNEekpAiRrTd
Qdthp4oZfTw4vZtNzGTIvP2QDLcczeZZI2rl2d62665TWz14wU1K9Pok9Q8dspk9ckJRo2ZYr2Fw
3IDIJ4kIKpXMD9GCtqzSBzGM75BLla4ZqmxKJCwv4186TCfOzKEdhg84BzGuAYBbP7Vl7iOx61RU
wltTSiTGrOlKaZsqWztUaMLjuA5/XJJdXZo6ggNO/Q6kFPWs5aPPwn0OIJI/J4BiZeWMlhPV6PBn
beUlaM78Tj20jP6LnEauUiz49pOzTNPHKfJPWNvZt+imEary70ZZ9OiWc8TzA/cwqzMBF6FdhIfM
kwRqnXJRf5NeoQ0G8EvQh9j7hIU+2LAq5f/+eutUUs+es1HWKW0+nbUPWz7sUvgMs9WQAF6A2cbE
781C0JjddfC+tBB4EqabHpgoxNFBRAnqQY887e5spCeNAg3DZzI4YXc09T6CKTzTKEHDHMePRKWI
+HK8FJPbIefDIBKHWbhBsXedixtmekugBOedYWnd+WuCXBTFhhnVqkgsO0zRfDoBXKgcksPSxBlq
qRn6mTi8kqarVoQS/gwivev+aD5+pKBxQqN6LHobA+UbfqSQZqoweMfcRdUW+XkIMEY4oiePiBhF
8Dc2L8dhnc9DGz3OxQSuAxOVy9r70m0SWN4BI8kBunQ4SMmIQRSUz+gPB8g8jIZbgpYVrtH4nzD9
p3TDaUDLue1wyW42e3OY1TAAiDi7niEJQwLll1M83ocFTXmHeBYmO2A1+St+nTPzu8dBqlr0kSEx
YlPD+S7e5iPLmmOILQiML/2/jP6N8UrE/RzfOsNSC24LdIK+xmnuiV3ZT8+68GjEDO5LkH7LJngp
FGwNafGCWcQvFQ0ReB3b0eZALSOqTjCnxk2djtuhi2W5dsPR9di7zvVXz+l72uMlkg19mAb6BFrJ
DSJyPBZwtpS8U0vZKnFJMrp3AToDAJQTJ/g+5PnDlskX36p/QY7+RZidWLE9U+zqYcKk8sxwdU1b
zrmrOohJiIjMzjQ8+C/s2XtsQhwAYjlbHj1ZdMYIvB1PKBGfmmbyap2Lc8IsK7d0RbV2DV4SycQO
40H/Et6Cx2mmZCYrii1HfwyyauoxMi6nAkMmCUelfEpGdHKC6AwNYnfMPBZ9TeEUItf3+W79rbI0
S9q84IyVDWGN9asebSHSqh7pfqumS4wWHmJMVMAyLIs8zv9j78ya21auff9VTuUd+3YD3RhuneSB
IKnZmix5eEHJlox5bMyf/v7o7ORs0d7WyX6+ValUFJkCSTS611r/iVl5SNAHxDyd+HtrApXB7vlq
nKIzgMq9kPk+ntq7qqAuqyU9bpZlYuP5yWOSRw+cxgzipXxcli6GroFhqN0k49bjTIbmTiDK7L2X
FiUZ8e+PC4Thi/HASqXUK8HOzBPLNd5Mkyo47dZTfTAKz9Kc6UfQb6zIvXRWP6RdZTA59Dv4rWFl
vOJjNowc6RHPoima6aQI3OQhGpfvsSB+uFjJ49BAv8uo0COKSF+EMAiyr37eWbsSXsxtlDsSxlmR
bPuZwgAeRrWjtg22nXXYZTTNjam5S3bjWy1LN1rfYbHNIZ4nzflcNNhhJmDyXcLeMCgCEcdclmc1
pKlwUQt41+i+r42C7DlowYwT4EZb+YTHe9NeCNUXO0ks1WaSMDp1nrjQTZgKm5gvKm1HKt1YHkoY
m6PGYK+dTL0Mywq6ZUUdtRXE6G6qRlhnaZw+5Q4T6joY3bumiOMPcE2ZVWZNfo4NkLyJZZ08yBZT
C8e3iptiEhXYjZrCJIN/sOmdrghXomt4WEvBIgAbnpc4Cv0IELG2KxdHHyh7FqVqiIEwG3/u0tog
Yz2vLZmeFK5HPKaqhovZ5ikqYY0xtU55bgc+YJ4drDw7mV1ACJr3FTGVlzwLw9kUT9HFalbYIH4k
b22mdPu8dvW5i6cuIdlR/8ki4SzsE28KUUh65+ASMHcqvSZn5VAcYjJHtR1VPJzgtwDB1O7mbTxM
d8Mw5qf4YAbhbI/1NvYp0BnJJu/ndJ7ClWcfJJ+Yx/N1hmFEyDk9qEZGEcra0WHMqqZEFH27SfHI
vrDrTpx1M9zaei2A6WkmT1Yeyl1aLd+SlINwFdG4t0muTCF0VOBSOUgF3WQ+XlA5AjpDtfsgyZ/c
z7H/WKZ5etcFhj1Zkxp+UglfhvnYfTUlaQbJ0ETXRT3JMErpx1SvrY0se6adZSM3AWOGfeDgsCMz
KLxCVvPJkHg5do6Mz2HalXsd+wNtpKbzbef5Wg4xyJUtbzKeLl7a025jpXcZRcI/iSPJyMdnwo2s
ot65gSSi0YJ+ZaVy/WCSIT/DQxnOoDeu51Y56Z0bi+DEz4LljKYeUtTQNNuqALeOW6Of+qhm9ZN7
voMu4lz0oob6mBb5nSQ6Z1cOpn6ch1htCJtZ914QWadWOT7lyMaHjTBO/A7+b7v3OxjGvcdkryaI
KgxgvUAUdFvybZNBXeaYdH6TWLgBOsxSnC85zSNdl9w1S85atbXcL05r732ZlCcTwdr7TDf2zeSV
bbDBphyuZwYZaKPsyj+bAo3NS9QBeB7ICi2OPBBNaUpzoitPxzWQYVv77i5uY79nKChG+B8MxEns
No8MuxnFUAvt5rwzELOpBHqdmXBIm+4L+oxiOyj2JN9IHoQyLk4TYY2nMuqJ28iSNQAAZAl3pjNX
Cej2+5wEpE0w0sj7xkSfi0XOHwTGK/uWh6wA40rjvUbEW2xQ2ttPEDoLGtCYSVjQtMz0GTJ9Cpzq
vl1sBnL93L9bAgUMmAcsljxNd4NwGZ62cNOnLLpr8aPZcYOYf8QtrO54TW5BmsfLxBQfQZbtk7kT
xaPrJ/YW479p66XdX/LbUe6x+UYNNz6mWMI7IDHJtd9G1rdSRG+F2Xx3A/1R5UFI5GuVh8l8Jx67
JDut9Wq175sU+cFZ2dlRdF1lgzGf7bEz3GuvtCwdBgWxQ+wn1sXaw5G1zWxPFyvZw+s7zXKMruze
ilm4buMl/jvHsqDKws3PSHYYYjj4t0mwaHXvTkIHd8XkQYTY4bLate9tTuAen6qstkgPqLp2ACpL
VsPuNds4wJCrlQ1POi38RGzs3BT+nuOZxwWuoucw+c4aXd7SiiXjt34AfBenrp829qdSeZWbMN5b
suV5tfvWo2ZLOSPTrTfNzAQ3Zd4JYudqU2T5V7ZDgf8H0oXW3tL7DstFE62+d4nGT7AvgP7J1pT1
85i7PfvrRMd3lSeraPfMT+KYNHpt0rucoMmn2sn9fW8bczlzF9sHq+bTEQGXexoeuDvzE1kvaQ8Z
BAcfyePpZnmbvG9MF1hPi66xdQh7h7/4VNhNVV4kuXQue13X+7niNPqQY/vSnut+jE22mXvlZpeU
QrIM05zo9As0vMblcWtNGjpV0t34NnG9bRw06DqsOaCLrCa3nUgCkZ0+9SZlHrp5/jxHuXo/OcSw
XjcMoQEpYeekvX/ya23Rz8VL+tjVFVp3k0cW3vqNz/zhtlrTfnjsi4gm/69d4EjdVboO0I+PJ1hk
ETyxK9JS1/BTlugt03L1PUD1J4+Nf6TOzCqPINd6ac5yy4UYOqg1qfKzWhck5J6J1jGAYGu7GnmT
KtuoGytJiZDZMFUpWb/xasMZ51hrovpLTpT55F6gScsLJFIjCo6QOxCNxb6ospnRrMPTlNlQOlXf
Rqfe6AXrg0jtoflG2EZtP8E7ceBelT0/vI+9gersZFIyJ3LPDHNfUMHUZZaLs2pMdPYcRdEkrgom
YekXEaws4b2VBtmwhlkaabpPCEI6bW7aoepJOz10qpgINGWHLVpkeNhPkfPkyd1sjDzg1YGI/WXX
5dCj3H0v4P42oSeycXHoTBjMQI2whh6gVJipm6PbBlGcnXy2AqQs3ofcSRSg2JRJMCayGe0ZA2bG
3ikULRwS7fpdHOk8hznDk2JuujamTgRkV17UXlq9M4pmywB0NFeBkl30bu3UaE77mh3cDV2fmecV
ToKM5/j6nnEyxFUK2MINEdBZ62WQmi2a3emhjpjPmJ6M4gvLbRtw2hT128gJUTlUcUJ4bTeHZdem
EeCOP5J2eEGsfOXYdzANPGe8ab1m1teQ0JepO+lFtwTNDvJOpDmpsDLt8eLphyJY9mUzx4698eui
0rdO5QVzucVWP57MZRv1lrY3ZWWs4coXXQUEHHhxN3yNe8dNeIyH1l2zc3zeJ9s6sVE/VykCNKu2
OhIHfaMuU4bx1fWaI/r6JPyhKt97adEs7e1cp80iw2YwGjwJojTihi8CnK0DWVuieZxCz0/L6cWh
Ss6gw1i5Q+O3qtjTj4mdMRWj+q8DRF0gMH4CV2gs+sDeprlTeIeJRxI0DLuQeA/sqb7Gd47BVZ6d
NKPO4+He7Vqn1LdB4WYx1HZdjqpP802xdiuV9poksd8pNA8+ZeGZMt1MTeFjwpnXJ4WRY5Bf2fHQ
euUFPIzGgZ41EKEkQZjntfvGFMoCjUyoNxCHZJwMRXJqS8sZEZ5JL/HK57EvCn/caaG95JsFtywW
29XyPGYQ5TR1PYTD2J6TXeNDEs7rHezRxP5QAnsYK1xQ44nkYkhSHxCmTJR6bqwhYQTYpL675vcV
mlJ101YNtT7iJjaRuzGI++5r4fl0F5s6J3OcotLO2+WynSGGj9vAtDbtMV+m20Fl4rFjUNz1hbdC
rewxRrU3+Zq20xl8yIigK5mTS0y8xOIA+J2K3jJtfJakcYlnKjxaIbdNOVpDcdKljZMDdXiqcYZN
7QYJDZuop2HqT61ohVPNGToPQ7ODPuqiqLL7xGrkp8yJQanO07VOnWfAiimPbtq0ZQnsEFH6MJ5r
QskJ+erawoGiCfoZu90ZQcEz3W8fZd1y36m5GyE3GArO4dYp0O7MNZPt0h6AbOKhm6I7yA45DE17
qAqYJQdNW704l6ZBF8loayU5Ck5NW5nhSmQ5Yu138SSWriXgwLZ471ELVYTIecXQ4FFhIdvOO79e
A1Xs56LP8nddOzMZZ6DotLr4VgS5vbR7L9NR8l55DWchk9l1weGnsHXlAIsKbfn0a1ZD0kWje2cV
Yd/mqYYsBuewGujoCzHXBjQobiK4Ei09EbIqJ1Nu/74AtQJZoqzw13mLfMqGBSs8B9/nnYYtEUl6
GxCIy9LK+hWkbsBR2QvXoVY1TW6ie0kkShY3kBSBZVQCnXqxVOUyhtR+TVvsrt2XkueoOWGz9I0d
JnMxFfTfkunUvQDNAvtbVOukIsyabEI+attOHx/cc+eufkmyRqgvczfV3brhiU985J1x0yMKQ4hm
4gVtRsajs0nj2R8+Q82wq3obOFlhNNsr3CbN2DJOgmzrwfTrH7xDVUTxVTp5MoEEliXWw/4yDKrf
TH7uMdqOApx6H/JsOmjPA2jL1imM9ZI7nDPec249q8hsJIgEN1NicBZwDm6USofpwnGDZfLC2WI4
mG8mIfIsP/V1iaVdFOS6IqQmCGKW1dSKzHmJYRNdswHBG9+2Tp10Lza9ZDqC8mdanrduKrEXjmeY
W32mRU9v2w+UTDiTKCbJuodVBJN2tTqe51JCNHomJX0xX6xDoh3MWvBJIXmLrkyflDxkaYbzlHpl
vdG4BNUTQ/A+qZA7S+4ht97u2Xk3xexW8pkqLB7eZQAM8w52obU+Tk3ZeGBKOTzjHNeVqm0AjYKs
Lm7SWpjmA5P0bhk3ls6K9Tmr2kgzOkNUWT9IcEgut1gDOYoQz90p/jhF6LsefKrpATHaIvz+U2oY
TLzPyhZV1iYOTKXO+lQVbAIEYRJPgSwXGxYf6GIc+jMXJSMIeGKhom23yKmW9cFoUmU0LO0RDjSk
g3ytFGPUJir5bkUcQWlD+a9RTCVZYjM1bRvv0U91CxMksLAM3jtJVEYfjbusLCG8Fjy655VZEC4P
UaBO3HxO8QHBwr43J+NKauyZZzKV5ds8skU6kFuLNep1mUgoqCHfFBgY24esawcUym2zBONXv8w/
Jrk/erfGrRJPbdUom8HfuMQ40PH2STKhek7ddLlW0pT9qZNosTwUS1U1Z7K2jH8L9ua2SPSRage3
c5kx8AgrpyLxeDPCa0Xw6hR5B726qNpWvo8GJJXPsqKpuGtzTRJhyOpcg2HLJfv5ZihVMHa7ZV7X
4B4zdlWoHauBxHmE80nAtDaHFQKhmnXcWA6PwhqN977v2gx+J9Hn8l0z5lnxPJO5MjGYpJwT3SZo
GcI+t42uhuCmweUNCL0t4wScuJ6ln6DP15ghc15Gy3BTamorQLa+6Qq466jnupNAVLN1jdlUCdjc
d+QovIDwa3W56HRW2iBjcldp3ZbZUAbBbZu10n6jHv+5oYP2j7x34KamtSaq61SQC1qcQO6dlq3v
JQi6ptLyv/666v+Tqxz7iRZJDJ8pWPE+7vzuXvk+WG2F5GYcYbv++hI/71zUsetqB2EBPap2d7Mf
l8j1B5f6pYq8v+YTiHfN62Yc6+QuzuYGfAbDFL0zGJbcBcLR4xv2Oz+1CFHKd17//bwtJsegNtj5
KUarsbGdc0bUH4UywZaiaPxLDZ597KItg0gvzCxY+HU2+1uZmiA5Bz4GA/v1ffj5rZbHHWTvJTYz
4i45o5Afzlaasb0jkHM1ypnOfn2Jn99qcWygmdMeRNNB1rxOMn5yi75+QeIY/6UYQ9rKozuhy1Yy
DVDxmTVb1DUeh8i86fvIess96GCv80ODSmtzNNeBCj53QY3iVuAb5n/oizaAWjD41BD9xoEPsumc
3icevYADlm1gek3uB+T8LWx97UzBRKBqmjB4yFK2pk1kJ0gbYX07fnzROzADPsLUrcUdwuR0PXcE
ipYbGG7T0m5Kw8b/IVsN0PVmTeBPnfhqHN1ir0XSrV+EmgD6lV4H6Gx+M6iG2M8WL+7QsnnEPohB
rmk4C8ytKF9xrmzMTACETU+Hok83Kx1lClElHxjYrev6YI0WUP7UtusIndgl/OAgb9HqGTq1XV50
/ZRm12s2pRAYEG8Vq71HQqSt+rQbx5q2jvO9kG8Gw//JV39szpKO8PQsUedntGO+9PYLY+HndSht
i31D+Q3cLKx7g92QqPp9SRpy92goouQKM5RgVOhfbUXeQgCKChTS+JQmbikNjWO99uk1OK58oJJX
pxMjbOcNf8U/e9NH6wVetwXQi5frTNMDRgCU6EDs3Y42UCZap3NtUygd0nJ+/Xw5h5X+kwUqji4I
z3SVQ7eYs9H3y+gmwzsElNeyUtdsO1nMIzOBPo3GXc88HO0bnTbUHUMHgCrCnWQJxNEqSyYIHVdd
7TvOdwZpCMw1KKEaSxsLsNLrp6C+gI5XuQ580zntPtLGrWO696HCTlHoJVPm6bMAk5Sp3Y5ZSVO/
QVg2FY8+im44KxV9GarMxs9Em6JNz4Mmd3cIIigAIYJT85bQ+RznRCpb1C04YRA1b9kS/3Snc/wf
jIo8BolZzOCc5pJShMqA4WTc+WuzacSk3/Jl++nBwGUOu+Af/JB67UEwm6ErZZJR0C73M9VwY+Jm
CIN+iuGGRv5fysJw/GPbSC9v18ZmJLP15gYfG3qRtoNoiRffG6fcT7duLnC0t0Z0b4nj8mF0HWCv
LIP6acJe5PnXC/fP/vrRug3oG+NKNYwJIBNaWwVhU5+UPUKR3V+6wHEoDsKDLKZfJ/7dLwyn2yyS
8qGGahK9ZTP5Jx/hOM9jWoqIAhqqF/aKg32Kgs3u30U50+G/4njmUES+Xk4G3kNe0APslOsh07YR
67s91OeGKf9NbznlG1/VnyxbfXSnGytw59mZ6x2FNew5bAf6j6qyl2BPUzAj15gGmMx/6bYc5xIo
n7apXZJmtxaDYKvWfeyc1N5a6Td2xJ/vwBwEr7+02khhc1iPN7GNBaf2utvVr5yyyeUFflaZ7amv
Kma62ssmJJdLSYeeAi5FYmUlBErH9bpWTN3t94/7f77O/zd+qX93ADP/+G9+/lrTZKVx0h/9+I+r
9GtXm/pb/9+Hl/37n71+0T+usfO477uXl/7qqTn+l69eyN///frbp/7p1Q+7qk/75XZ46Za7F4O7
xveL8E4P//J/+8v/evn+V94vzcvf//a1Zkx9+GsxaOnffv/V2fPf/2aziv5thXb487//7t1TycuY
56RjilvaP//Wv17w8mT6v/+NVObf8OoPgkBKugDxPbZywguFX7nBb6CtrudB81JK4yHzt/+qatp/
fsevXD9wAmA2pQkRlLwFOE7ff2fbv/mBb+NFpx3HFofX/euzv7pL/3PX/ujbhv7k1bnqKuBbLo5p
NtrKgMPzaDn509jZEzMVpGyA8vCtPB+GAq4RLsILdDxYx9gY+5x7xUQbKiD4r9uulmr5opklfYGC
E3mfe9ln8c4EFtFMjMEZ05D/ACgQAoM7n3vbLb+QxjX3e0Hq3AATNQsYVSDFlCgEg2y23rWF3wch
LM5p3ejO0e1lY7LOa+F0Kb+7ZQrTPTc0uUALY6drZ9cmqcKATMBHLfciWmPvM8PbKDht1JIycVLC
pOPOddDBk21jKYJWLctFuVBWqCONj+l0iCyGPMWxMGN7WjjsPNQSMTOVy8SB8/MAE1WiCetx64Ry
HtixFs+qYPKOqqDUFnZkM1z0dwvuYvKKob2VXlViKrFpNnbZhjgB1xpV9QivKFBbZ8T6gml9rxL3
xlsISKl3mbEFRDrG1XNqvqb1CNp9CjJjAvsmUbE1gfVNPfb/5wYj1GoL9lggNHGY7e/gmZjghqmf
xLkhH+zgAle5emTHSbMGPgM3eyMzuOAMs1h/OFiugwxd/DKGDcQ9zxjoxVFhmUcnX0aztQGQzaZ2
aFbPc0wDKW+K1dRnFZRBOFemwovCQuQKHfdUTK2tN36AcFpF/O2pjbs9KRZXSRq15nJqgqq9RoII
CZqB9hJ8CRIQKTnKZD3plmEqbxIvQDIQo3QDBJpkj7ZUEfEG0bWCWPyer3oIwtyxgST9iUEQszX3
YAWbT9AsBkceXrtE1yRs87vJgRWT4wPa8UtcCGomUHYd73Lk7uiogm4oT+KkmvGAy5vlJJqn3Aqh
0A1+ODi+wihhadm1P1iRh22GlVixCIFUMmii9epgaddC8kYMOtqm9jcrZqRpu3MiW006dJLUtMW5
M7v4HyJyWzMwqBw36vRT3CiIV+WA4hIIBpnT+7HGAHNDw9gkp3g25fnFWkfJBygzrXVilsYrd3PN
eHZHHdp9aktsfbC4kuNnPWXBCsQ9gxAYN1VXo2bavNEmsj41iCHSXRDYByu0gHmT6Tk/AYeIMIFr
2aPoA4bCZGuZ0/6M/q6YT4ppXIpPCKtWjBQCRqH7kvG4Cw3f1OgDrXn5kkhHZSFmJKuBhl3M8qQY
hujzCle0vvVQJD8szRB3T8madtZlUFrDU5oPIwqPhTaVe4f+/KSap+Qla9L8DoVdg8AzcnvK0262
vR0sJSVOqKqnp1WYKmOY7YKJh9odFhRKaym/OZYTYZRIdCuYWsk9wnd21QEFgkb+krpI2OAepkW3
H8zC7a1EgX2W7gc7tMZlHS+zKKiejGoBsoNiDqCdkuWATLlmEYKEC87+VXjXomOYzs9LF2xhhjDt
nppcTJdjSVO8SUqAuDCC9QYNLZnWgrYhKZ5hm6ZxGCuXjBFsL2AwgGL2welimeS+FE1ubVYhzZPf
NEF+7ya2O58htx+wRJMaWsE4KhmdzOuQdd+ykkMXXSfmczsCxH0rhNyFqUnpVcbflnGszUPb9rgy
ML+E7GIJK11I2TZ4RnGf2ygMplh7JxSBKPSclC30fCxVu+4CRdl2usaiQmRgIjYOwDabHPd88kBI
tA6s7YofXL7PxnJmpERChDiFg4zVmEW/XoVNlUSomA4cy9O6K/BTiGpl3ZvKdj8E8OglQDCuAVvP
XdxvETHn8InTsUAkL7Ubk10b5cnZFC3QEpc5yK2zeVVGnSBV4B4205J16F3cpTmPtF2tO9zc+2AP
JwS/CpPVI+ENzlR12zgaqy8Dwk4GrnmJNQqCdAx4IXn50XknG5hp05wh6EkNkc0bqyvL9HIFTU8u
YuiQ7TsXP7J2pz1ZPLcLusqrVjW2dc6XPqUo21t3Psdn2B3O+yWHxAywycK7iGeUCuRN2359M61B
2pyYBhu5M4VHAhusK/GeRQ7epBtvHFDspBBj0XfAgfsW40/GdNXuoVai7ZxQhq8emg1I1DLdyQa2
NXQ+xxtPIq+Hf7iW1SHfOTEjXqXoba7ndAWod7H1Gbuuvi5rOd5p1nu2CwarvEyR+IhdI0tnCMeo
U87GquZRfEWnhRO33xGFyP+zmOxl1nFchKlq4ueahBxIIICN0+naoB0vgjjNOUKg5ABPcHI6a+th
Wbp0WXIFXgM8j8Bzqd6LpmKzjoVIqpDjhjgyMVU2yriytPErm0ZkoQAjfKVaFDq9nJF64ZpSRuWB
2OJHw0vBO8ofmsoWzQViBwlt3pn78t5qhtK/JDGiLJ8MX++y8WZ2JajQg57f5+lUdE8LXx0egWzT
5Lkl4ASoLuzpFkguWd45EGyLbdw0YwGlEvueXax00yMZKlV9vfS26M8ZBciXzi0nvC4XN0ZXQ4RP
e9IHsh5waIL+vV7ZQqE9uFd53vjFu1WlnrhJM08MoUIhP2wVWqj+tmpTzp9mSjF9aFzkD5sSamaH
3AEtKfr6QJVnVsehtPOSxvO2GRzp6j5twTvgMo6d022rRDhP2QF85kuEmhCC+9cC7N0Dm7HtDj59
0WgPQSBnAMJevabzeeqMVU7OXCeyi3j0y2+9Wj0FtoYhSD93lroABq9QGdgAPnuAbkvuVNfiqWNq
qBiINNi223CuoSrso8XjEXWsoi3CmVgOucsNyNoDdjXoDvG+xHPSA5gr7tox9j4keV1F97M22OSl
iJeTEPOhOP1YgfUN+zXO4fdaFWTEUCCsbN9LYLzkJOsrhGubYSoa/AzSDmnxZRaUJW7+Kpr3InV7
H2tZ1P6bYtFIcDDNhD+JSc9CvWAo5+yvftNmZp+OrrGRHKxR5e89TrP5qvG40ff+aHsQmaoa8DC3
KakpCRkS8BzVI9sc0Ve+uY4tv/FDpuXD+pgQtxZ8q5y4YKfs69L4CHmdqvvYkcj+jVkPThoycNny
zNp27jvMTLLkzkxK4HNTNCKAN14kXqj4LxXWbd9hYGoiCLnTSiTUSZGZ9COre92IyAHtBSApPGws
VTJitD3nxVfVixKjPqdCdJ8vrcKBsW5EdIh8Zab50faCEV4s0ht54y/14cODf5siRA3QFu8aNc96
h/XI1EPYXHJ5WgW2zsOVNknsCoMnLTNBt4+wNllU9Oyq1W1DHAGxm1NggEhY1QQr2gdbDR5hwNrL
qfRrHe3MlBK3ECpr0vg+EGrZf/TwDhBbbmvqwJJIEKtl0+SnwOexXxZbMje89nHqJuHz7qteSU1t
KTz3sS49pqiU88V6GReFGO6FaXkhWYD4eHBP19Ne6lIixhcmPoMk58rdErUYZZgFCSGEfdfO9ray
nQ+TxQtCd0ZOdJA3lPZJIXqJ86MXo7jENeygL///7Wy/fO9OFbFJf97PPr5ULys78euO9vCaf7W0
wW+4V2juIWHYEJ0Fv/q9pfWc3xySGD2fqYOygVuYTv7e0kr7N54ZTwmpaWnlIQfs94ZW0AZ7OPgE
gMcgTYECkPsPGtrXsyqtXdd2tevR3CjF+hWHdvcPE8rMjqoyijoN8aGPPlpQEmAOAe29AVm9nrNq
7XmkgHkObxy8CLfno4nS2MhpKFaG3wqDNLWdCn/61Kq5GnYW/htvgDOvJz2HizEac4UUruCTuceD
SkYxJrbAxUMDzHEbN/pdU4qT2RGHxmQJewtuwrzOn/5w338fFbwaDbwaDPzzqq4vhOCmOPqHYImx
wlG/ghJJQqBzwNyBmTfFoPv7JKnKL7++1ushxL+u5fq+cJSUwTGKZrejYevMFQKDxFwPUL43Kdaq
N9YKob6tl/H019f78fYxdQERla7DgnS+D0X+sErsemiG2WH7doO4QbClPZqkGnsRf4fxV/H866v9
7NN5QriHzQrV+HEmVYxAOTFWiyNi7lPyQUDqnoLIz++aILNntKDeG6uTR/APWMk/v06PxlUGPFLe
D/hwNXqBT8aaIuWx+BKJeMvIFjPnFToxjIVlw1QAdZC06ZMb/ca1f/bVeoehlwSFUD+AuhhYznWW
9Dpc8P6HvJI5030zp/E5/NDhjcm998PnDGyX24f5K3kq3vH8uO8qd2wz3F/lEJUJcroIqlMdeDqF
8MNId9f7Y2T27lQcJnj/3hT/Nw+HL5TgP9r1XS2949BTOTsQeCyIFJRJqNfZlXC48TotXyT6muGf
p9Gr2eofH8UfPic7Lvp/7magoKQcf04m+iazs4Nqr8/MLQQwufUY9lwmgTZnGlvJLd2deeOiP9xI
nz2crc2ml+bixzspVhp9QpehQ08EenuYK2NplJlLcuPtN+7jj5fSNnaN0iPgTCqGja83bU72KbUk
j79SkswA6uUYv+6+hZTTw8WL/+NPdricQkTH48j7Prrc0PitbomzAbMqi4c0DWofKwdpY0zRaJW/
8eGObx4zXFQmDnpiV2q2b/n6w42UOUvq1YrwiM7Z9qNpHtkNyjsTKfvgm5bdTxbOWb9en8dbzvFF
7dcXbSYMoYYBKVwGq2yP25QJMZNXYbA2CCLSNdj9+nrHd/AwqHYdTlzF+U3M8BGSo+l9dYZJQzj2
9rTPqiGiTRYtBqP99B9uMN8v5dsaB4qDg8vx3l0jU/BKH8e4Igm8U9+IaFf6/nDjJ3W3/wufCpRT
snkL2/ePvsURwx8exhT9ll3AJfDc+jAandYVL2C7PPv1xX5yy7AHEw6LxQbvP46zKdMgaaxaOGhH
EyfZ1ErPmKWsyVZPSj1hoR68sTCPS6XDF+k5AhSCzZMi5mjy39WIlEoQaYJIEtXe9C3umTg8tZH8
zxcH6IIvbDzaAorDo69RwLItkL05h8keRhyTCtybutfLk0Li+gYv4ScLkSdX+0AtoCMgJa8XftR5
ZTwPCN5c+NZXOHM/lRJ/Y1268o1gr588177jMbfVlJy+fRybiCIznwuM/LCZa5E4SQzgrayOP1dD
EX9uSpnDW/Zx0f31KjnAQq/Odu5aYAfUJrAtNQbBR09a5arIQ4aJYWK5rJdgFtbnFmndbcMGi2sL
DdHidtg5STvZVkOTXaVsp8TUk9ODQxleur9+Pz9ZtbwdvPdsrC35X0e7Gyo+QeNJ21+RgXo9IaQ5
gx4dbV17sb84JMC/kWT0k/vLFkoOii+pc9CFvL6/PIOcIUivwm5evR69RcQmN6G2YGIVIaR+4xn5
4XIcStIFHvFYVUrYR982LM3RHvpR485clx8Y4fSXU9dMz56XpG/UpIeV+T8EF80Go0mxtz0dOI7i
aTy+FKL92m0ZFZARmJ/jC9PV8Ta1xnz40GPdGl3mJOgueCXPRGid4S+ctf/Zh/3hHRzKyj9UxZpY
JdnVzPJWDUC0QRaOus4FOMG0BRefXy+co2+WiwFxsvkImBd88uPHB++ppVA1TQ1WqoIcESxC5M5r
pulr5w3Ly68v9nqr4/BVwgtsj4JNauq2Y0Jm00PamWw7Ctv/R9l57LiOpN32iQiQQT8VKcqllN5O
iDyO3gSD/unv4v/j4nZVN7pwJz05jVKKIoOf2XttjBvq5k44vgI5kkP+D4f4X3/E7YMIOvN5XXDM
+cL7+yHOgK+FoBnHAYriV82pP9LE+lJujWeIDJTA6sFrEjXw8N+/3l+Pov/7qSattWdStjvbtf6X
Hy5BJrh0pYbNOmvrBrbH5vVXC0GWgb8482PD6ZTB7MA38g+P/187jf/9ZET2OmUiTyO69r9+skpN
SXZRyroCr/tVCaHwoDjZgc1lHWLJngjq0Zx7C7EdbGe7+Yeb6D99cYf+2KBAZinumn/9+GQqG6tc
S42h49JooV02xaeN3TnhBY1lK3CxlPSBpS/W8//vFachFhz6nDa+sLb5yL9e8RJ6zoTzIAkNn+ac
PmsezH2juVn+Os/LxBrFU9oUZE3vOy///aP/euJul3z7aDBrBuMHvOzbNfmXH3tZy8bzIPngYCjn
R3vRzS7CDQCIB8VEdks6U/+HM/ffnx5Bp4MgwTVpdRju/PUTi9FMUg+wVYhxbcseWTaW2mhO3j8d
QP9znP6/M3D7bnQ4tBNc2q1B//vthM7LZ00N+9GXsjBPPGQdkVUDoanBsuZmHYIXGT91mRcgFlm5
su6uWz/1j6lIOoSx7EKm+2StqiKo2GU0kYFpfTyBUDa/BKS49deKqaIB6ZoL4jlYxMZ3YnCaIcIb
ReqQ2QxmfgED3LBvGjzzH366v555//v1HN5djByoTwiz+uuFxOqIcttiDTr7/orNwRhg0DRUs18J
0+B/OIr+/T4hNxzxts1hhMzE+NuhsMxT2+iEaoWIaluyL1rN1sK2NXuHOXNbvGusmNZ/ELz/+xe0
GeDwAiMs2BTW30M8yzwX3JUp4XGM4EFrVEvz0uatChJDU9F/fw7+02cxaKAGEHw9XtB/vZjoOwuc
sxCd/WYbhY9uaRzaZoZtUExx+fnfP+zfHwFKAJ46YQreIMYmyPnXh44ZCnvz3Kgg3ZeAqpwq/dZl
l/3DV6K1/k8f5Dm+tVXkNm6Ov33QpBJPmxTMrBVHW3nNmbuliJUrQswQklZvPowRFL44Z9yoqwZz
Pg7uWHwM1TjPN7imj1VS9F953mnmaVr5333ajvl3hlN1wTcC4nCXWsMiz6ilYy0U0lafBFABUlQ6
UbL38SRyMBsmIZeskTlmAuIT+/FVRwMCXrD3ADCb+QS0O2fQUkdO6mGQGk3p2y/tQvjYasr0UKnC
W08gq+Oi4nCUuM8znC7GedUwMZ3N1o/nM/ZkmR+XosVeqNwZc2/S6ghW+c7tzwUYS9iU3hAIUfRD
NCAbYh2+4phGN1R1ZtRUMFgiVWA9Cno2eVB2nFa6+G9IUw5TDJ0p1LS51g9FifXxbkEmUR9W5VQS
KYca4p3TdKMW+m5rvyyDnk4/dSCExaUoizI+N6jIx2ibXRNIaYluvavYzjuhOfu08SwsUZlkHYuT
I24zZ7prAVQmAXYM24MmyWEa9Hy9aqdaIx4uA0i9jW/E+XnS6Y4xBdvGNjLi9GbCmhBth1A31TOC
pgjsu5tA41U7V46Qkl1QMG6Il3P6IDyBpZ0zToSUKZVvKIDESbXuE8qI/4eizUk/F0xH+o14lbF+
9mW/d2N7OtYGWquzqRKZA5TJhXViaTSW11bEiR1OrpkToQRwAMJAQl0UYD/zYUlBruXXwoXoYLMq
+xTGOUQBOjivrV/G3hPghfss928aDvT+hP2cOBoUh17yjYCnfmHP48U7N+esDmYfuw30FFxKet/i
W+4bzf6C4AR1QY2WDYK9MMokmJWkXAKR4Gxc0rV8WcYZsHDGnhFF/OZNeQXKyN+b+CgALspmV3vs
6lk9a8aaE4wUQ1SHhQ+I8sW0rZHYrWYC23Sjoai0S+OJxSOXRTdfJ4n8KqS3q+VZJpvhYZabcEvY
i1EeSKQsvZMu0uk6y7Z4wbNv6ftBKfWA2im+AdsG52VWM948OwUJ5JjkHlq7EXk3kTLE7EAoRYT/
jJWxELucyRL0YJ2g1Jk+A2rJkrKLU12RkHzkKOc5g/GqCNDIQT6Vw8bEEyAQ7nn+rKvlyi59bkmd
6k+J7rDoy/JF2oQ7kglHeCCLvrCfk6Q/ThKP/7FfDdc55ZLrwiZxyctDNZYT8AruQDsgZdUpA7ts
gT4C6+NHnFjJB9g9DOPP0NWd3uwwLXpuqMwlhnpuUtM8Nj1vmYARFyRH1yLZSSeyq8bMdiB0KGc7
YMqMlEh0p69MMvKfet2i89JjILDeak/BbE8QJ/XMcp7buhh+o05J6z0+ReMxi4npODRrg3jMI4+s
IoCm1b87gUCYQfJIlkxsTeM1pXVydkJfsyepz+u+rUqr2iEzaW+eItcWYJ83YiZZc6XQJcRggcem
8UHHDK66MxlNm/s6H7cTg8MX1laaw29exLBBzS0lzmPrLuldrYyx/2UNAC8jH8HcGJSJ3f1ymLki
QUuHlGslTcHY1ZhrlxBU8B/BlGGY3imNlRkuO2DSocHLCCoge2V5WOjl9ScgNB60NHbmHXzKkSOv
MAoQRPwXCWszJtm+dhlCo31WSSfda7o9flZOY6IpEvkZUq68KS3TPjFJl1qkqWT9CVMBC6ls4APs
LOTrJQBOINNHbXssrLqDqCPGqiDVxPUTa+fimC35cYf2FZ/z8EcU9jw8CDwCKsRIXIttzDWQ42L0
/i9tlYbBiHusOSaR7qyP3IaNfETk1pPM3fBcFnvadDHsvHrNH+wqlzp/TOna4w+zNvH5GyCsf66t
pT+wbvBI412cRT4NFXjcZ7mKkhQTIzVdvLd27J8ds7e4VZnY8CwusJ7IC9Vn4IdoSRaYUtbyjgd3
Gg7dvPA3eRg2FOZdSZRYMqrle2nLtNvr0III9p1V8gIgpvqZalJgnJWeT8KW2YuHhLcZ6Zq2FsNV
S4QCxe9o+tnMx6SJUARyQUfDNB5WZAMOwsnWGE9zOo3N0W2t8jrWPqKGQhvh8K2I1qEUO/FYYaM3
s1cyH0QS9p2j4NkX62yd5gol6HHIpDzG+cKG3FqzsQhLEHHDPjXM2cXEL9MFxFiGnZ3X83kB7cTZ
UOYoPeBsauJs8C4XWLHBubCoIuPuHWSTL+7TSY3Pymyb3w3ynGZbwquHZYSnzge41Y0kv/7FlWod
/tiCyni3+KP5NgNnqgJwSDaSC9Gj4Tx3nt0YkVts+D27wWAIFXNonHsvn5b1VLGHKc+D72O2wqek
kVCjYkSyZ/yaiYiwuvdNpCrDmW4ohtz2mvYJAlPISjXpLGT1kTsxEeayd1hhGrdsSvIKbu2iGnWX
6DDXQFDi7wHH59pNjTSOLLmiW7R7Jny0GX0GrMYioPRV8QJ4yqzRfmxbLP5kAqfcC1D+qiEn2q1K
wOCgHpJGe8mgC2m3VagBcSn6t+6sIbTsjiAjUDpyWNtk6UyDlTxUQG6mDfCDVpUwsMIvQssf8o2m
PhXGY2fFfnJqaYLip4y0Z8SNDEU+XH1sJ0ZeCbkn7apP2RMSr+YGDh67W+YOvxOzAciEYX+ypjf+
aS7Dshu85ctCAjX+8ZKiTD50MKj1sWg4OI6TXS7h1KiVlNGc1zG/pkVsK5ZVhbrVLbnZJzcTgFLy
pvb2THeVPGsmqrKDnikiCMAhWfatXgiK3WkUmaRrDPkC1aju9fdqMslUm+k03MBn1tO8+wip1ztN
jyvRnKdsiDVF1aKLzgkqnVSLSHcUUkQj71AloblJhj2ePYR9sxrtW0ceRXqvO6QGYk+rpqzca+N8
SMpMqw9z68/ydRmAdJa8qTEegDy+NZxMu8VcfosUt5o2F0U4+HDAUV8+KA0OH/uoaExNbFQzFFon
L4O4R1rXYueOBpHpOwXzPy/T19khIcgUJ6ZIyUE1OlFU4mRNkx5lwrtL7Z6XsuRE8cmwAVQad/sK
THTrg9DUNZ5MOzUjJnlHQV4CJWNRR7NQV8cZXymtifxV1nulk36Ut/ODNCxsVBakKFXfSP387Zbw
qOKcKX1XL09T4xTB6I7wkKC9j3lj7LLYOtgjIEcW9xcUbR1Py7RvdDCYuYtmMUMsOurJMbZ5tXtj
ZLndWTnxCTXPlSzhx8mt3zZIqLBJKFdN90T0VH9stmyion7zZ30mlLi4sp97dfv4oabZPQxm/I1U
60Wx3aVKtd9tnayLddBO+tj9tu3yyV2zeyCO30OeHarKIS5ytH5N9fyJlLjb9yUYP/pldKP6QTj1
IV/WX8zzD1aXZVGPyjwbEFTxjkDHyYsTQQ4Rg5P6RmP5g1ukD6mz8/1ag4CoU96ZbkM4r5qq5wQ8
fUhD8dvKmvPWth38ODW2AxSktr+xVFPtq2+Mb0tBGfYtkzdk8yfpvDe39a9s5vi/JWLYAyiIYVOP
Z1VKBbi+2qc2XfSYvzL94AFhWABTQocHV32X43wckzkaBerSev4idhCm4nDVXEmGPHcHBydiWo3F
WOERRePl2gtU7em9X5AyWQvoDlY8Gak/jg56oZPPS6FZtyQXgFr6+6kCVVakJlmBkOGAUl1BwQQy
5jmf+yOiuwiAagiyggDIEmJgRUbuzjRzY2fatf66lOjmgi4W9FTwdWC1+IsB5lVUSJp3GkR/dFLn
2XNgLjqkKHy38Fd4vVNgGKqTwNO1h6LzMlq0ut+nLv848Q5gZAtxIk3nE+tUeGriZMSKTAA02bkK
BzPZc+OB4q6uSwk5GcY+Vcmh1Wa1g//5MjnWg5lVj/VEVpYiiDaFXypa526W7rlqtQMj2l3sintV
b8HdUieQRwcyWG+1nfYLt+GXUa4XzfB+6HryhwVuYOXlFQHdi9LqRybZ90SmhYhvAxKZ6BPiEDDD
41Tof+bVu1tmnLq5yQKW2oPctzRHOFDQHIj+UjbpseMtRUkcSSle7Ka7mzBQeFL7EY/m1awzRNhx
djaksZvwSNN/4sGcZnDI7HfDoiK4SS+IFCwjuApo4AaBrI03Q58D4jDsDkht/NHpMHRmsEyi2Pdu
8zoqLAbYOnfUW4JAm/pdGvKpHIdyFxM8ornzJY6rQ2a4e5YWVzrlYyuMK2E4z3pv3Tqtu0wN1Uph
fpa5f0VQeBxJf+3q4jhNBshm0q7R4AcYuu7rRJxtVzt663JILGIUyIUb1Xzz8/KyyPYE8hhUyFDB
YoNLoxOe5iIBb5DUBn1FbPPknRDl3ktM7m6cXehcgwaW+9yIsBngxsYzWfSOxRPYTc+1qN8EOQRu
E7+nQgNduoRzaX1qi7pQekI30eNvs9marBIqWHO29PJu0rMwAf849AjK4+RSiHoKxVg/5glIe6mI
UTJIy1jWA3qFkzc0l8FBAN111CVsymrO6eSsu8vvsnMexDiInb1O5HTM9g/q1wcK1jRoKuch1/DE
9JVz6wwSjm3V7YSZPHmQQbNe3nzdHR9VyuO/o7nrgzkByZyxqtsrG6g6kv07NIrUu5YF5W75aork
bJTAm5pCu0x9EvVLaQQzelvUP369r8DwjZhpIubLQOdJQEPMtbPxREVd0kalUUOQhScEbVydpFuf
QNKthxrXK8FMzCEsHbhG3fi7ODZkWFv6a19taTLZQC6nr1lRYwNhC2B4d8DhnQadbGX2761WHjjU
zpZfbEU0sxd4JZP8sXAPcifPz4slXxJC6V8LvWiv+YAxoM4+yyR7wpdThcIhPLPu+/nWrU59hKaV
vdTrUJyHpm7eCWtc7ozBPgwjv1Gp9RWpu4PF4vloDoW0PyW2DnvjZWneR1JoWXJPw2dVT1hWlonh
kDDo2BMlxzckRjF9m+F3cwmfFc/zT7uh131isZjnP2so40WoDQahl4Qhx/6n5zWkwUiHpB7N82Pz
qMYk+UyMEb+BC0uoOSS9wpyd6qhZ6E4G2/nO47bA8sRMp70bNREXNxIZZPqAOpVU+ARpMMmXmTMa
OyuvPeICtVh+OnpdXRtu2fbYmzFWo0XUGAWangt1862FaFJ2ZdSDVdradphZWx7KYrRLjDsbXtnO
qlIAB545atWBWTvYHGJQ6xBwYz6FlunJDVLfzNoP1+tVwgHaxdpej7fk23JTfz908bK1aVW5vtZr
xWFT+CyDwQHrtXYyG806E384558oy6rm3Z4TTT9olnC+PKu3jlw+9MHrMHqf7YILYVd1cR5BzNwI
e2b32Psau7gqJfphkzTzCHv8kiAqDchV/GhFhGB+vgjDN4Yw9VZEskYKUN7Ikg4Ep/7BbKJ+6ytP
HWQlvReP4eVpmAz3m5gKcc9/QJFmlYjvvO+Tmxvn6zPlJR1BhowlZCruBK5I27d5lNVxHnITInjV
ntIWh1yGcPp7MMDIhO00Wh1msJqAQGhDxbcg1ssI65XqPmQa3KV0llqKNSKmHeaPpzQbPgXSYrIw
RAfYbSB9tU1TB/hra8k0ghlqfKSGU99JokcPHSzEABeVcwAvVb5IKvov0q2a7TKVZYb12e1LiA1k
aSemvR0BI+Fx+BE+i4qOZ+2YHM6dW5oRcpLsD130ECSZ0z0uqIQeEcIjILdGX57gvxYrX9wAFc1g
wz+RUNDc0to03/AQfZBHW5WBVGnxY/RGmMFSGGHsjOKO0jl7zRIUS9dy9ADgGZ1l7xbGr9slc3Gy
KYj23LstsfKd1V/zsot3HC9GGllVnKLP1rw0v85FXJLFq0rjVPDSuE5Tkz7HmPSeYs+c/7SDwDDJ
glPfCx7mg2CKAc88M157p/+5uB6lTnNUbXnuIPABX5tvJcJ+SenaEnvjJtoDCrK3YuPEV2P9QIPw
VNI2we/j4PLqoFiMsxGTfT6V78rxfxqjLcigdvYDVdCcpncZ3CExJKeVoeCuW2HPjA569vWV/dEz
gW/rZv1xsFdCacsW3gXJu54qGyhyqT0Xmh6OpBAm+rg3tmgIlKUBI67LoOePWTIdJbq6iJdKsxtr
90dns1mzF+2JROe3GLdMWHnVQyMBQg91vpdtR2IleLldUk+kuS4GY0sB4lWLE85YkFoXv1pOS64/
WK2/18vqWAz9H01ZNwukh9MV70yFaN3y7mJ3dlhOlQHuHiy9q4DLMk0jvqchd6bEjRqoRIGut/bp
WP3Kk5m47u49jeHpbS/jtcZwVqdtEnZLE42ye3NgMUvZlXuQ/4GJRt50coqP+U6sG9jRJmc6b3+t
FSjPpsruS9ftSWIgpx7uHfXw2D4Sx7WXdX32PO8Pc71ozlccrGT+inSed1NRvOZWXTG4MOQXHL7y
itcy3rVpT2IxQrtd2bthUqBnNUv16ABeJ3PKv/A8iEMnWv52j+gjW7/y1fGyzMJ9Nqaf4CyCfCzO
TsXkmvkNkGXmt0qf/CNOkyIEmtyFWFRIhCmbK0nAaFzsTgYOvC1YuE5kmvJJJtYl8f1rk5d3LiB1
ZVdHfVhel2J+HPXmGb7kK7Kqo6s3v7aREEkILBU35HcOhLxvkmOpp+fSge9fyTfbj1+8bdDN0wLE
yruH4nNj0QnuhXa4IM0k00g3lKMgV2HoncCgZBwdHwjlYPH1yzw50FJwo80m+/++OObA693YAD4Z
u0/4CSLlrN+wu4K56Q7VbF3bLr8zRR0Zdn7LFG2413ZXhN7+Lit9ESh49LtkbL9MlQ+kWyyP6Yxb
VsN6aEwMfam22DDalH56/ZVI7tJEM56ENf9u4iY0avHQ6dUL77X3jk6iqQaElbF445g41L75XJjA
jD1lX0enuQ2O8QKq+Gfsee8xbtMtE8aXyjkDHScHwWNZ2XSnIscM4Zl5IMvljREDKeMg+fc56ePk
t+avCCLeva6KA5AmBAD6+MJSKF4B0MjxUNN1mViqbLrUxt32EJ5ncdyCuIYK3AfOlL/Wqj2MyjhK
nfSOeH6MGdXuejy2oBOLJRxLmmQwgbs8YYyiEOBee6W9gigdA/wCENezGEEbPXHJH1oWpzKVn2KZ
oPe41ZNV8orOVu2VaJrrQOwGs1hqciYH4ZT8suYvJVeaABf/mhmk2Edda3oB0fnBjiIsdOdIguhO
14ltoQXTUnElEJcV508cw7s4/RY0R7FVn9a2OnDQPSIMwD1FSDpSO4aar/PAkLjz9h5P3+hTTK8y
yO0m0ihWkwmZoYPVEL6LIrCE9OdIFtUVdNG4W0BRZmZ2nHHCrXobeeZrT8SU7avAohL0GvlK6NOy
556vd0lBjolPuE9YTPY908v2hl/id+/RqPkWKTdTQzaNdUBb/yjtah/7w4Vq+o21Dyvu71pXIWJx
mpSCCaEWOe1P2SpKF/0RF33kSEZZOgd5UbZBSv6qNo8IMJ/Xabovq0fDEQEBPbvBzsLtGWuXiRSy
+U9ZPCfZgnv+3sydqz/HQebrb7EOR69c7vCJXjnH7Y7g9yWnjcuPmn6d64eWAayVOGGWvrBH2UmN
cDmiSLo6OWh1/zCpD3d68KZ33El3pp8HdfHYVeoF41CUxv2FnKl0i7PdXvYvGvRFGw42pPeaM2c0
07M9TZdCj88JqQ0wXo+S1stwCawaKdbI5jyuLDX0OQv00Tv4NTlhXsF4KYXvG9t0vfx0hjx1w3OZ
WxE9Ot5O0ioyPQQQGAo3f0K0sme+dxZzE+qiubeb8oZx7oyp9qN11rOhesY8B6KGDmZ70Gx5Ig7p
WNn9van/1ORFDFOU4KH2Z7jAUwjBFF2tHTbOc6EowcjKSIsZUG29y31y4YEer/M3LjLMIs6hii2q
tOU4GgxH0uFp6OT9XOiHRXNu6B0iKsdLEidXSexQR8hiVqiQFuaQblayhEyNkSZZs28AKzkS7SDG
QigHe992sBYNb4vXPLPpItKEcltyu6QTER+m1EhGnnduk9mcAvV5FXfV0r2ULgvHbQ5qaGtkz/29
BRzB4QeDZXuYoI/tTdHidRu0MSIz13oE82iflRWTV+N/wPC9c0hJsWI20YdKS3ydaXlhMrplB4bd
MNMP5G7MpM1IwkNlK05VaTwUsfUBgJS3F2u8bYvCC1byc6vVjlLma5+V7ZFmU4hXvVyGiM6iOpdj
QbCSO1dRg1caeOm0EJoNZy8jNS0jXFjhuyCwrOxY1+bt9OCSH8Xyem58ddF7ojGGdGZ9C9op/zJW
jJ6hIvO4IU/PIFFg6c32nOnL+OhwM0UlMioSh5hQ9bsYQCVMgGqx9yapFwujzSb29qWnWE6bjowq
rwtJk760QIwfxniyTrlalmNRMAYFEGViG5za9UQFYAJq6AgkR5t9sGqK3jInFQO75P1aqlcfeNI9
TPr0se887Th3c/WUrGSU7vghKBaybLnaPoDTtTf9vdBkd8V9R7p8tc1LW4LHcydp3vFAHCljDPPW
FpaMz73vCu1eGJnO+GdhXvpG1AHvm5bt1BxyKwpRH6XvVMszh/BM4sPEdwhtvapu7qqVlXmpmCjz
BMwGTc8TicItqgJPr88ZQ/6Gu5RAhZGWYpemLipTyyr0+2LOl4xFAv/I5sW2Dpk3Fg8r4aKHCXLo
U9o3uJYdBi2sBOnjf/H0G9emM1nyz6tJbpYiM7QEp3zpbHLWxqGaP/mM6lOm+nq1nYW2XDX0rQ4V
DLlMGSXh2GMrdPOZvaobJ9ppZPKwx1npQAIrZvcOaQJp7NwBL/4al6HQmvVit1r/i92h/JktKzw5
/KXmc+5uLW9q9MMzfLjiyISXowXGvZ0FQ+JSQU598VCw0eTK53P2BauU2xOH9FFD/uPgUC/qX8gA
GKuvrh9JsvKg409M3Rx2JdtkSlZntiLtQZc9sV9s1+8rKdYXwi+KyNHqzSQw/sns5LPfbKA9b3vh
0OJqmZWHqe2QW2gQYTcrL45UjkaE+aF3503jlruMdgMRMhQJoVlB0Rs/zWRixwUVmuZm/hFDU90s
y2mYe4XYO4POAVbnPLBQ54EsDz9RFHfHgUoqGBM5n6H7l1EG+vmQ6rPPtts9wUxxOWftj8EjYcjz
iAg16jILY2UrnnnklUQGir2o0sYCQVoQRWjD0hmyR4vXN3F1jiqya5LTKSIz8ObAJT3LnI1PP12e
U1xKQUfzxq3DktmvVjALZIBOWb/Vqzz3bvLHqIp7vxnzQ19153a0BlKK1K3u/Zc5ZW/QztRDmYEA
ceMWlkSmpqPfRNPKc97RxK5MT11aHVuQ16eX5EAgDKMkWijU6wwdiZbMn04ZW2GrVzIyxaAFVVoQ
rlwn11yxhnN641dH9x7i/imglHioPlcWJTFDxl1ljgTxGAAmXCECvRjpk1s1H2fT/bT0eLk6SX9q
K/Wqpa2xL2U+vFM3dmywWGhTbt21NMtgmyk17Zi2yvHJWzC1Tw9Ty37N/d/QYe4I/QJ9vibw/8YN
/urzbidYiTzWyv+u8za++D5BhjSb2sUScUp7COw+lfWFTMLrQKYnvQKe9MRmh5f37R8/q+6wRwMW
GYH6stj9MY9kleBK/4y9hj0SRzoNwvRiktqz04sYB7lsTkxBgASsWhbpnYjAblLyyuSq9cbZsccv
Ha3yrhzznxQzrh5Sm0IG8bySGohwqBYoT1rO1mURGiBrEKOTVT0zVboaI0RJAz3EzsrmwzoW94NB
WC3q757pAkOYfFjIw2LiYHbTj7yVz2VrJhihZIxacDe0ZAEGSS0E9mLFSntZJFa/JCY7aLHfMlKh
LjVsSiKP5NfAhOK+VoX/Uc7TeFhN9BD5MpBPX1dlyQ840/tJxw2AJWcUeV4zM4zu/A9k7w4si2QN
dbbU7Fc1wvN28LdI+xqsIhKj1PZ2tmwpNsvYP5uggvdlmRJMmU0ewcO9fcx0zIHxKLxn1nrdm2dV
DvlNqbnPOGuBeE3+t+0txgG5GHA3Msvz10FMMx+GW3HeMfACglNnaUuX44y0bZUgegkhlc9x3Oj+
8NpahXf2/HJ6zyzNXpAvaA6iGQdZMJAqWNyxTs1KeUDK+05Ku73omVnd5cznv1KxOlZUpovmodAy
GUj6bWKG5EY2s4QHbuhfUsOAF7LwYVHtbTyURs/kj77VQWxisawvpb1KBvx5agdeo+Xfpq8ZJ6jz
yb7rJu2bbIzp3PVa/0j+eno1Nh7yLgMJ/ZFnzNi5Zkbkpwkz2GwlXqhbvfeZ2Q2xrSBduBTq3SZi
gT+/nkPwXvlhTb9s5o0/kTI4tEAm57QxIkgBns+Yr/azLD0hGmc5y0UIZ4uUaA769aFY8ebzLWeD
N0FX6dGAdfOsKr27c+u8OLRsbhiU1/FNZJU77RLRa9fYT0sgN258qRpQkSi30judFfy9NijxnbkT
87/KOsAYqg4t4oRTy3wtAcEtONO2AD44CZYM3LGCZDo0XlSYVgZESS5hThTWXSUn/9pyxwPBmNwP
Arto4OKJ+EO9VOZ9Xtvyl+I0orh19F/J2kAgUqKLwYg39GPeOBAF621xIQwUwsFLCMPSJnVuClH9
8VrT/DUbdXyZaWV5v1Cb0psCzWT2E2Sb8NAnD+JJFUIcKwDnYcMW9VqxPfrc3mVF0Boeu3xDy902
XD3I/ExdreESj958chHpet6zcHIixaLchCvN/EpNd5K61kHJ5rQnUsR7xE5z0i8h4HD48JarLSev
8to+IMyoe5Zmx2wVAgho2mkYvJtQJnervRZV1IOauRNF7t3PmLS+/LhmatTPvvYkWdJ9ETCus2mb
Te9lMVv1K/EcAOWFP9T/Y371f1d9x1QYxLqso5ZnlZ50zKEVWKb6jGtXy0K7AIQyou3Wdm3tM18p
2ja5UITl2R41Alke1MNghyrV50HqTRWvAPJjf9TCUw/daBCbqTWs8PeZ3rUDNylOq6gRuWJcvDJh
216crCc2eX19qFcClgIr8Vh6WqRRIaeD69wEum3pzxhx4jVCzVZq322z5P6LnDR//k6Bzyc/HHfs
KCKnnEyrJa1WGBEegwY5sFuUFIhOPx4LMtuLKDU12zwhkM69YJRKbz5T6s76B1pOQr+tRik9Ii5Z
10k/s8Y67GPB237K6mTd5/6oyOkr3YJ8IZIZfK2MJncEaEU2RGKTeo/lMDSnURpPqYBztiebjdVN
U6yV/Y3MiSmv5A1sHZdxBEKGpAbK0zHLwKM6y2gCw8JutEtbT4iwyHD70csXA3XcbGNfsIG4GVhh
qhWeFdEocVDMSOPuZgPvjL4zOnrdI0A21kFZysL7Qq6TtELI92t2bIeclbOTrC1rG5CTZUgGCgN6
AtTKuftoi7ZCVIROxUQ3s3DYk1hoGyjNGccgdGQAE82EOtJEVy56NFSjOarbnOQx99A1M178EWzU
B4zgJD4RJZ3UBytVSIicKsufwXT765Xbg8QCk6pVXoGkHHRrcnlDx3r/xWvabs6ZRibgQ46id/kH
Rfi/uyWQLqNitgjRdZFo/03H78WVVcwwc0NkJuYTMdhvuFQQWepo97rk/1B3HkuO42qbvpUTs+cJ
erOYxS9v00hpa8PIrOqm9553NNcxNzYPoexWVVafqjjLyQVDAD6QSokCAXyvKbhBAzP9DSL8Z0LM
j9f8hNK2dbeSo1SLFwEgbtL4Gpoe+RisDBB1QCWNbNPJvr93wNCNv+Gm/OOlbYM/uOjoZH5C27tQ
gqxG4dIKOtL3um6x/CUDu4iLIV9pjjvO6oo8M3J8xubXaPF/gKbrbByydoVBrfOZ/4gWH8ty0H3c
YRYyg9OqZp9qyUCcsfavtOWvLzXhwX9gTAC4l7kh7cnrRLU/UwoSpdagsA05UNlgqDee1kNGNIAx
W3vVLytlK1dJEt//+qITu+XHi5owOYE+890qKmynH/8/m/VhmseytYDzi38VWTsmRLmxdLIhYIAI
vqSYs8ua86oazddfX1qZvrWfrw3thfUMPApzem/f0V+aIAfXRQ6YTAIoqNkINheLcDbVwLxIk226
rS9Cq8E1BbWzrwgzyw+gZhmCI3m8/fV7EQrd378XRwaPJMNt1VFNtXTj0x1Wk03SspK9QbZo157d
3ULuG2YqzhkzI0m53XX/XEbQznDC2HC3rHuv3DLlPVdAt9nqZ/qMQKY1s9Js34IKnulK9uT3+gvS
bXtjyMqZ52kwt5HO+81v46ePEdqqDdaTfQ4Neh0uFT9+jEBEkyDA8Wwhh715KM1C2YOPyBcJ+nw7
w+/lsx3C2G1GpAVrhrCvPXjVJXYa9W/eyeffCm+EvQhYI8g3WNPH+OMbSfndg4OLi4WDvBUSbroF
agcoUqavRvBwv/N6++lyzGY1tFR4DDgOl/t06yI4FbZ4hDSL3k0kUke4rryOCvOodVjmg7T69R3y
09Wmfw5laQdWHnI4xid+msJWuJYDkwM9m0ZzkvXRARR7ihdVGj3++lKfB3fnx3/sMwcQMizsjxhz
ytjRy0PUDCFy5kjxsWuXsutmM6GrUKD79UXVn/5BrgppHTrDxNnS5E/fXpahoGpoRs9DBBtQuV0V
eneTZuHJ1KO3sBierDH6E4m1RYVvEr8g9ub0am7r3Q7ZNtQdXOdbiiBbroWHwAjvtMR7t6FlzQBR
31oyS3S1T9+QVd/JtfqbQezzyDl9YN+9dVX98cbzW2XEsRoEsGtH4WIojWafgOnwZMPd9lb2Oybx
5zHzcjlsBQyUgIH5f/rB6aNkjggk9AtNYodBd1xrmfpasPOsR2xnkOtD03WRDMCYoiqV/ssH0qeL
259Y09yZ2O/wmEd3TlGXltaFKx1LqTlqcc1vJhk/jyzT56rZsgWLWeFnPTGcvhugwbSA42K3D2ok
6vwro62SO+xThxe/05J9oerGn2hLGn9yNw532PuGQOfJn008oUr549f3p6CD/zBCT2/GcjQZpji3
16Q79f2bYfpaIdWZo2ugs8Hv5yEwwdyQKzKWKuNc4hQLM6qyF2b+JN0kEx1EP2gXv34XnzldfPrW
JMoN509le0b79Ik06JYB6K47NorIylmyNXwpwET/t09GLuPwRGRU5xoyOpY//q8+lNtUgZXKHh8S
p3xBUI2HYO2zJqxzFdmPNCSbF9wBJT0g4/xQgZj/zX/6SZ2AgW56DxYwItuUHcv5LM4hARWyyrDo
FjkEb/b3fZxQUqflBy3HOes6DJEb03ffMUHKDoqm7zIrf2eRxVYG+sL/3aOFpC7vBKEA3ghcbOPz
XS9ZegXsybMX/PTGY5037ltH2uIUqmP/m6nAp8GESyFvwU4JB4eZwCSK9v19hlVq2hRqaC9Uv1Ze
s7FniWS4o79zWPkubFf3fqM+8dMFUTiDJAseV0G6g7nUjxeUsfkLFTkbF60XqW9YgQdrkprBYrJb
W6W6k/3uw/x0E6OlNqmQWZZqgopjD/vT3YVSN7SyDryEwzbS0a0kKCG6FfyGyf75KnxyuqxopmpB
XNWcz4NyoFpBxf5js7Ajxd50cKPe/NL1LsPhh1j83WUA+KRO/6n4/7tYPcr1KZLz3+vOa4o2+X78
LWP1k1b9/yT/9/+Uwde3f337I/7XuSn/ofOHyJ+m/5sFIj8aBOB0dKem7+FD5M9W/o3qL2I4060+
DWl8hVeRP7RQCEf6AOl6TaPXX7L1hvFvRWUwZrdHUUjowaD9L1T+1E9McRN+LBNvlTtMZluEJ+qn
gZ3Bx0UnPDI3Xuj3s1h3vGOGCPyxy5TqIIc7UXM9REPqH69FDIQqdiowm6LaqedVAKNMDzPjtovA
BSa6PuBIp7pLK42dteaVw0to2ofMUP2zCJMyJvCiHnVbjRR40EnnepAw1MU67qx5trcsALeuDKk2
zpnXOQcPbRjfc8CZxCqsHpS6b/8pFgljd1/Xe8N1yXZjN/MVZddDbkv+s4smwKpny3fb1Fl28tQp
H/5XRBPXwbPv1c7Hm0nSzD6HYV+AxYiRMtWTjRqy8cS/Vr9kfbJ0oiJ4z1AEZUtbiY5mrdW3pQOQ
12PX+70wldtA9xCxkDukOpPwP/cExOktdbZ951k4rIxKNb9pmvFVVszyEZe4chVLkr3TycCxVcJy
fIid5ktCaOcm5je5tr+yq/YRSgrAmfsy+bZjEtR/DGwK7kel3thFrt/ElqvdQFUhpc+S0Z5VaLOs
RKU5NYsYtuWqfeG3G1GvmKN+AzEC6lQCmHI2ZE4tnYd2yE+6hzK+kvTVukmsMQak4KN3bZR3SmdX
p9bvkh3ASQhsU7EACHaKUbyed6X+fY+MVM1dk1aBDaemxubZDKtbcTDM3GcvukyWCKl+1JXTK2tq
gPn/0ZDiEGRAy/urUs+M6jYkKbSvsvEe/0BjmcVtsLPTMj3LvvoeVWXw3mbYDznVWGNFaNQkaFEJ
Zx/Wf9c1IBdY3WeK/9ER95nknBXWu2hnU/Sjoy81WATpIBArJUiQw+cmn/LpC8Ntx10Jf+cFzB7K
rdmz1Efovk1R+hQ1ybVdosY+deduNnQrABD9HUpDFsYMvr8QRXFQ7a46Ym66cvVouPuuPqm+FBp5
/9htP+pFdyO0vcU1NuT3JbpXed+vG+SPWLN11S3GFNVthcj8hiX6H5obV7dtbVW34tXf9SJKxP9Y
L0JJGLmr78bTj+fKv9IGlCG8iup//y/oLzx3rxNOk8Ulep+MxNO0c5ryfZppR0ONTXyhhLvBbTt3
5Q1GstfYiQBwlbfPfijhORUFHilSrX1OkNqdWYWZHUVr4IdwRFL9seks6Vb30ldRHTGsbJy+ZjtU
BhQY2nq193KJ9HQJxX16hdiu9fGKbc17zA8gkOV0wDLbBAenuvfi0FQWpG5UknYTledSF5rNHPMO
/baGL3WPulm0h6k5x2zhpRus/HXE5WFp9CxJLDISr2V5TqzBe4k8td9pRoyDQrfjawn7Y2DHzRx1
owqYYApHTVXIpFrMfCIl8I/iVeW33uWVqItdLNr4oFgP4cq5GNE3Xjmh5t10cEvmQW8kXy1liS1G
+45kfbmAfxscRYDZFGtm2w+GhuCV4rFxUGatuxcHd9TdvTLwW4ZYVAe71tGW0J3aM+rgNhvI3rD1
/aY9N6NCDm8cmxkgMiefG0q1BXBf3EoerVAXpaWXutnSxfGQfKQ9Avc2J8AZsZ9OVeo46KkB2iGY
vYzLrrTTE+Rh0nuIYTzhkDoASVS7L4nRPMpI/f9B+nQBTiFjtVfvK3BZMJdckmdREH6t4EPO4ND1
L45BKlE1QIUC2YG1ykElnbST+vRJlOIkVRZ1VgxbEITLNHOjr/6UzSsSG2HDfPCXgw0l04wyeCV8
nNtuiMh0oayfqa62w0OXHTM7+jgMEJWRYyKPfWnotawg9UrMmMZr+qPcHNbDjTgkRvs2IoO3UVUv
Jkvh++WBxNhCNGp9/mJMOGFRGpCLuFHydMAhpmI7q2lhHk39GzVXN2lqNjMIudLKKyRfn8NgfciG
DNxo3mivthmCYPP0PwcM71T8vL9a9USNzar+gXEdgWzN3CUReRWnMJSVgaTUsXIG61hMB/EKI0Bp
i5vAwSezcLxGiFeiTvRP0LVZiQ6uJ2fzXw8MqCF9HhiYGam2brAosZESsZgbfb9CKGJg80MzxDu7
qCA3p34PlI6DZmI2IhmRuvCwGLzUiQZR9GW4KlWnmO0pqK1HMeMwRxN6mFI+ZmpqHlvXl2fylNQB
j3gKlSxdpVCGdrXk1PeBPw5MU4bka1p3285wpWew8vKSO73xo+KZRLs4ZRCM8i6BzL8gy5phQdA1
B57B6hLQH3S7zvRPTghQwDfS9j1u6xee9ukD2Gt3I4VYF/a2ZD9nuTIl6ZkvBQV7wQ2g2VB1INT5
/oOcKt4DsvqrtirVO1FqC0tFicAuN62IQMtl62lBPBcd+iBI79AHn8NLgy3PomPmxam6iuMEf0E1
vE0qK3zMw9E+4YEGWj+LHkVVGb/ItaSfRc0AjBAcWH0nmjLD/uZWaXUUbWOO9rwGsW6X4rP9WBpq
vJBaLd+IVr3oDJzVsOFlryTwcHXGIjK7GaURvwvxkhlqe2lpcJi+UdKbYqxNfeMAHt2mZTWxE4x2
mda9e4MY+sdh1LV4qyXN67W+YzIKiM2FT4YD/EEaRvlQRziDK1KkrNzUkQ+qljpbRW6M9ADc4FSq
hX8jxmsMvowtfIBiJgZ4MawXCqBTc+JUXEf+KOqxUzBJ+hdJ9mYaY6PedgZeAdIitWLr26iM6Cr4
iX2PtEy1ifq220TmlxKAjbvqgyFZqZgSzQ0+8Bs44/0+bqpx6QE8eEYd7AAHOsSeKf3q8sx4CEqe
cjIUCEifZWpvofm/t9gdbSoQo4VFjk91QnuTp4W1kApHe459KC9OnsOeLa3nHOw1j6S22mvQhTC5
Nti4icsT/GD9DCt0KaphPbg7RfqTodwCxDdYL7opnerAM/5U2OVpzUr5FsigZ2Fq5o9h5IDn650H
pRmrucqez7Ko7fRGR/vy4/sULQjTlEzcIZIajJRrVtPe8XqIpmWGKIb6ZLaeovkfAXQR9dPW2kxi
Mszyu3rvTLt5G6LiPa3K9m2qkbKm+fHFzzEpznGgBjAkcnWzk+7i/FiW1iLrTW3X2B15OrFikflC
gBJyiw2m2qtbRwnHTUrOoEznHSlintJBuZZskMFy7hHUq7Os9RT8vnHUKr2SNK3rBQ+R2xycepCh
/WUeT1633ohiKx8l/v37mIn4HvJnvSuN8pUBJqiW8pCsK9VgyhJVv9OtVsT6/ofpE4ZcTKKQj580
PBkxfxwlQ3VoCx1Xn10PG3SXdAgmoFcUVwsbohrDpKZ3C4NF2YF7MJwDyLNfGrNkZSCNfzRo1QAc
d18tKYG/MY7drayrzRY0ub1OUsCrWFkx37A6+x2VZgQx6DS6xruCx+GTHcFK6WHkHDrfdPZZglh2
3xpHc4yjU+4Y4QmgdxBeXtaKK+9QD4GZPrVE/ejcwwn1I9f8ljO5Swfvm6wOAQ49ZXxvdLU+C1I0
rDcm+n9eoTwqmsSqoi/rk2a77BpJmbkUdeR67Dsfah8zkVUb9d5J82X1ETV6HHgM6d4N8vAusoP7
3GdLdVRstjItH2KHYjrPGCaSz9gApdtEWjE+9Pmgr0qcg3dgf+Nb3L5s/Kp0ZaFIHgQM0trtpjdQ
H0jt7M+WF36NvR9poA1qBf6DkcPyxqZOfoBXcd/rzvgGtTZh0E66G1Zc8o0Bm3sux+34hvzIiY7N
g4agC+zJSN1YFcQzm9QX6Lu8P2Kk2x3HolyFeRYdMu7etd0gh6SoRn8jF1W/SORCeiZ3/mDghs73
ZNi3rKMnIH7izSTJX0khkLsRchYK4wtzWmj2fPyzrlKrhwaExiq3q3Q3qM1vcitoewhd1U93Jjrj
DmLX7OD/fGeaZFQSRPAcpoiOug8z+BKPnR89eWOs3bAW6LfpSLZKDG8pz0OQWB2Q8ml4y8AW14Vh
n2A/u/ejrtyIqGsnETXIOI2JTnlredusaGCbzZw09Q9N2TOhCaN0punMxEK24Y7+dJD8qhkh0OHr
BUP57lIULVnpkVAXfdjRiNeXsmgC21kfwOwgmNqegfVFzy075MveUaODDjT0qEWsJvF4Ysu+MA5e
01jfDKO+hOpx20H6qr8P9Xp3cdkBMUY5XX03UF1eWu25Ri33oGTA5S97NWIYU/MiWANxRGS0jN7q
IlD3rRzXJ9MYhhv8zjaiJA7s4mYrlCY67NT6+iTqNCd56wJD2Ysq+4dOQI6VrRPl9SwsCn8jWzjt
lqle3mO3V92jUAmd3IldFkNJ58+vZdEMk+wjRvSL0xa6iIj57jwdEiiDJMsH2/KetLqFp0fi4wA3
2J2XcTt86Qf30ZjqFTiWs14K5VvwIibwxdHZiG/csPtzjH7XfTgW5hlVlZW4L7LYsnctS6C5iKoZ
G/6pE9p/E0a3SfwF6RNroY+1+jiMQ8Nip3FXkuapjxh6dUunC+yVaHURiiKHqxmXYqKMMrIPpnYJ
tgNHXdploFxaITgbyyiXhktRclxzGbtKt1KnC/mVYy+ZNTQrfjRQxEAqbkZknZauniTLrnDk+9To
5fthCFEQMnxvLYqioYtxVTTkNtqKOnEIY/NJLv0RqvtfXUk6rrIA0HyoTwCo3pOP10MOMvjYk4NC
e98bFqJB9eruoCo4UoVpfJZj1hBI9fDt+1Z0TuI+unEC56haCdP7jOkMwKI+24pg0rPjAZ+hFxEr
DobTlBjf6cOunE6njBnw/aB2d2akdXMWfMbXcTNCNPuqBy5mdBb4glFJzV2HmslKSYsYKH5/KyLw
lPsChSt8rNIhXGMw2GxdTSrvnQaxDBGRtyZLdqd5S+IgR8rL0o56IDWHsmwkFBO68bVxVNT2aulr
XeIEn3Sec+JxU28miRjYJG17ThWAx+JsUqxu4GA6Lz4OiEvTj71Dh8/uTahBxh1TO3rHlk9EBhmo
SqT5zDvZ16wtKpjGKqoD7bHt/WcRobXaic+ye4IoW65qLah3EICjuyKD6GzipT6PstjcjqFp7vQS
oRr0sSBjpTgW4BHV9hvLTZQTo4lxl40yGG5LPolDoY3ZimejvLjWaW5wVDBcOGbwOU9hlZm7vALT
LiLEiWSJB79da/1G1CGMbNwx5QHLzVVKxXHnjWGAfYMHdOMCSF0aeBDNe+zhbtrpIBrEK4TjWOAw
lMyxRGQWKFqS0chucBj/aBGB184tcLEVRLJszs/ZOEt1K7MiYYYms093dnpzuC3YnhWNfkRENYzv
wAsQ2ZniIwSBQKDH1gKdR/MaL3qLql/GFxDbbuN+3Ip4ccY+US/nF1We7zJHh47Uo6lwrtQ8m8cp
z5J2KqYNQ+KQmM5MtIo62JxoHeZnUVM3OFmEU7znOt/HRx5+5lJuTTJ7DKGJ4oZLPyoDfKGnkdHE
wvlSlpi034uY/1hnml2wvIy615jryFw7+se5xEg84kG1Z2H2Cpi0YoPVHzZ9KLfnvuZZUYRegIZr
2p5NNtjP/Erv0t7ybsYpQuG+WDk2shaiETUG/6Ro30Sb6CPOaCf5sBFFBF/UvZ+g0iJCxFWmM3p4
t9yICLuD4UKeYJNPm8Ek8Id94YTvoiQOplGg2gHnZnWt67J40weZehNEcn1KNeUfO7mKkS+soVpr
0+ZvNe0Si4NSJK9pmg7ba5UxRXh2+Lk+Q/bztq/97+rFyf6Or1wXOC50H3D9P59DVIkOP56jlEA1
Q/N4zbPyG1JX1bfIlNk76CFptaq0CD1ZPdSpGRyNAI/bfOz6VxSJ1r7Sl9+qES0xBATqh7bvkrWS
q8PWGl3triyRmBQhyVvpSP43RWfLUTfL4s7xZEQXdc9dOXnpPEyXFYH4rHy+rIlf2VGbLovnef+q
hyRfpnfI5izP2075uOyAysu27LKJB+FUS8nUH408H15kHf9vB5Tgqpim0qjJPGWyWtxjO87GyaA+
iurSLp1VAmxp5fBofzGG5J+ieEp8RIlTw0h5QvWtuFfJP9+XufyY2bG1C0ZscbohTTd2g89niLLf
s8ZKhNHAtPiO0/x51Fq2dbTyznRaF4PVJ/LO+XOtSvFNEkKlEkFW3KYbZmvRUrSKU8h9/nGKwBse
i+kUslEi26FYMcKHJODH2DirZao9TqUBPtNZYU/ysfNgb05tf5d8dvqukb/t9/c5Rb9eiarV4CFA
Yed4noxjmt2HOE6uQ+SZ9mabG3t/JBugdEi49WaCu6fqRa9N3TwETY7PMKigLsvge8ex9Ky6TfPy
6UQkpT5OpFeFAWncMu6rIujZa7X8kyZ37K4dZLSVznhyW2dTRu4jakK0kESx09QNrMNmbvuFfdb7
JD8lCIs2bB2Xc9E7yT13hyaDfZ5yX+vE16KF6CubkXzHfb5ESbEr52Gc/RkndnYQsaCyR8DojXOJ
TdrQv0WI4nCJlb3xwdAi9ShOZKBKgvKfoi952kAc1Tt53XnBbYupwZ9JZ5OnQlZ1hnnZDBYgH4oa
5egpaMZ7kE8QJcRZXrQSXLsKEvJB7Z0a5WojvNdNF/IYeJijIiEqBw0q3LN2QPg1qseNF0fNMTCj
dhWDi7jr+6Jn3tbKa8u08n3StQepTeCyTCW7Qsl+Jl6KA4vyHLJMnH1U+ioczbloEr2vkb2GOoBM
QmxxOUfAkLAooSFdzvYpeiALuRcnv57hp2tLOtpnFWuYDDNtPIPP4jDaLqq0eqZvEQlVzghqDdss
9NyZ3FQgLKe6Gq/d0WD9Ljq4ehgsfN8Z1vV0kmFQvUOt2H+KeBFhJN1ekydRu+kUNeuQZdAN2lIU
URM1btROPYhQURXp9jdrgAQrTghhp16nGtuIImIYDOs+VLDj1CqIR4MWWJe3a7TNqkRu/TGPom2b
NtpjVsIGhLsaYhPrDV+QMdpWpa89Ws6Q7JBcDJbVtKJwe+RbpnoRX3tlSGKmDM8jmxamVrnTbvs2
cAeUGaYDy4gMAWkO12IkQwVoK7lbRRG02VmBoMulWcTorY9uRWTcivoyG5sNBqqvvlPIO8fPX8zB
ku/wUlfurKqT7xo7RcGLnU9RJRo1DWFJcobh2kC6B7m4rPI3WlQi/TP1EDFlnMi3cnrmqcdvU1T1
NcB8VXO6rSiKWD81rGVTsykt6sRBxQgTr2lrfzm7qNNM/1CFUnEQ76JlvjdrhikrpsfqPTlmaa23
Jl7Cnc1GsR5BXlXQ2eNXR3NY9MSMObIEFvKX17rYQk++g7e5FXXxFDd26YNuBNIegRZONUKg7C0l
u41wuJgGufrO997CauygvcgpQsaJfhtmiTsLu6p+T9PskPlZ/9TIAVSuBjdlYHnWI4+m20R1qvfe
0zRuV7W4c7Gt3hcGJCvRsy4XA+Ztb3xa8bJM+njvojNyX9g4gIueaqTBbjGMB+bwymYSJl9riAQ+
41a8EQGatUE1VdoV0yYrHB+bYxCyv7BCA63Yh1LjsDMUJSS7kJZGtZBKsknuxo3iVeSO7j5v1QIw
H/uj+x5v1r2oFAc9wUS4KiHmXWKuzQlyEujjjcgJojq/h6TWzRBiah4dN5QOGMrCfqrGdspqxDeI
cn0xh6R91F21vjVi616fSkma63cog+1ER7nXopPDtF30U9nfOo8x8iXTSSMfeVDUMgcN4tE8L+6T
cMx2OL5Pnuds0jmZs1eTUj6KkgeRDXpzuRYlAADRCVPpYCM1Gmy/qkBBqBxZugLbz6H2NOFJBJKs
P1Q5qjuX/Q4NBv8Wt6Zi31bQTeVW1p9GMxzWuBvUS1HsalRvImh1G1HsYTSj85SPMMQIbgfEKlu5
ua/BLTyFbCCTt39Cfsu4G8L8TsRYqgafDBOVGUwl/QnsVLQxZTx2LmfQ6nCJsJW0FsU6b5FVijRz
L4pmZNyD4O8vZ9IROevK8ElSWMprwUmtbG7yzOmfWt9MtnUbwoiZihhCNaswbIqVKJqRnoHw9Xxs
IMH0Rn6JEKeeFAfRmvveebT8mDGBRnxjZ3mbDA8R+5XnCn66CEIHur0Nmvo5G+xonSqpMUeJ1zom
eWUd1baWDzpZT1GSE5VNrdrxOTqSOs6DMbIXxhR9qRQdRR9rAFw8xYkqW+ZX6fR6udcquZ0lCvPJ
NrCKI8pI4xxCevEWAGtBscx8GHTmS27gKUtRr6oPZW46r4XNRE5CMRC9q7h6Dp0Y4R36uS5CV2GU
tHskZoeTJhVfPdkr3/KJjdxJmHMrUVfc+CM4VtEBBN6Tno7A6FGT2sUkti4XKlU8z714fNGZrsAo
7bYlZKUFI311Npq0OA3KPSSC6ixq0ig251i2IfQ91bVA9I9By3bw3xGthlp4yfpuHwRSdZZlEitB
nIDUCIMhZxKG1zSTvrtLj9pDk82MyalPwXHft3dKJS1METv6zMrddORbnk7vIUy4T6Y11uVUVp8+
eE1UHkUrlorK2ugaZx64XnlbFxDwVMdfuWWVvpj8b9sEIZSFobnJi9c5BUJOg7kXxRDJfCWpn41M
cg+hllhoKdKpAQ21HCTJ2ogotS73RZ4GZydt+zt+769eRRS7YelaTpRqJaICGydjKeiT21bu4jX6
EGqBSTwqaS2arw+9rrPqD4YvPk+URdvk0d4l/yrqTb0sMTrIEaHUoMla1aDetaqTbD3P0tZxa9on
9APIuPSt+U11z32XVl8NiTVykqDhI0LjMsDIfojiU9yiSRqsndBrpbMPPb+pEmsdBLL1AMrBXQVd
jnFCk1oPdh4jv1F13ly0aj4qzZkyPolGNa6dk4/ejWjzpu4oHbKpJsn3VYglOrOWBAWizjxESs20
SK3uW7Tri4Wo03LTPIhXoZWYhzhGNiBQJGclR/yYF9fmH89wrc9yO2/Jiv51GhEnTlNozVZyfO4z
w0wOGO2kh3Q6iCIbuxIOATkie1OraBAhovgf67JAQe2hqXbXsEarP875T3UYEsxajS/W0of+CG2j
nCVYyj9rmZNsjIqPuO2V8DlU23LhkJ/bilap6f7wO8R3RaMZ3WHR7T0VVazf1egPidomUtQd5iXd
XHQxpTJcFZDCV6I1ryJwcTDj53ri8HOGkXXbV3mxirRJU7yYSDyiMkFWB/3WTF9XvQ0DSFRGVjQz
jKC6uQSmcmFvG9V7tbXOuL3UOXUBAAAv84URoKrm+KE961on2mMDFu3jVv44VBIzO5DFFcfL69jr
0WISYWNaNZtCH9ffR4m+gI2kRSDLaFiUvX2stPHOsU2EoxDRHy91fm/Zx8Iu85UDGQg0RYxiDkkF
BHhFF9gJTprqKPP82KXygKAEGK/PB0Pi6dvrKOfIhYNpIqTcnSUhYLKEa2jvuulgeSaCRrofLNGT
7JAeMHGo6UoFGvfULPpco/+pzkvR9p82xdflYCtLG+TJsh5dtvFcLXroU7U/tHVAFoGdxWOVZEdR
EocO/bzpR+gvk7QhizCF/YdOgZdyxmuHyxUSJOVL/N4LpM5KWfPXFjoH0kyLC8h9jYPqoChL4QBD
Wko3Mc54d+IAXgNxXZTUcVF34CuXGJ9Lz5Kq5IsKl7wbcfBxi7oJqzA/dmBiOnds7UsriEKsJjQf
PGmZmTciTvQIVVva6lh8iRJPL/MG0mOhsaUbfWl112NxRJ3oJV6VaIciU1Yg8Ds1uA2Z3AENPa01
+pNcyO9h38r7oIyHUyBFw9HT8xvRxhwNqWtttPHxwqCgK7wsmWM3sEInprwVITYcpB1bHtDWpmBR
Z2JrN0fcvN2IosJa6N7ULvGiJnGijOlSRhJfnHJU+/dG12VI/7wjSWq+ew96WRRb2yv8WVHI2r76
+5AM3ECxhLiElSrgZkVLDkmhXImX/uh8hBt+iVJP0vo7jVT49QyXfplVWzNljKRFEwTKoa51+QAx
z5uZbmasrKAFLCZaeq38aBbFaorup0A/DozVtbOIuxavfcVZm9LC+2HqKw7iLJ+K6mg1e2NEvoBM
q4Q24p0kBeNJR4ls6/IbngUMLOy2u1k3A55sbFWrGU+15He3Q28s286kVbFjHPakBIfKqfPlDI29
dwPTvxGlxoo9tjPjgDwrEeIkbQBVy3MjbyPq0jIOTmhuizZRM8pOsWaTwZxfO6FU/zbZl+1FFT/Q
veugJ1Iyf30c+OUu65yfTdHl2qNfJBXZqO6jKFqvRdEqglFPwqtl6vupVRTbSv041SUYKdud7rK+
8XIbUtl0yK0hPEwg5JUdx2+idK2/FkUHUbzWmUXrbIF0LT7Vx2pv79khUcFMoNf491WuPUu3mqlK
q+98qWu+D/ncRVwW1vbZjYpxHYro69UuZURpWgxNpv9jso+c4frtL6/XuoaLk6Fj81AHsbyLutxc
hrmR7WU1N2+sUDVR/vfa9yF7k5wu+ZZ4oQWayi7uXSsotkiuFmvXCOoHvCT+tGUfrcvW2spQ219g
fiZL0kDpYQxb/RhJzCx1JXK/IBy0UJtmuNEQJineoz7P11hxPnuJk7+io98tNc+w0OenaLloe1nG
c1eF6q4z1XxRgpZ9TXQZ04bGKbF+V4z7v3srk2r+tbfZXXoDz2/medVpSIzoFfw9M0SCMJFueyRg
N40Z4FdR1dkNPw2eek7hPamoaQJ/Cto/iuZGwAmNynyCPB29NE4XLlK8ES+9Q3I44Gm0j96p60iP
tYfYqYgz/FZC0RWcMYQ1VG1t+/5yQNkCORj2Ea91wIaz1Zh4CJ3/HafkWjkvJGNcu1Ihh+CpzAdw
h/6hTGJkNzQUFUz0cAAzQkw8uF7WHcj6rx2UFLeiZIQprZY4XiLrXh6XIL76Sx/REZWmDmDPX6cQ
ry7RNo9N9gyH7aV4ORGmsd3h8hKOoIqqvtl+vI9LrcaENl2IN1D6/QaXj2Z7Pf2l9XJCf6hIGpds
TIjoS6XrYFt0qRCXupxIjliXI9SnpEBSVpd/TLR0/4+z81iSHAeS6BfRjFpcU2tRuvpCa0mtNb9+
H5E9kzU1PWtre6ERQECkJBDh4W7n9rImSQ+G6L9ex83oNhyUs1vftpLth2V9eImohUG4Y0rFbUbR
8nGJosIjrOuqASzl02sX095WqQOoQgeQANMqCVtkH8rEWg1hCEXItOkjdZIckQIPRdjM2y4xbzWi
Wh4VeNEJrs5E8W7PrjXgOQ7BQur1HHdEc9ykaBhp6k6UxMVOdOUIW/hEUpTGS1eBOj4akSMQQ5kT
UG9Wd3o+h9yzXt37iebINDdu5aQHUS+q2izyD3ZvbjlGGPDLT3MXRcsOD5A2hFu8lLtx5cNHoo7p
CBM2DffVQyc8V2vElG8DDOik7wZ7fBSD3m3BoGVL9nowPUyz3fvrhIyZlnPph1evX+EWIMX376li
RHI4MuLx/tQdR02xCBvS0G/viiTrz944ZLf3TUzjx622JHOER3WULUHRNpeM/Jpla/oZ8VhirnXd
hCcyMKt1ZCreUSHxfRNIobRvQtmHhst0dx10WFsvH70dVEv2jsdNiByHYe/RVYVePetdRNmset37
vX8KY01ZwT0cn33Y0ZeT3tQFUEwOsFYdr0WnKAs9SpyHDNZsMiWa9CkhRDQ3B19+JlJPANvQCa+7
EJ24nt+/BQqyhVJQ+V9ISP9lh03wmJXdrzJO4Z1V1J9JYexUVbaIreXSPCqN/lzD4LNFFkoiQOH0
V0h5+Zhso/kGrHVO8pbys6proHCB8UIePfpjUffgOmZyHFHP28fdUK2qRs6eRreCAn2yxx/Es/3n
AFRkpuAYfyT+MJIv1AR7YL9gt4LRWxLXiF/9On0VXVKYYzv4lr+RzpnPkWNNrzm8VJvGi2O8CKN1
Jmpqcl51si9dVG3FizFK56SGnflWKrC1116in7omYkNWyvU6UIvmIVU7C6GifPyuwEdry3wzR0jE
Hv1M+9kFqvGcRZm8TKu6PZhpCyt1ETmQttnJc2c6+Cumt6wvrxps8j9iHjWzIm+kB00hDKUrLfgF
8I6nLCjGhZF18ZvaOFfxchKVzzdznS967EA55zbVpYARfjPIJmoiJQ4Cr1fauaEp+bsGXBCX2HCA
vKg/RKWesDWcbsVFgogDGbEsOBTF6l4j7nyfNiDaf3UQo+gOAlIJUog3a1FngxdrZpUGC2eYQH0k
OoohhmSMVooKVZIofp698WCuClzzVWv1fKda7cfL/7Pu3q214nyhh4jeZA5kfwWxzRm5DOEpJDp+
GnInuN01sBHvHfS47lXirpssxJ0Cp3evQj1hKSW56VbmLItIznf3S63bv4tyVgGHu5eFDb9yKsWt
oegFPI0BAn+OeglhmQdp1mZf2koi1uem7qFNKuUhCrSXSOLrSPQa9lc0UNmpWtpTpdn7CWf0peJf
fanXlrUth9R56QDb3+pDCQkJtY4Qt1FaIrhd+p41B9HW6fyzwDmCZs40hDE8tuRgvWVIAW1KJQtX
t2oP5Fw1yC9pUvu7CMXLpVYr2SX10ISA11h6qMIAyaAuGL8berK3u956DUpDWuooNu6g5c0ukllN
kQwsXFNB/cWKv5rxMC7GwbUOiRLrRykxosXIYr850h632fAdvBPciMSBztIgt/u+LJpllrrBu5NH
68FuIOQu9FOYGdmTo68jTpRPTpF7z2nXAM+J22vtd9JTGilfcyVXjqJNVlpp1ilptRP2SBnKZOc0
A6S59IxtNO2sKMqXt9YeH/wgee08mAYflKI/DI4TzXJSFDRyC8l38+JLUeFdmAx0s/q8FKtbkUPf
XEW73A//vRSA6b+XIiaLWxQ4ykaHXVnMPS0FtQBAS1MxDPzfS/ldBEQJYO22jMRtr2NqJWu0k7qV
ViXt1QOHP5e7KnjNPVBJKX9U3ztOhpVSQgOPQuFMKi3jZ19Ub/xJh++GNqRzl7jRI+fCYUkuXHxy
1UHdSGPgblHtVg74e7pV45jN1VUZHKd58KojqQE7udG95Rp8a5VlPLUBfMGGhVtbFE1Xddks2/uK
3IN2jq7CoOnlk2gL+viSmEF8jvjfetKt+kUlJEteHdIGnmkjaUHuF2zw0lXxCnR8ujDddSHCQVra
mZuwBxMXahMrg2T5xF/c8MBWO5+lRes/sw8g9643kT2j0Y+08DF2+1ubMJBhdSNnT3oQpZGkKdQZ
sps5Qr3wkBHvP4hG31W3gB7xuUvmMRwG7wpfB6oCAjzJaXNueIV1tNPUu2oThBL5myF2YVCBQ4/t
uJ+vSk2O0FQpo4No+FOxb0zUjaKMPci9y78My6ch0CIUODzoxY7NxAlvBME3NH8R4EAB9ojOhXOq
XbJTyNUKvjmtgxysHrwgzJtC0exCE03SyesImqTs+t89I7P+3ZO3eMowldVdCT3tsmy1jaLjzXZg
c10lQZ7vcGpkV3xpBFaghv3ughVvIin5YGHr1XYsAOTLVplxanfb5WBBD2kmUDGtyXtol0SQYbgE
gH2qY3yZi3sl0L3slOQuySt9nRD3dexg0RBkXvhTll38zHfJ+RaPERJsAcTCCipYx4/tSRBPIR1Z
i4516uZb1IAN0MLml37ClgnAGETXu0IiGCCqoCInsCBDCdNOFj2Urn+wbzO/WJex/fPTR2IW9VDx
PPzrozW1/gH3ir4WVcL400d+rzOM3kcwiqSyQQGp14+I+boVeSta4z96/I43PFKb+a01Sry9aCVi
PFeL0HpIayOcW6RJ7xTH08DgoCuR9P64U32A+EEPofmnVlFUjfpfxve+IKG05/yfI4uJVK8bdjGq
PnMtH6KdHMDBpIIgXRtj0j4hOU2wpCNH2xmk9kmRYNbPrfJVNIoqD/EFnglPRTi2sLErJG4X0VE0
3ccSjWIsBWDMp7FEY+n4LxMMY4NSjbSXpgzKYkqoTDhbzzp49FaiTlxQLzXL2b0sDO/9RIPoJ4cp
wnF6a5WzLv4p22hNwYJz6SUtgv2yvEY4Lv1Z7KPQrDbd9zxC6a8j0gFgvhjhLK/bhzo0OU+2uYT0
A6HtDtwUYk5KerBbiI/tmK2+ZUXtIpfM4tnzLXmm94P9Bbah39MglNYiJPlhGvyVv6chVjpCXey3
D3aOxsnIvzCH+GFj1LIjSaubP8NsiU1DKLtHVq941LPhuSK4+0Xxem2edpZ2SCLfvtZZ9bPsSn4O
EGvNJYTXj7lkNxf+SvBx82Jc6BD1JuqOjipBBA98Gq9Hp8zqIgEcaEv5ldPoDyUmBim5PhpEWZru
a7WWn+k0sQg676Yd5CtLr7ONKKY+kgRq9T5WtrnxLcNYit4EF3ZanalPaBE4+5SEqttsVuGGuDGT
9iKbWntulQAloWnYzJHqeTdqOq4GdXg0Wwc2cpYx+EW2TMwaVM3ox2+TzomYAKANmRtDDqZ86l6U
5SLkLXmJPHbWeATVhegOP+RLHmvlQ+G7+tEyam8u6olaoX3YafVp1JTxCkXkV8l3u5kZZ+qur7vx
0XK7OZzs2RVhrPERYcVx0dmjuRKNXMpjO5bPesLnMSff7KU0++QobEFFwIYdKHDyTwPZXtlcAUYS
tJls4zy3UNGMtG07tWr1aG2hEDVmou8fpu4AVC+gqTdXgBJHQKe/pxb2CYx8cyuCE3taQ+KSNyHq
pVIl7buFAuefaxCN4tJEOJmt1oaWeHqB5G5/XAdJagVeZEQhm7rrCEvW5neLVOy6/55Bv4P0qOGc
5Mro9xUc00vO8/JbT6RLGGYKjgrZSZLHKPWrjdSW/iY2cu2xcXkAChNYqPaDZXpvkwjlMjalaN/C
knTmlIVk4zSbjbqJKdffdSfQeIWmecqzSt6beHWWjtJqb57tbISlbkyk850ZEBxNCD2FqCY0oW4+
ui1hY2Ey+tbeG0IkpguzPXa5Dz48iAhhyEP0oqCgCXOC+QoJXXYwYAqei6Iru82ydJIQKaTcei2y
7D2Lpeyigot7ss0GuTc61Unr7VGaBCAwFXOeeYu6rOKtKA6jcR41iB89+NYf/DTai+o2hrycCBxC
LNPQ6pR0A5lsvuvLxnytSmXTy2X9aCp1ctXj9FF0iiDh2TQZeFdvmqlTjXIOHXp3G1KR4dTGf/qM
Ppl6dp3hu+gEu5+6lmP4G0QRfwBwtdg3DmImTT1Io2q+2IUN3pwdwEysB9kinT+eHJ6PaT1QLhcz
Kw6ik5s73qs8blS9bQ6pqlvL0vcfQ4CzX/zB9Egmd4NDqRG0dhTlVdRLhYtYTeOqB6QFw4dK4gE/
2SO2MKUrGOURXbXyGpp8CqJDrnTEGALHO1XQ3F7siV9RNERRhCol9Ben1pLssxF47a0hjHJ51mtB
dSaVJzlLyYCjYZojUqBc1Pw4JNfX704S0XjgjKn2pZMjdPviBpU/tTePAD3TuehRxjwUHDMbripp
DEf4yrp5htTjl7itvia+UjzUSdofrNI2bh1Acr2M+hA+Zlnl7ElTCxdiIIL2V0i8nMcUl/ZertBG
EzMXoXZ0M4AemVRoOw5Mxs0+R8KA5LLhmSBrvJNzI16KebWG7DWQCaBxpFOe9glPqcKc553mvsbI
YC+quHG2omhr3hZF6/rRURL7UpGoLaqddow3XV2yMZs65QWKUvrI5yGKHdrng1G+2oYyHOueEI+o
jnzVW9nJ0AEeAAHr6fq3HtqYszKY3RNn2dtYaOwqu7xB8ld0IucmW2SB5GxFJzkE72U5zYSCtEgi
DV5uQxt2hI+Qfw1RrBrbmpFOod3WA8bGLeSKGf0BPgrz93r0MvdWfmN063aU5QcIDc8dfyEaMoKA
wlv47BTJPZa8cihrgmwFQVnGk9j8yVc/+GlKqA/aVv8VqBUaNFKvn72Uf2DNT+p1ozXxY8LZGP59
bMtqaxhO+MND6msmlx1AmKgoN0mWqhtd0uKrXVcRSmJD892o3/DxBD8LEowRxY7Vx5Ic7jVfzHCX
m1WOSJRl413HlZN6zlLYWoH/zdVy67mDzGapIYC4J6jXHVU7MNBwaTLO9HBhtLFrc9ZkWwr5b/3e
G9VKk5L+eXCT8IAkzjiRAtfvcke2LwqmyQl/oP3gutVV1OsZxH5yQ2KlKKo54pExW5o2zWVSWZJq
cRvWkeMZ75R9DgEKX+U8+y7q/Vp3FlpR61uzqgDzIzqKw//dxzG0TdGnXt5GVeW3HAfAFf6FDDxT
XfI5xt2urlNvkQdNei41CIs71HvsKkzP4iLqg8R7MRtNh3RbdkksIj2TLLYkXd9NxJ0uSd4i4tm5
dDxkz2ZQtSVnowCQKQUN/pRpVDGguEv1JEIdxMSDJYbNjNTayZZ5vJsIu6Q0ftToj+OzMVMUKUi2
8Yjd80v/kLn4IbsxbGYhP/+DSFu81wNpBjg29QWi1yEFY/2VCXk3TLRmphUQktzIhPIf7P6BFf59
MQMFcuaON1jUkTqmGPhII3tVxgCwRWU4+RrhjddAyxoh0Zqp963SSNV4pSsJuKapUiWBcefExY8+
hdZJKYpvQTj6rzHcmFs/1REunYqpbaIGVUT9WhRRXdBngy2Vh7jygtc6TreuYvUPsAlFG+hHomWk
uzGPqA2S4NULqd75pezLZ1FrouW4C1v+AJLJqAq7ccnPe1iLVlnxx1kP9dzBVutxBeOItBidMLya
Dug7VGGKuTIVh0EPriUYjS2ip+hOIMeI5F40Rgez7M+iVVx4NONOkMiY+7uXqI/QzlAhvvhgWhjO
YRzz4YCrrj3UQXkS2TBVjpvAKdV+KzJhgsJJr5L7fM+UUVU2D0Afyvm97k+douHZ5Nh77GHy51vv
wHLQ58obCOV2NqoJ8n9SMTx1fbYW9T0ZKhvJkeulpVvymxs6ycwAc3LO87h/1KCeFmZBiSM9sG2C
BrmmvEWG8dOz9OBSG7jN8WCcRe9I8fHzwV+yEp2QBHpzIcm6JuhXXHO9fRbVWWbrK3jEgPdm/lov
ZeSsPFlCFZo7nI2/73wPkZ80Kbu9uPvf7T61/ud4d7uoaV51cJykLCXGHniFBRUrnnKHz7YuooMo
ikuPbMWc/1xlA8DJmxdGWJ1ctwkvIRxC/LtK+hcIemWQVlVzhoHFO6vIRNwajE5C27coh0vbF+6x
TTj9OGVtfOnc6FdhydrVa0bnUCStPBcjcfh47ZvcfcjIVdsPWRUtRD1+rEvfKclT3DrSrqoK5VY/
JMZO99OWJ2oHX1s9iVNOK4Lxa+UpufmCgz7belZvAShiXmSE5hoelDfcA8DjTLtbCXvVAcYSwXRg
wVICxUW6jtFc/WJ8N+RO/4L72l2ZLSDasjL991H7eVusi+y8wYFlE41ns82yk2eSWju6aK+XSdhv
cFpB5abV+U5GlWormy6ouIbzEQkmwL1iJVyRP0TYwDMRVAUL+ahGlTYffM15NsbARM8iMN9ci805
oBrra+A1ZJZF0U/LlXjoTufWsrzikg5CQFMesYBW8oCCNJuU5f9IYu+57IsItE9YPcmtuQYX1705
PJI5GMDc0iDCc/U8h8fIRALzt4VeQ0Ta6ai28N+ZsYMDzXJDt+BLkH9jXKD3PACSsTe3OgGGEegU
YS4HKeImkoPSjkTG7cQuIVmOtG5RE1+h8KO8E6HfZj2odHw/2cFx4xHaJMz4xIBHtppEFKjprhD5
fSWgrLxHna9DWeLEO89LjNf/27Be7SOOM3UXw4IGA4yuIDlGWiZ6ffUCKRj54EwkKi6pCgdRtIl1
EqGeWv4yExbQSwDwQVs6XZj4F9aWix/WJy/tuQAhu0SJ1zqoJXCKXOrl1aAjZtkQMEeT3h+/Dwg4
x2Uc/7LN4nVsh+5VB7+5yNS4O4WjSnaWZunrbiiqK0G+cs4GPP7qI2HnDUr0yyyn8/eytDbBoEFC
N6VmRY15FCWRYhX8o2TJ+oe2NrVvpX/28w0n2zZjFM+MwvEfG1ToCY75CZ7n3n8kil0cK/Lts6kk
qj5ZhLJWoMhYP4hG65tuNuNF7UDiyJHSL9rSNC98zXDpxK62dZoK2hQ1KiSEmOPxnClfwkCqm2Wd
SRefnCsyOafGEqH6VFIWTdbpu6GEvEXy9yR0+nvFy4L9vSju/rNO9BAm4oIqon/re+/2J5PIX4UD
In/3nl3mjTtfrb44Rau983CYNBqDem8CN3gOfSjJklF9V4oczJ8y9GtRLHAFh0mcvMqQHO903NcL
Ud8FxVvcqujimSXMAoos7zO58I9Rn1TXBuTab0dzPxgAkj30yXm0Loyq7F6JOQVbbSCvPivUW30j
Oe2rZ47B1goLnk2Tfen/yx76+XGhd2QLxTPFJopgkz09gwms+mE2J79r5Z95SGa2ZkbSUwPHzEo1
PHPvmbl+sIqI83SrpC9B034TtlBMzlsLlpSkR5E9HivzCkM9SrU+z7RK9c5jxMFQ40OfdXbWX6qC
XXgUcUa+VTbwE62D0ffnXW1F7gwXl3dB+bgGz3ERPcQl7GJ0ovTe39zrGh24Wd0QF791FS2etbD8
OrjcquoWV5IkGeX6NpuGiBxOjhEn47SY8u9JhiqeuZAlnm920QjzD79tbXW38x2v2ZZyg9qob1gl
Oo3Zwmj96CRMFPLktj6fCplJQWnOvEz1diXca5nbojZngVpcd1aszVJyeOCwG01vaYd2tshzZzjX
ES4PnCA6ZAOqUaxunQKJv/G+AOV+66SO1TZsdId0jeGvPsXGVJL2nJBKZ6JX7gD6gtBSDIrAgDGv
cvZ0ZYbil6s17osMVcY8SIEbdB0QhFzm/FPFQUXWjRwcKliWOEyo2RZCL/1AiAB9ISVkawPelhdr
6o9BC6Md6Yv2qzF0fEuMWD2bSmjs3dpbK4pVni1wYg9g+EiWVvjimzzd0jkuyrdUTauDaCUHCa87
zOKzcUzqdO5LOSj20kMNsXjlhDbLorrCI8N2LE26cttmen0q89ZddDKHsiRF8UmBS/+Hi7BXUmTu
Ly1qr2FblzyO0f9OZTJJZZeMnTYzDba+JB5rTS4tkQ2UU+TbblndbMl3wKUQxTISgiOZFG3UupHP
Iqvb1CRIvWRSc0RS+EBu7YVkV/TU5PbRafSl4kr5JSFsMpOhQN6KIcuincQp1f5DZniIILo+DSss
xLA8X5ulKIphgdItb0toc85PqHYaUCQwjTutUAwn1iB6/NdwooNY07S4D8PdVyeGE6npftvwMU5D
ET4lJBeZziEC3bTgWZ8sM61SHJhiEudgo1KYiGJHxiJuHnb+dZhLG2SE6ouOMN0lilWiJF3Tz1oy
HIql1owLOI/s493EVtB4jxQdLLUYCz7q5Oi4/loMereryI6dOU2pMTww8RlMP7BMxUUzEzZt7exC
ufYufPwCJKqVQfPMfkjgOodBqZ8N4EMTBPSvFoEHFS3/zz5iNMI/9TMD3Ie2f93vP48sWlyrO8ip
3C5EuCuHD2lde+Dig4kuoYJh8IoP/FYSVWGVpPDOavWez9x89BN0cxW7REBsiogFZH1fSKhZwh6S
Ij7dBPEsJrNqL/o6/pivNcUubuNJWjFcYBZciqmFhdkAdclSz9qL4ZAfWbiK+xVmIuXR6mJAwNWV
e/lR1NgVyn2VzSY1amvlMdbwlLhqw8/ybsLvhdNyfRUdRjhloSSEOiieRuzQFQTs0H+92yeVdEJe
rTqJqlbitygTX1qKIjCE5pzDVSEGE1WOOYQzXLgKwTlGBLljrxEXRlJvKoolG4jDTssTNUaLGFep
I19xXzLhRTyMk7242CzZIVVmhj6nepX88VeWSDqMyVC3VY3qz7L8FCR57c04yJ0lM2m+RkHfApUs
/Rc4+aNFG7rZFeW5auU6Woi6pJttIccbtjqet0OAuN1KyVrrIst1sRh8ZMzTnJQJtDedL1rAHxTb
w19N/c2EgNNnj24uvWoIXpTCfB/10N/bMU6xmZwuSMlXdjg18am6huntxUWYtFbv7VspQvPyU8u9
eLf+U52TVUzSG93WlxyPvO+/Z/kw7IfaT6OJBXyq+2wtmgGz/qw9qMo+LeJmXEaROqtGAHWa2eVk
dbfDfGjc+M1tnWSBHGy0M0zgVuQGLBGCVZ+UNiB5Nh7QiZ3q1T4eVmNpeWvRyxi779lQSWc+MetR
scKNsDK6BPSqH/3kMZfBnmo1TypODSR2jPAtl9VoVtoQW3PsP/uKVfxq7W5eAALgT8Q9ecOIwqke
VtvIcqCoNvKvKg+Pd0kp1BlM+u5zBS3gvImC9qEwShSxtKo4q3qO89dU20PX+kDAantrW+Qho/oG
13hivk1ZU2tRJQN/q2fi1vOTJlmkNf6ryc2OjHSw+dBsR2agrkRz1OR7gnD2RpQ+j/Ohj6P3wD7Z
agvDfBpaWIuikzhQH0iIqa9hWPtVJEj/5XpeAUlVrLMceTbizql2Hg96UfyuEE0BFBEbf8wQWvvb
Uty5CJ/O2Q43q08NssUjAe/a8V4fqmq14xT9dK8SdwC6ZeSRyAy7N4j5nTZ+dJNA3t3rodxzDnEN
anpah7go012sdtkKbGgzL5ykwWc9vZZcgpy7aPrfr08Yjr12lXviiNXpPoSw/vAaw57wm6g03OLj
6yNxxuUEl0pLkBfpUSNJ9dhLibLNSxM1aqqQFSSFWTSIclKW6ZHdtTnTlHRcfmoQRXHpskHe96lx
6yqqjGl0cTcUPeHPoKmMudRbJOn93SKG/zCxY66DVFYm7CC80fdW0SNGn26hBG42/9B8H0sMAw/z
Kq6VcXevv6/jVtdbA4kFiT6D00U92JGh3C75VPxUFyHLCY4KQbm7nTARxqLu3qNKZXtWl3K8vNf9
aVCdB/9BV0kNi8ayWN1H+dOgoo6owFsBmHMtbD+N2RsqkhVjNM5VthnnRnZhV8+UHzyfvK1U5vXZ
Zzt9FnedHn5tSqX8XO93xqsP2/T2PoSwlxv1yczDYPepvpbNqwLzw+4+tJh3xDcsRw10ptOUYCfJ
x8sq86BVTbwXda6PokcIfmrt5GUAPZrizhRVlx7ExZSYzzVc3p5KeoDkkh2qhoKdaBwnMyfhAd0S
qBBVlhIMOzUwrsRRgm3blflOH41BXiKslO9IEu9/395qPxtoQTqMc2FL5Dtnm2b5xM2iAJeiqhEn
6t2V1bb1KpqKRan3M7PvYWsPIh3mlnmTuMkr6IzkhL8DvoH/tZOnFQ+cAwjGGmV3rAytvV1ywwcz
0RghVD1oWMEPKsFacmv+2xAMMcQb+MjunYNxfPA5/C3Mnm2SINKDipOYE6f9lSjKRQv3ml7rB8G6
Z7qvdtaVL52iW6d7p6yv6jV5Ud6KHRAUX05xsqAsDuLO+16Qoga/YCtf5DqUdmXLg00vPOO98JKF
sAj7JiM6rZVntQSnnEN3vHChM/kqW29xJHnffUrzWNeikwRN4FHPumwhGoZl1+n2t1YDIp31gXe0
JPLL+XKqc9E+6r/GMki+2qhDQLPb2XsIdfqz0+OAFVPDYbkwu7B/r9VEWdY22JbUCEwQpK1GSIrl
+1K0jYnlvwYxQS6+jOa2kvToARHb4mYhydnZ8sf6RbPkeN1CF7BR2qR/7KX0l1hFrQWvpq47TwDL
vA2SwTjRi1J68nztRRgUnvrLMZT2Uc9ztkccjXZsn0CPqcHBBEZusYOd0okbaVPbROzLXCNJAZb8
ZlXYVT6XdfevSvxO2kyziRsKSx/n71nc1ZPyhFKg8DONoE499G4wdk7VXrUEbtdl6hqwIsIutBAm
t4nNsEyIZwzDbWbRzwnCZGUEyXsP+gjfhAaNYw1CpKxa6yTLnnsWDUTj/tVQWcDmHWRXP/cQDcE/
h2qH0j3XLc/r+xwVwkonS1Wc2xyiARj478lFj2aa497jvqr75J96iDn+c1Uf5gibdEs6i4c4WF3t
VUut9lbrIvYuym0rDSS7TbV9airIjY/jSq5qyLcTkGIN+CB7CN1NIxXSQvLb+M3RaxhYGnguGuKW
b0dh4/TVcIB/ViIzzmYjGID/HiEs3ohWMzX2Y947D6nSWBetDV7FSLAxjWvFaiAongb2iAnPIOUt
TgoRxufcxr80za8Nhrsr0xDOKY5BM7Mwh00KZ91Dm3whSpg+aU6WPdlW+A1stnccOhs6g0Tjx4Nc
wko0woLe7HL4nmaiNem09AFINTDEUII0OtZfKz8Ybl1hnVYWWuKHa2Hbxb60DR1kuMVIYZUPVw91
RdEopo9q+XEs9Qh6OhaTVBWR4EFBaXwqFg6+8lonhUN0GGrJuRicpxDh0MjaJ0ZUk70NUCWsHrQG
8EfnRfaRHaa+kUvF39l2URwgQHDg9yj6CzJk9SL0rebZhn5lJqOR89XL80tnZRACdPlJBn3uz2xD
IpoFq4GOJsSsDdL+9T5NlA5gTOLmX9OMMgFyAxf7bRo9bZpnqTf/D9P4OsTWYhoZAqbbqxHT3F8N
IQR/V1d+cRDT4IwYPkxzfzVjWv5+NZFy7ByLQMn0avREL//4au5vmmTzyvMA3JZK6siMLajxhIyv
clX0fClK4hI32rxWzexhNBrjyQzc71HVpkfRRvxpmLtWFGxFY9wF0aoeYfMSrfxV9gRytWIuWnsO
Gkc/Sd5FYxqV7oNMQqwoiQsaMevKNLyrMEf9Ip21ZOIeRKMh5SQQJX66Ea1D61sr25bC21S6xxdW
xY8HbRCrhOnKPRlpeRVdW5j3nmBVvs9U2N0hAlZ+Ftaa0w4zMraTvbDwh05ZAOOq16LVBPW8bgsT
p8L0Dhm4Fm/w81srmK9LFPzuKqqUZoeotjvt6Y0nUFgQcrnySTSR9EBIIBnS3W0tWZAvuz6ESXNa
ddlr9SaEjnFW4h7CS6rv+jDVdwqnsHQmbkVlMbWIu0/Fz9Zw7fgpp72/zD+3fx5YtMeGru+cliQk
Lb7NL2YR1cjWM6Aw6xwoK3x8FRyBYVMFiTCvyudk9MOn0lKKZwLiq5QfCEH1qaSapzRurbMoaYPy
NVJs5yhK8KeVswo17oMowkTrz+H17kCI05NjDmlTaidtRLGBUQzAmjusEW5lPkU1l4XulyvRagAr
WxeVkSxFq0EUfxOkaHGI1sxSzG3GD2MuWkvCpHuvGOTZrbWyouOodAQmppH5h/DOnmQ9ikaSn6UL
m6KtKA1oNT76EH6KklW25fMTUKD8+WY7JHPOerQmbUtCasd3LddJVh28tDuIsrizCBgtrNyEEe2f
DUBV/d/WokVcsuSkKIW+v9eIu3/ZxmRYWoan3gYVNvcp751v/VYjIJTDn4xG2EhmjhLJ21QZZmqQ
+u+lnAVbcCHpcjoyvLcNynqhXicXGwjwVa/qV1EPj7y7rNAt2oheRWUth4D3vINH5hCHZbmtJ8bh
xpKyx9Yt80dlaLeO3kVnUTXaikmcSWsWoiguNvs0U3UehHnsNvqinlJyRFuYeToYXn9dTQMaFWoR
KQHqUZ6Xgwxeqx9UBemKRwhrm+OtVHpVfapC29xJnbnVDXCCqH5TJy5pGUTrUInrWV0phr5wISpC
tiKDixi44ELY3MYxZb8+5WNbzIpxyNcQ6Jr6rb0Z1U0XRsFeWNuKla2UQVFQPYYqsI/9Vwsn1w6u
TnMxeJL7XgJZD7tYf4jMrDomHoQbpd257yiXwZEV5O6pN3rp4jTaL1Gv23BdB1Ao75H/CZ5Ds93e
6mFhArv2xXYDqOrbFDVq/39YO6/luHmla18Rq5jD6eSsUbJkn7AsB+acefXfQ1Cvx9brvWv/Vf8J
igC6wbE8QwLdq9cqrINUq5Au1pT+NF0zbMSs0WoBjM8DiKNpVg3c4GLo3qd3Vzd/QrVSTLnTYpY3
PsRhPV7EUOHnK63kv0VxImvraar3SFY7vaukZCd6pRb4j/roG8s+0eTZwtfT/s5KULeZ7PWpBkF2
OmdZebAFijEzCqy7pHbWYlIM9Ybrr6CWS2cLzVLiq2k7K3EDYaF4SrKqZMebLSynbK+gf1di0iht
yusnfmalrNfB2JufYwoo14WrQISg2Q1BUZ4vaKPn3yAoTHxJ/uYk9bgsolG6gLmXj0PklJwa0uhz
TT2/FjfKN03uICWpjeQBxfaYd58GbAyZl2fSjq/CQh2qZw9g9LNsIXEF80Szr53cuA+6HhmaaY1k
cNZQgcFmrRfxmseQdIwsfbyMkawvK0BhcGoLQ7+vIV+rJfMiqZZ+pCIgX9uajgAVlbfCwoAMY+Fb
uf8AADvb+5kSbVXVb597mKsbSsu/9XbzCdGW4dmn4nDLTgiGg6Fy743RBoAwWUTe0gcMS0VM9hZU
EaHoUWnP8kA9XK/EFFpLUvaWegCzCNu/6FRabBWUb3aUQmnP/KjvHFJQbxCBmgvTRLOLnEiJcM5Q
r8SSlfdDDZF96k11olI3QGxVkf4wqN0k8MTSQwSd56jJ6kM0WsnBD1x9rebt8KWV34RB3gdoYVLa
eDKV1L8Wmm0sxNKAme4Kr1Ge48KgICB1Syj/xuwl4fstDJrQ4vgke9plHJ3uHBS9Of87ycWt6oZy
Lx2gz95IRv0R2YtFTnX2s9641lMDiDMIo2EJ0jb2bWrA6rFjJwk3a1O6j8JQbtzlQFz8QfRU6Hp7
cmv3opcHzkHvO+Mq/LzWvkNzxeQbzipB5z63amZdqOrqnyn0f3OC2D0LP0ezwwXZXf/c+HUPlsqp
FkPlJScxCzmftoBjvTwKVwDdiFhl6XCY71InaI/BvrQXswT1rWXTtfzWp/sUZpmv4jiq0Jyhq/gt
b1NEUbaiG6HBvi4oiNiKpbSe/6wigSZVdEH2V5tMGu216HYlP2VfK8q18DWUEi4HA/Gy+UZlD4zU
l8u5aww51QVFHW0iPYJsbGqCX1cSYdR5TI28Ol+IaTFYWpCf3bqwf50Sl9rMm+9/XEq4/ueVhV9G
ecvGTMxH0fvbUmOkwCvveQeqPvpznGrdGaXM/izLCI8Mgbe/jYtJ0YixTEnui8GUdrehpi1QcRF9
8tX34Ri8z35wFV1eifc5lL2/+X8w88zhPlCKd4t5UujEiEuKTe5j2Jh3sRib7102z6Qh9ScqrhAo
8Krg7HuRdlSyytsMpl8+EykDVhXG9Q+eatQv+vab3E8ViG1S3BO7K3atrsNhUlv9VUEScQmNrv3V
A1rOrrn6EUfl1xEqsU82PL9r5JzKkxG3NSInsLz1QW5sOxliraI3fhamZB1FY8FqeYTzxeZJP13K
SdiViwFGyHlesbtL7qbe7mZ9c1YsBWPRz/mnZvmpL/ovrT5mj/XUFGlNuU7YDkeEe7PHuAjlfdnx
bRRdYecDyGk1Vb6ILcSAuByYjRTy2slfmKntk+qbIecVltAzPVlLmuSQ5KNrjY1+VaiZEz3RGE1I
lLWwgp34CBz2Gri3rAdv5E+wbFI4XvKXXlLkg7iFKw/dQY2jeiE+gFiiitk5h8ZwFr0oHzjSZZky
30R4dcaw1CEiI8tj9Jty7NOzqabpuTSd5HzrEsu/6/tE2olJJVOJ24tL0WiN4/Dqsl9vrh9NPL0h
OpRSxyy3Ac5xX25JKBootyfuYzPoD0h2Sl+sAjgfoQ/7ZMhxde/r4L3FhInyInC9IABzXIOYVOGJ
nD0kkttSVTQIBuXmKdOJWGSZLn3hTUmJg4NMWge+oZEUC2h94n1tS3iL8pBqqgoQaZ8HMXhe7CHh
HaAK/+x6dbllHypvAWnHn2PibOJGBgpg64vjhOaSR7N5N9UCzE2sk1Ifat/Z3SY8JUsgnd+lBscV
azRLCBjQCNw6dYXa3uR6s00dB7b2xOs2YsIeFB3cpDyu3DxpTiSZ2uWQQgSfB7oCkSFISDjTygcw
mk9qVg2f0Xgq1gbbm72UFO3ndCFGw16O9yEFPOswg84dWuGnGL3Ih8BGIKayOj06hzWEf36iaqdw
LKVtZkvayZ+uwmksC0Zp6xElnK/+apfVzQoUur7VrDC4E400koLW8yxFC6IJQDL7mb4AswVWTyYQ
WhsqfWHJKSk/pz58b7+c56vYDw/dQImybbXRVz9rrlogd08SQc+D0aPAoRVu9BXG2WUbDvlr0yvu
tim8aKvluv1ZN6/CT4090CxdWOwls5eeM4is7AgFRqsOtavr+8VqIvw6puy/H3wn/zbfLLGJpo0V
pTlKGt8ZgGPmTyE+T0Ux5H3T1BmPBydYCQ8Yn08RoPVnv1OVfdM3iL5MH7skD+sEbf45z6V6K2k5
tL21bb/2ZBiEgVfA5WTruYNToh0yeYoldZQ1GB7VeXEVqahkqjWht7L5ETz1Q5D8CFLqWiSlydDK
gJXYlsDSQM41XGy9L1euCtgWBMVZuFCUcoL7KPrcaUOxMu1UvnQIUx2awg63dUpRmw/AHdXbOPwB
Ykv4gF/n+RGY7GEKIO9U7eZ3bPFboEuQ4BVBqD03dtkepajR2Dip6rOYFV2JI/IBDn5lKiNQlmSG
89/YgI2xOMVQMMx0wVLtqRcpjLaCKVhQATt6EO78qI3JSkIvLCY+LCQm1Lz6baFEUpSLXMbb2hr9
ZU264Fg5pEiCAca/vKCwZfQlsqvShLXy0ubVBQ8LQLF7zBBO5/939GazutCTTUHycCu8SvInlKZb
9zUR73vH9D4Jb32woi2c4QOaFKydetIbijzZFcjJFLtFWHoajpF036HepazTqdsFPo9qS9IuKGYP
TxTZzt7IkuX7vE0tlLrK+rUyJpnZICjOktdXn8y2hQcAd6dO24OtluFsZvCChUuldI9Ar7PX9iic
k6bSjo0i71DmuwvCuoPfwmrnprLbFvblnlRmGaF2OjW32Q/GYvaD3Yeu8L253dYTdi3Jhi378m91
7CVL4NnGnZSC8S0MCUE4t84/G0G46cKm+hZUVGxQrerdt1TsHcqxTDa+P+gvqB4ecl8qAQEriAZZ
Rf4QUfG0L3LH2eiOkn9Cew3JNiyCmC0/iZXxUU71ljItT9u6gWQ9WTIFVZNFoTav1JxIT3WRKFsH
FNauKfkClFDlLYRFKSnXrFaSs2Tr9/wPwB84MRX2eiOfvLYftorvv96GxFU1WdiCwVDYpZo+bCm0
fPlgJ5YTFpSP+AdZizdiyIKt4mYvnCgPAuwobIVJGiT7HkLL1NKLR3IVyaO+UQFQPIqmkHu42qYK
XdEdO0e5QP90FD3hguQFvM9o8RzEmO1ZBt8j9KpFd24SaeLg0ScR4eIRkqYByhU0qEvZe79NEj8b
uhE9CHNYYqFylG3kK6fPAajfvFNqanx+metKg+43xYd7YTGOVr71Gn+d2VZ28Ekmr3yrDV6zcjCW
cmcYhywLglcbaV/UfjKYzDXnEtWgTuzaCV4Tz+03yDhzRJi8JDv6OcThcIeQffeUdGD4Ju/b2sLJ
GZEFua1tsjbx9Pe1w8aIFsKLb5y/NvpkOly1WblQbYc/3tRAwLlQ/L47BBXIqlWZpOY8AQeJW22E
jRhUxmI2FEPDGIdUBUntKTTLB3n0vDfw+LAxB51618J4e/LzDvpuD34nu43WeqVVrwFarby2xm5n
6TKUBkZxEZ4ZZVzLvKI4pDKy8ZzBRQmkFM/YbjggtYsg7GQe/U16NB1lJDYlqau+1NKjGBNNn8Up
9DR/jIkJDybe3+xm4192wu02pgfQuiVI0v8PrvB1fw9HauVGENPHLIwnxmsayDS0ZVnCI++rILJP
YhqmeaiyetHOA5OTn8YPTQ0a+TYklvjNRfQL3Ua2yx38uliIuWIYq4ORUbwhVhQ3FxMDXJ5bx677
ZUA0uQ9H7wFunuYZ+qcjR/n+KnpADR+1IIvvRK/0CripK/PcD0oDCz5EgnVCEZaYjBG6WrTQoR+R
OG6ee596HzBu6UHMogahL5U+J6IzzUJbU68MNJ13YlYlUA8rd5BuxSy1pPa6RZVnI2b1QFU3bJP6
tZiNEnncRpRHr8THKIxk2OVNG62EsWc6xtpI4QiWJubfcjCtw2+X7HWn0RIWYPIdjrqDBA8NXD1r
1qlS+S5EkMoi9jz1WMtNewW13V6tuioXo1JBszR1B91gIgicLVEXFTwpY0UXvk8kzRdO+tmdGBaN
H+fyUg4C4ui/TFtk/A5S6r4IRzHeoc271GCGv8phsjXHISbb5CMGFcCapgIfqw3ffJXTvlxK6WA+
xCRS172uofbCz2jvhkWzN5u+OEdOAwAnbauHJDG65aDHxSvcmryS2dL0cbUcKStAyD2BwcnlJZFH
6pQaUtYJuj/LRgVrGXhJdUldF+oIqtHMZZFJzio3ylqH572rLo2e1ItUaVGZE+7kM64UX2t7t1XW
MAp/KcfUfFFsVEq0APVN0YWj/qBQfvDQ16Z2b5be1YN340WvungPe7+yEt0YqsmlW5jOQXTlxiGm
JadPEnnoKxiQFzHceF2+qzULIPp0p1B14V+wefuLWbPSJ3U++dkJ+uzOHqSf4gOoVdBui6CS2Irh
1GsueiGe6Z2F02hvIP8KXyTFQy9SR2iwHJ1zluTOuaGuFFYjOChE9zYhukYcmEf0T5cfxjM3Jy06
1mO7ICAob/7ma5YZ713Ne23SQEG31KRKKuevyiP2fGtsJOXmbgSNP0f18V5MinFwPRvLDrNTk9vJ
Iat0fS0H9fgl1r8mcpi9OX7drtAoy05Do0bXCLbYhQGz99uYNtd0bJCCSuxq1zhuulXjpn+BkGAn
PCHyI37HN+mi+ZFxDpVBnXTfsjdJG8ngm/VrAPHARu46Z1fGvfzU2vbTvLRM7NP2Kvvq8W1A9SeY
dnN8mAwFUBdiLTcm8KvHtXHQZGKloSdRMDkt7Xjxm6O37WNguMoeaex4U0YUzNhIrQgDGMSilSZT
IwUKokHCo/KW89KJeaLiqViBzAQIC3PTqazL/CSu6unq1jVrYgV6IKOk+p/sFFMlaCD8PK9w2LN7
D7cF2oyd+Oz8YelId9Yw45nQjv63TyCWEq7is3hyXhMsnG45OHJ++u3ut3XCpne2peXeV+YIn4Yd
LHOjsV+T0mlWI2SIB9HVkWBvZO8VqcTs2BgEZMUwAsyk/uIQhrrYVp7JAvGDxhvwhLob2q6hsmQ6
h02Zp0yVgytiJdI95YKPwswEOwB4WW62ohuFwxG93fExiYzxEpY2NC+Te0dom6hkbe6FmdV/gka3
fXE4Zh3bxJLnz6JpRoKoo9SfpMT2n8ws/xJBcra2JryraLQJ9Cqukgl/ymGxTVYQ6U4PQsisq3Co
F7fpUeBhhaUYjIf6GubtqmpMFHzjBC2SEb5wx3DbNzvp971hAdBNq0eeg8pPN1KfRrvQPxsthUgG
52C0jqBf9wMEiC2ra3duq0EI1GbtyWlLedN2bX4fQG0G4U4rfaoTmPeBEnbfdFvdQH/Kw9Wi6Mj1
uvEHT+/PUotueN0ZxTLKPefB7iSNajVeo/BTevswDMd9XufhWS9RQKduvTvaVvVQ9Zyn4ApQ9xqF
2w9N0cHvPNFoRVp8MiSi8BJZh79aKH508ko/f5FtUlJ9m/xrjV8WzrQGPPD/swVsNRDjT+xh0xpm
xetSjePxPg6gd/bi9CcxDug99CzgxEyYKu2QDglD6VxFWQLSzIhRhrTVlyJGCc02wKsABaI8RzNh
BGojFPmQSDqp3ZRGSUsDpSZ0nPnCF9u0S0vYAQh0DFHnQtpEKimRA+lT7/F+5oxaf/3jQ7QQmZOw
HMOFzhmCD9FZhJbjdP4QGcqCL2U3lujwKBNPDx8iGzv3Lhg5TYlbN7qaraRIWWYaSAF3qu40Re2m
uJSmws75air5jCQO97arzXbSNHSzEGaUzL07TLbFtKawELYflpzv07K9FWsWkEiREHfTjcjNpVSK
bdIc3mlzyvSVuuk/ehD9DlDuiZGo6ION6qTSSsyJMWN4UJzCvRcrVKQkf1vhH4PbCv/bLcRnELfI
hrI4sxd4+qFC9PMkG4PxlBv5JTXt9k709LqQF6hsB0fRNayKyp6I9GRbScZT5kvttur6cVVJpflU
JiZaFHYA3mdaaejG8c6J5bNnScT9fruH66YXlzjg/9s9+qh67QH5mfI6cbVJbJSwIsLbp25Aa5Ri
r3GlSbF7csqC/KBW29QgBf5Z09R8l/kapC+6dy5VM+yotExpxYAyTVMH/0hA0UNFKNNQYo9MEtuz
YEtOWnCb1r1LyjtxL9CCVCfXCtdjmvbOSozpCCposRbyQMCsUl3KfZ0o79dDi+Dq3L85t3a0Fr15
hT4MvjhSd2koTegoI4Co7RwQbyAm5Ybj0bTlrRQHOmn1zLRWkdOhVq1axUYMmkBHMex78t7/GMIp
jFp0VVlAnsxPZBeKs5dL+qM/INg1WAh5wRQBXLUBpkJa9Sx6ovnTvolQDKzVKluDafJPauu3C4+z
6Bql6OAAIDZ91CPtTQ5k/00LOcDAn1ffm1HSIBqW2at2YkNU4jPU8s4X4ZgmxbujbxhvYl445plf
3w9SeU+dYb+CYM67V8MAPhdHNqE73etqYn1PeIYtQi8dHlIXFVESDdLug2nmH/JMM7/npk68Dxzb
bFqlYGVupj3MT9/+ML2tWkymRTN696WXfDV0sI3dgmQXbKCQxkeD2V99U4OIdSKiVIzQW94mEkX+
+0Q2TcBd8O6hDo13QHRCRx7GM6xHzycTlJnd+Gn05fer/tfVbfZ29f/bLoOoYv4E8z34JSzHie+q
s/V0E1r8+k3TLS9+nkFtZNsJcIp0i3ye+d1Vqrc4k4fnD6ZNVb+bSmqytSrV/J4GxWxKYdf7qk4r
l5c/TTMrtr6rTfqGDvv4cdU/P8Cfq/7XD5AotvTJ9sfHzB++Q03GrlceM1g9CMQNUVbeNx7kpIAm
w++8F8H0euGbkpnsFYahvnipqVIRTcxPLtT4tWr1Y54r4XfKP7/7Za48tW2cbR3f/n0xYdHL1Bz9
WkyRg9eBnMEUBfPO3e0ZJPoOkkfrMud4I7pqCHnVarRDZQ+dD8gTD0nawkyvhlQbj1k9dKvONqmp
1HzjEY01/9T0hA/FrDWZ2PBWfHDIpMpHKtM0Hgc5IwLpf+OgBCphanx9fG9amwQl3Ab0i0zzNzZC
4VTL/SebxiJsQX6lWMku8Bax29Eqjg9V9NYD0V9F7CxPRsIP6N8GbpB2K6kN3w0UJTGWJizS31zl
yC8kfLsZdB3KC8N0iy5JEkpX63E1PygHKwjZZ9rGSjwURSMrlX4BWu0TgzrMZmJIncaRIApmh/kB
avj+Rs+KZjfKYz5pvKWPsCMj90JW4S0P9Y2jdfpPO2/2rSGnX0MN3k8rztoHzcm1DfJ1gHAhhT95
7K5nd0mjGKkwili4A+HUf7Z6uw+GaReJHucWBuHhOsRgBPnzXNzR6K+iCV0IKiq57DaSQahh0Tlx
u6cakcSgHg2zjTCMpR7Bjr6+2G2OHSSA736QKEUbI0qro18c2HKrr4SP5b0RaOGaL4D8WVHjTy2U
Qg+IoZUXM5DVhRfkymeDs/ISMgHYJtD3efJt79R7lvy5Iv2zgeSs3Al3oEqWlZWvGVvofcEpbpFT
InwypSq4lmQwr7l77YMyulM8vbAXscpRt3JRFTDJ89gLYTcYBAOdvILWYbJBzSrbVyoaOfm0gFhF
NJIGSrAl/7gDcxVe2fg9UNRg7SVZrREh5Esv13J9DOBW29QKeJ9hgM2xoqT9y2jC35V70s+GHIMv
O+43PzNIEapq8NzIQIb8gs180kYmcQwFXnqVbSQK18mKxKP64g/pF94lyUq2W2M9oOh0EU1pmehx
O96wqjRXUhdiMLRc7RLBOEkCJzJkfsJiJMx9eYXUHf90CFGaqpK+DSEBJZdI6aLsv7soWv8kmfIw
WF7zxWw44ydW7zyxu6cwDtwZhNNJsm3LzjlS81MfitGsd0FV5RdwEONaiiProfbAHCDuG766af7z
P9yEWqCHOGr/fpMykGKqbSGgQtLDPTSJ1F+B0ynLASDBRnQhBgds3frqfpScn5JLDf5CTPh6AjK4
iC8UZKEbPDUfXIWZcO1xhe8sWKV6pKKsV0kn0YDfR7tt7sv6wrOi+pj26vusGBfdzK6cdtHnxTlV
KFoSYyP5kXmVm524UtUezUhl8La/Lz/d01GbE+zR6KnCs/nQNHF4Bi/7IHrKNJS5CtUgQyCvHTM+
w3NhHDhjEvQozVdzDKPN4Aa+vhQTjW/opCTQYLh1xVWklVGKcBnTtxVuNsLlNvs3k7+NzatKngmX
Z6Wn1LvUxUmsVZpjZ6/nmd+txCcXS0FMzacW95wNxOjswf+nv2jIZG6qiTdbNMpEqD1OzW0sMIsr
0Wpp+2Hck9P4NzPhoIWwaiwsp9rVcRhDccPCNzuq05n9sIzo6m0BvL6uD7+tMlvPK4rPJeYmpV7f
IPL954f80L39O3I1iY+S/fLXe9/MxNqiUTLDglg7Wn9YUvwzcstvDxDvxuc66/K7QENXMPDdUzbE
+V2dR4mx8HP9qLpjekw84D/rPgaEZ8nKfjaZvMRV3gbJIq4GkPyOhZCGgaon3HK2s5n7keP2y7Jz
tbXumu8+wpH3abOyAPSuxEdof60YZTmhITg9ejUcNoVCLs1yDeNoTI3oimak4gKo0DQtGjHtaWmw
Q9Dj/NGEJyHZJGGjuFG7rSP5x6Q8sklsQ17FNULxyKy5d7EiTfWW+qMYssv+h2F02QmEBga99S97
u3C3szfZodKgiDE3S2XdNE2/SlKOdjCQ0Zf0sV8ZhU5Srpz6ztRPoce5H+HrP1eFcwEvcLFap/k+
XfB9b76Hhj9f/JqKGfEsVbpqcR11zqJMmnp9S3Sqpb7mUALQf8qYinHRfMyRao2xVvsgPohZfaiU
RSpn3rZPOXv0Thvtbu9rvwVPCMuRCXE/b33x+qYmOr1yThQdYeobvN9v7o54/etRoW5VxzRnQ6WK
/C2lQT7Jp66601XjZ2il5g6ev+pODJHdqO56W53HMykejIWY/TCWeH3LngehinKAvgf80qX1ZP8E
K0++hotPee17d2+lavi9bg3S0nmXPOW8EbZhDeo91gb9Ph18YvGTiWaisafI/dex0mJCidX7ajbV
nfBShMpr54MYlNhf31YDoRluM7TpPKuH43aqINOmxiasQ8niVFYmLm2l6NZsRBI4/aT3aTEhrIWf
6Fppjct/WWdaVyyWBRYILtt3D1W08ZxGOWbGm07g/yDllspJdhqSlIBjtrjUIl05iqtbg0cbSONh
tr253SyCaMJcF9o5kwxvC4McoogTA5FoVLa6d1LM7oSRdnrliqsxR1jKbCxrdzOlmPfd/WYn3DP1
Rz15EmMzFmkH5LtchrmJSBSIvWvWPrlFhwzR1HHRhr2SkwebGpOYb2XJttHQms1U34ru0M1N2WA5
6E0W8TFPzxYVpfeB6VX3IUyH139Gat+M95Lfo2fmRwEsTWx31irqecsczaBLOTXiCkKv7CJmlU56
CbT2YuUrL5Xcix7n1V1WV9NXM5qHfGeEAchVe2Nh/NXKrav6EJnEU6gPCdfqRJrvOk65Vfvu9y7o
4nCt+bL6zI8TnqM/Zz/45rn6u7GYNTrri5RKxQU6lX+tLiw0Azp/isfL7d/8b7N/u7eYbavms6rl
NUzZubrLrRqhCk5XiTk07+eu+Qh2O3MJw3QyvNmortru0ioHv60gvTs1I6Um81VqlDzZEymQl3Ft
60veRjy7PxjdHKHcNGfHm0lfuePsbMfSz7TJoI6FbBRlkP6sSol6GipvojH7pxt2Oc+leJDn2Uxx
0KNI7CPRFDgSpsZv83+udA0c468x6P+BbcZZ7S6qFEE9x8ndZaUH7ud+ANhCFkO/OhoYtl5rUCed
JgbDh8KpTKOzAZXVIzW+D7UsO5+pLZVWih9L+5jSjpecfIsYj3s2uTkZpG04FNmeT60vyi4On7qN
qTtA16drzea4IRPtOiKOHjzFqaNsFA8ZaNENE0U7lzXUQEYERj6CI13NKUcVy/Rx2C5RzTF3YqUo
7cadlEBASF1reN/nMgUJdrlBwh0ESZAjD5Qg2arDZmAsctdeqC1H+85rh7VXQ/zjC41ZR0InzAm1
Uzxp0ppx25wtflTzpORmwxryzX8Zc0JCDMmTl6Qa7gQro2g+SIjWAhY0sTu6Vd7vwBbefSRzTNHe
Rn3IH9eD+GWCSOYYmRjHuet1VNm7dfal1tjfObLMMdR1ZQhOp9CWJfpNGZoXL5KBHPCgmm0604R9
Tbai/WzjSfhIaCi8+1S+Vy50OCRXdtUES/4y6nNdhspBdJHT0Z7NqHrvGmOtzt2yHf5lfPP1BjVY
3ozFUqKbu/L7UsI4VzRpE4VduwyBBiVh6R8EgOm2Q/jQnd//Xrapx9H/uGswU4cqqaBythrqd15b
5d+CJhsWUejET3WGsoQDKuDkytCIVFCzbBFsGsjKwGfij0P4BRbMM/Rn2k/lH/dRKt/dXR/9i0yy
zFNO8f6htQx4RKn8uW3nbns6cQWnDs8EsX9zXSVaVINtr2/W82bwty2h2DHO/Qa644UyQd9KJDJO
Q2E5q9BqpS9D3sz5rSyu6qXDCx7Qie2fYtdz/wcLvfalLwXaSCI3dVsD+bdi3fHtF+ySXWZFywQw
zs4gr/poJrJ9lizk2zmfZ8u8lqJln8Ii1od9dG/H35OoHpHqg8xEXN0aMVZbPvhtMdjeLm/miuTH
B0huSSyBnoPJq7cXbpPpW6gQlIVlNylU20r0og19eZinrbjU9roefJtnbQ+G+zQtIOsT3m3M15hc
qL4yrHEX1GgkhWGG4oTGY2+jUli4FIOB7TBoFk1DMheyw9lIyW3zzh/h/dTsC9WJxaam5n6rafbJ
HPLxZ67mYMea8Y1SE0hD6jR/5KdQbZLp4ZtNjejC9Zc9ogqEyWQ8eQn3aZ0y1AGk+Mhq2llZXgI/
+OaHXvDJl8BOd31bomxcB58sN0yPHN45+0/ddLSNvWNn8lJ0SSq3O91x6pXoFupUHGYDWBVLxWWV
bJyYHZUfmMGnFlGM9ZgBABPGuT4enSw98VVIH4epiMD9bmtIRYkBQ0daOjb1bGMNVvqYE3C4Kra3
dqaeGAJz2S1bx0p2woGqdn43ofIglhJDsWHVCyBVzUF0C3aKFXrjj4MjBdtYjoN1Cl7i2bGidF8q
NvVuPIaf5QjSNWskPCFmG3aQF1tzPoleDN3zfSi7G9HzSCs8FdCXTsvMI228ltLSexhDK3pWs/zR
lwPn8u5LkaQZdOFJ3Mcf7GpJOAn6i+m2bQbvvNZoDdQlrFaE0ErzOcf5M6KH2e38fkDkZTLOVQus
6PBVsiBWDQqPUCgkHGvfpivG2O0Od7kVtgu1ao2trXQQsE5jYlZGgsuiSutwczA6V93qg74Z7Vjb
UFgKKWhtdlQZ5P0qqnizia7t6RZIGVc9Kn3afxq08DVyKXwTk+jIrwpQQo9OoTlPuvpTjOogsa9u
lF5Fb+hk4xSi3bYQXbiuuz00k+5SdLOhMzZDC1+x6PLXGFZ6MPTzzbNAI7bYwqEqZqXOIMxZZnfi
o5QN6adKqvgh2N5zW70JmzbM9+EYQrsepnxbkDv6knTyJ+pFqYypdFhdFeSCBt9kPC8PjQqIMUKC
YR9W7biWp/FIjpaNnCPhRvB+16XQHQyZpn5x7q0mk764BeocftaXu7SonRdD9thpcxvyxNXaAUIA
wAL0pmpFJ7EcJBg5RTWhfrTN3nzQ0vpzE8jRq+kGC5mz28lLKzlawZISn2otS07iisgmKl2QXK3D
kcrGeRopAA2ogbCXHfnoxoGyE+ZioXn61h+m1UU3Nq3+mMFQ0SbaPudUG2kaygpGfU4nia16SBFJ
K6bgjR73vJPFpZhq/a7cWV51joziOxmQSVpRL+495UL9AueBIXANjjH9pCBfRfEyAAyxJGFkbud5
WGWWkqzYd1435A8aTPRHwmXf5kkAJNVKNb2FmsfDCuEFEOdTo9fplAut2wvi2ordkic1pyExCTtN
vupU892hd/r3CSeImgumwvtmL7qNR0amNVD8DOyIbCobrvNQ8Tz08vIuiCxqsJI+XouuaAZtRMhM
i8tVOjjm6jYmrgod8ktTIT0j7BrLq40FaHbIT4Ddz9bCUJ6WKUk7rEtPc9hHc7u5adzyDhwkIRBP
k+eJ3FPtRZor/dpLVGhvahnlMqe8wlZh3pVTI8ZD1FnWpAx8pB7+mDAG5PNMRAd2twmz1oBnkdQ8
5WjRbtocNdeWNOsFCkRvxYGr+mqZxv9Rdl7LreNau30iVjGHW2VbluScblgrNXMOIPn0ZxByW16r
e+9/nxuVAEyAskyR4JxfWAZJLX46kc4FM27ah6511K3TYtEcu2VyV7qoasuQ6DGytOJn6sfJMkfq
6NYwsKUblandFkgaP5ham3Em2OKnOhkrtsveu9VX6WpSbdSLpr7eu6j1rXsl1Z8jI38MVQW7ZK9S
HoogPJmOZ7yMedmuR5Wrpokr2AHt3HGlVoP5ppXaVn6I0EWdn8TUyUSfZGkX+g/OMHWbsbGHRR4Z
IDP9pj3IdjS47TJPB2cVenp7kC9y4NJEAcFY28Non6fJAZTNWEa+ZWtu7tyigXPDApe5cdShCTsM
5oijz+1luUuE7JMfxYyMXcfT2bXsijv9WlXs+tiibXOdWVqzYPcMOGFyzAczy5axr453k5NbD4ZW
eUvkHtytbF4mNEWZ1ss52LYNjERxMlir/RF1sejenDdQWpcFmz5uw3U6y3vLlzo9qmhC3cuGDAhL
9Uoo5TZkb7ageKU/BZiykcajWakue/JkGG5spIx5kEKD1RV48HQzjjyM4xOMHXtn6LtqqIOjU4XB
EVJ9hIyIlQcLu5jMrRzhWhkctZxCyMIlXbxGBqpAV0gLju7QBtdlGryUFRKLaD/H26YqpjcdfYtJ
RO7TMJoDoOfSWw6lPb6lXckHqVtxGhM7vMsC54fsV3RVXY0ZOvxTIIwXFQ9u2Q8+Od6VvpNvzmFB
ucd1oXgMM9KmQeNUS5cM1LqIkaVL7Lg5VdzIrgbI3e3QNac8b8hVyL6JPhnRTugL1iPuL37cYGmR
1O63KQnfa8rqD0XXRdeij421gYkpWMqlHK87UVFegipVAB+8D4bh13lez58TmV5Blq0XmzabMG0t
0Yy3LfdbCcI4geb/VpeRQGzewaja407XeNGdDNDtdBbCrkkx4UN86IIIEGhfeN+E6HYQ/+MXHUc6
tmf6tM2LuH/pbOQa5qVVr8OyStOArmKFdpp/key+zp8pVqIHC5WTxxRU7FUwxNWmMvPoveZfKj90
EU7WKkizfm87GnDX3N0AHoh/jA44ZWXSobbnmBFlsCgWEaKzOPGm0A2NlAuz1GITd15FPnExAuui
Cg29wYg7zFSTNRlKjX737hwp5jka2za5jmdDDV+E+CPaMWVKNC/JvNnJcJgsqoCqX98oZkQd3aIr
1lKYYnJAvmhqe4NIuYZoAbHy5TJVzrCK6hwh+yt1gLI8+FF7mAyzBa4SGlsrsPzHAb0KVO8sfMa1
VHksw3G4MtksLFHF97mcje6NCAqEZ+dRq8it26IjdWvDB1lagGyF/igjTdOBGuiWiDYQaA5o9A/w
nvAYZ5liakmBwaa8kqPFCPGuqNN+Iz/CBMlj5+tNuZKjmS9CduPpKxzfYG/nfgAlJkvuOVGzpVN7
ybc0zNnCi+mvDMVdX1XGb30Pez5sFJwPldDeoBtS4gKndTykpgH+Y4PyUCbxtGj6Bh+4WMd1Dm1d
kDsnnAGbt9gwjKWnRcZtURfeNvLUE24sCBnnJ5DfcOErAPOh0PZdbj2jafnu67Wyt8Dx1V0yPzU5
AruzJyOsgpVaCHwh9G3f5/quH7N3v7WKRS+0nalhLMf3seoSS7nBg7BZ9FUvnv3IWuZD7yIFgnWu
WfvlYlDdbeyoaOD2wZPVRivTED/b0T6kVnRC4mjr2+2SL3VVDsiPY1WdZdrOcuxNZwXvXEruFb3Z
1lXzXQHyB9zHKLd5Xvxy7YPrKd885ONwoOpxtnX9gg2Z8TMGw7DwfB/1JTXcOuzRUJWPVo0e3SNF
7x6S6Vfh9I9qLpxrsJOLJKWOZ7rRfVJrlEYDEARVA2YwuLIGs12rtWEvpzJdKBRoSz2ff/nAJeKO
HS5hk2ssbdUNlkKp146NOHU36M4CxCsodj+2F2WSR/hVDaCXOsRsdcz3XDfakR1T8HxUJmRoMlgK
87F1LH8VB5HaeqaqecHULyHOF2utDsEAetHeGbTrOvHGVaFkyRLdwk0ZuI96l3lXqq6OS70gf2V3
9Tcr09CzDiK8NQef89/2D83UvIr0LYbfm1Fcx7EcoGkfkTWoURdbuD4EolCxNrkeDBRuzSUc6u5K
5eRcGDwlJ73Gh5t3ISHF/IUeiWipGuZzRIFkQT16NoVPq00dL4M4zpdFpYICbTdOxWOfK7zZYMz+
DjcpW7DPQfSwcZal2qYbvxNk/t1d4X63BDylLmqK/ZSUd2nNsSptGNfhWCDP+gxGXN3ofvmgTd+E
OmBg0mdHb/6tRZkR7hph33HKK7tCixCPDAK2rkkV7BLNviv7/j0JPQTlEIladGPx7uQJRo9W/262
8UaZWWVVEmKL5/a7VFX9VdBCriOxiPy6Hf3M3b5YObW9qhtTsI8mUte7Xeh4w3bAVyD3FjjWUDjg
r1mpYYNQkWGJRZs/9DjzcTm/zsrAWscBf1Lsej+4iLwa011QI2mU6WW4LbEubQxvrbHpW1tt/Upx
GZdQvAzh73bXI3cHfrxrrRTNTq0yKnJBdY9wVLPtfISMVYSRnfIXvL1yqTfwWuwcqLafj0fHGMyl
YojbWC3GZeBaMOjajWtlOFwgWbfnrDmodr8RLVmVOvKajeWr7TUOGceUlPTkYyCTGJp+PT6BgnDu
4e9ycttNfRXFwdWoOg47ULLmXJJ2ke9Gp9p2px03mGmRU9lfInBZIWIDtKd375QhCaFUOYeI28Vy
xLopy/y/OmFPfLnk+lscjOHIpwd86N5r4LgrX6DDWGWQTdCfAtkaLrNRqzcPTlL8ysLOu3Xtemai
xjeOdYw8g6flsIIqq1oeojzOTtRzgWno3EWcd99ibm1bJ7W+5Zo/4jTqHEOFv8LxO67GRv/ggXBd
NEo6XSm8CdCrWPSdU2HwUR41G33HsfTjlTq4r8oUWNeq3al3g69sk4gTU0z8zDsNU+zawLhRx17J
UO6EynmS1fkhH/PoDgaQc8hxx/Un+wWu9LjDC/yqsxPvLsmcvROmTw1UzGtTwPHSVc1Zx0Zpv8a6
+93oium25Rn8TrP9J9ntsundKEMnsDk1ULoGL5S1Svtg2KV7rMFoLJwqdV4xx/RWYvQws5gXaxz+
gVY0PE+RxZ03SIql7M8HR8O+3hL7wXasl6G8kat2o+4tx5GfFCU2cqnuML6OiHMsW8O2bly09Z6z
uFzI/raHS2MrlJn6OUwpAFbKMKXNik1qUWMgDdvALUJogkfCW4qM/PI+mxS1H42zVUrkGEC8bPBK
bZRkP3gg2pgO/POwTPX1ILhDA5WBZPYZUfQkScKherH44dd24L4a4S/f9cd39NoGKq1luZPd1Qit
UIAFxTboSzfRl+5WDctdWaIHB/PUosRhZ/4dOuT6yoAbuTfGLLoTHaem8FvAt3X2PrjOhH9Eb12N
ua7gHjn17xresPP4kIfGShT6v07kaVWsDV+rVsiGFYuoh39izvDB0onUbTfkcKjmJlbCyV0jspUc
7GfQodn4/5iAYnu86hUTuotXZ5TXMa3nHwy395CA3jyIlHsJfjXJVjYvA5dm7qraLvG5H84TLv2X
pnznhWwi08+VLqNyTUfYJnuXBn2CyEH1cH6xi/wuikcsU9S+xuX+owtWzJ9dIM7im5FEP/LQhrhO
HO17LkT6GHRNuUN9ytp2oQEJu+5e4iDOftS9+T1gL/s4RGq5iydTW4/Yut3grFseE1nUjDrnLW8R
8uvDUDvopj7dx7r9aMz9bHm9le0bwXWj6eNLhvfWiNn8W1CjtjDiAL2x5rAhRalo6s1ndDUHvCzd
EZ7e3J8Nbzm7y7vL4eT0EdOl8+EQ+FLvUYk7H45ivUcyog+uu78PJ9eZj3vGvPuIWpJkcaa1ze7s
2k7j5racRm67AVZhaTKtQyUr33xSxsAwoo8IVyDSKL+PMVP/jwhBRDyvUVtkPi2KWH5Zhw/CikE7
qsjqymZfGeEDT/mP0HP4Nn+PCComyL7PCBkfjw44zZZ7thyUL4PnfFkjasQpjvR+UwQd9GjhNvdV
VbT3EIgm5EmKYdtlMMWWUanO1jTjrQzxMtjncoYMln2XGbJJPumYKX1Altu1+vqbCMcHOK/Jj9/e
cFtPfwyZ+i9DMrj/e+j/iGnndX5b+fNYcYX7OdCD52oux4sUjf0s1tEwq6NU3V7aWpGgPq9W22KC
NIBiSbGq9YiiSpyXK1SA8HyZEwaeln+MdrLkQmV/pdphd4ss7ddRGSwzCJ/zZeuyelGSRxz7Z20C
k0qOWVvq+pTfqI2iqIvAddW90huqva2NSUXBzaJ4C8eAfY6CxY6e3494cM281/w67avsWLqBAejX
Ei+9UjwDs/V/oZb45yRfNB+TuGaiZRwoYd2yO+S5unIE0M/I0Nc20iOvdZUn0NEb8ntmIB64V1/L
fl0LM8q5nr5uR2d4xaUgYYuH1mphNAPOWoYbeq9QH5DKrKryNlca+zZrgp/IG1VvsIIDKqjqcIUD
Bmd8yhFy5VWBgXGVKFSFZLecPTXax+xQ935cZte5N1xZ2xCGGqkyyzi2kV2jYt0cgzgxz10+2urn
d4XOvs4EP76VsXJAxnUtJat51qW/rHVOVsyZKdmy/bgTmakeW2uYluZYZz+QXNTQRPxmBpa+SpW6
u/HUSDsWOTSudrKzH714g5RFWpjTZmME5UGmhqx87G5tszqc80YJpNW5Jcei31rB3y0Z+R/mjZOH
JnAUDEeFyi/po958SvJ+RN3cxbUizK0tuHfzujLTEEdr09rEWlDdUUtwlmDAp5cuRYkrrP2fuY8U
AQLNAU9ICGiAl/jufS4ZuuXHkqLtvi6ZZYO1MaOmulPYWi6bcS8/LUC/cBOir7yRf1hHseHclPkw
2XSbodrIYPbxH8GNTJ59Nv+YCwFieoz1Kxv9qxsr6ZMbZCj0VWNnwdIfTdh7nwNy9NKnhNrIlzMP
u4GrwUytZsdWVrjE4BFx93HO2ooLA7horgDE8osP0DtfUpv2t/KKmXN2HudRH7g4ait+FC0rdhKT
QJLJhXXt61xJKkv7hi5Tt4tNKwQLNJnGMk8skrTF4F75jvnWFYN3EvOLV2XeqUs9/iVBqa//GOD3
i4w/RNc0cz9iP9eQMy/9f6yRqu6w0OFzb7UZcZTZsFyFb69ly5i7wGxDeOyD9mOAquz8nNfcJFPQ
nLyWfJCw+46n/Lo5yb52fsdT9YjiBc5EZF+K5za8lvs5mGPexiG3t0WefHrzcT+Y93Ojon/tJvrS
zZMOXo6+rb79s1su8tvaRlHEi0DxDNBLCE1KC4U+5PloKJUSu1HdeJn8+i2twux28CzzUUF8VHbH
UT3XUUHGSKOFf5nEH9yC667Jr4mxvkOTxjwVSbWQrRbE090YgW1BoqOhMtnwKJNF3t6w/PZgpa6x
yu3af0WAYh8mvv0T2sBTWEXW8x+hgYZdJ/XxEak+KIudavm3FdKP+oyccqru3NJmDJdsAZmHEUVL
LODY9Ycqd8VBdKa/JkuA6J7u1NZ1bvr+usK4Ho/4IiBnLso/c3bwgbXNKGxkNOZk3pdUn2LaFMMb
YVTfJ9DqdR+7S60vy0NShxgNgcRfclUIvyc2CP4x156iSu13FYKGW/I+6Sua32sZYGs+8pGjUhxw
UcBg27M+ZraacTR0W30aPFtdiMrhMm/l7V2ZoHCN2Fb9k7p5PPT2TyqGBmAg7BTKxMp2Y9zrOxla
z6FAKGSoJvrmvZvIGbbdUd4hul5Um5GC/lY2AxPapelHz2kxOfvJgvQYCFG9ORr7OK7gpNC5Tz3M
07X5NtSCRdz4luH82/Sy81fpoNkkXJvwe+Glm9KxgleEYtOtWRWoY4a9/WSAEpUB1QiiIU+ahAJW
wKmhBfbSxUnku6rGG7XNw/NMKyBfUCSR/RR4ysGOh707mOTOXVs8cL05lxFkKy+Bfs3Xxc+WvCzK
VsmYbFUAIu5jaxP53Z3hW9pJInbm1mgl+rkVK+I8JsE9c+sy9vu88O9IucocaVdse3tPXcStS2Zo
3m4qVmveTe7r+RrZB7m7koNyp4n8g3nHN/5ln/kZIPvGxjLvXIS65qXklMsKWafou4+nzQSO3WH0
BjJoQRJ9Bx+1szhjXhzHFVulioJdkDn9c01qSgaYY4edX5RMx4Gr5aFsyAlPxnieCRTzY6awy2Bn
D1W+Hopa2ciHIDJUZCeDrNzpgMrCZRGRI5RtL/Rpqx0gEtlOZ1tSN+n2xuAlJxj8Jgp0wl6Th8ke
By71ezVFAEKPh4yiyZQ8lstSm5xmiaNxyhLC2cvQ80zftdcydETY7utMkPI3vu7cU0u70uctR2Tg
FlO3pbhTeg0nOhO2YA/k7+VfIjRkYhdTTk1oC3Mj7Va2HqW7rlHyhVkJAYpekM2FYZWDy8jshZjs
nE9FtSqdm5D4ivOtvBpQ8ZCj8iyUZawiEcNRdZD5zHCArZKarVxJdj9FaelKSb3yLaiuYfY0r16g
VdeWhc2e7NanNqV+H9snOdvJ+i+zycF9zDbG6zjCYnnKjOzWjlX1CkUNToH5Iom4PIRgYIB0yOsk
dhQhqT4kf85tq+btj0v7Mr+swuLKDvp6RT1VrJFiCq/GzlLf5ItsDkYMOXnu69zwzhFG/JDh/oOt
Dh7voci1t5gy3VL28awcP2huzH+D/v+4JGrkYi2nfi4ZqWqyjQL3plLG+n7wx6UTadajfIFBszbH
yrqTrXgo/wqQsMRomoAuGdVlT6Zjh1e9/ZiIMd7ghADefm7abdtchVCNz6uVXtMfRl/5JgflkVAC
XJp5DeX8n0dBPlC5kcv+cZQObbFFO1kqugN9s868Mn/Uhqa7KXLvL6jHnNdNdd2UPaCS+QeANAVy
hqQnzye5Z5CLR0epOf88PmfaXcPzLTONXo2PZlPdNpmuP/nmeKW5ZJnLCBnCudWCC7y0BFWkS6ub
W//TPLnmZ6SchzTxJoLOsY8dLViTF48ehzQIlwN8sLfO9/AQDodfoBaWuTHBS2uoVZBICn9RoX+3
eQx6U/HJAYU5avC9p2wdQao6gZTwtj5psX2LU+oepURtmwDCO+nYB52PMmbJx1G8wXlBo+Z8lN4f
Z38RYC3yKGJs3nMntp/H4S9cnBAQY3O4kl9/CsrhUASgrc5fv13M9rZoIczfP3U+oHKDH1/Lppxq
d52+ks3PqR/fP1OVvEk3loe0uJc24p7q84kUzfiKntC4DYIp3wQUBl/Bfs3uR8UtJo8fUXM3DN8J
vT3+yZ9R8Ryl/xYV5T5CeMrIqTAnIJFI+CGj2KEqtwjqAWeAOjHX3OWTcuHM5ReHb1L2oWgRnLoa
56XPqjx7U3VptLbLTZjn8LLwg9PnGjJMmSP+WKNhDflkDg9+mbWmeaKe5a1dEU0owFn+HdonpIYp
urFPQEVI9p0HRrFXymE86ANftMZj/0kDTXyZNA2iuOaxClrzvJB8kYs3qLyt5CzZR8rfB9OctOfF
5UCcjfu88IZD0dvRDf6WT7XpIwbEc5ymuvF9VhfJvS0aDZfnyF3IPvlCCjRAoDSwNhRYknvZ5wM3
qpQEldy5C4OA7hThRHuZlOsIVaN48o+FUAZM2O8jVZmjSnCIyqjdyndK7DTnd8HcFwWVQDnh79H/
GHdZBcmh/7Lef4yTx4AClK+KJFWvdC9a2nFZ33ZthAG7QInUC4tyIZsSCO6pBgp6fUb1ZQ6RL7/P
6j0y4XpRl2hrgxw3gqhffOw1mhFx0FU0xN2vYgzEoszHFkQIovylV7UcSoijlZTNKgVG9JYY0UHG
JgUJOFTT3zBFrlcU+rg1uqK5bisB6cm3mgcEISjVoVj4aydfL6uLpgy24Wg113pni2NTdxRucfz5
ffXCDGcBj9HkyhjHN2IyERT5+2R1HZD7VY9Xn21Udgw6GpMCFVrrRsbI86uo9Vdf0dDMqCwnRjBt
UcWBdj5Hi6rF+c6eNUpYUoY7PgBVXEwop4cR8XLJcuTh7uPncRW01XCq8GVZoeyrryId4GKto5e1
yO9szExvVTP13IU1F5zNPjFWIHUcd1E18KgHNf7LsBVyrFbvbTOzH24je3SWPYW/VzNK0GCCUm7y
cGmotf4zKoZiARqxeupwuVzbgWMc5HQtN/4xXfPJis7TdaZ3vf0tsor6drbyuvFMLJXlTUU2nbkp
7weyiXTfx6jZuuPNedTvjSfUfMcbOXoJlqP1fH9KOmrsooa4F3fkzeadT+UM+UJQvTvlOjWhXjVf
ZT/8XgqIfRBeFfN+ybNvE6qqr0ldI+itIh94mR1U1XTqwVJdZg9KcCw0nQSel2aQxvlkdcpl+9yc
b5xfmvJzG+nHqPyb9bmpz0hj+bm/BH/ONedRnFr2lDLdWzlBrn6Zn9oIOsmv4TJ/0tB8auOO+yAa
uqgslvmmbMkWD2yBb8dEzW7lQO+CNcIh+yD75UvJ74I0Y/YR21WmcvpIpLQYB+Rj84yI/EtRIFzS
QLnzp6x+w915XAVVbhxSWDj7SCmcS6ihI4eCM+hVC9zyTeTdzRR41uI/ZOcy7kRf0ncibrVjqhWX
9J0M6MdJXyE+3d3IAJnfk7tx8nt/JACrAplR02v3U005Q50fWESoHXXP0Z5KXNt3NnrS27YyUh4C
7TXKvuF3V3OdZZ5Z5aEnv36qSzYg8oHlX2YOJbRANyABnQ06jkqlC1dzEOrWU9P6Os7UGk721K8h
zTqPHjtBcgbwCq0YCmIWmH+BD7hlD9qQaKWiGClCQQwdxWoNpMmf0zH+wEgCm4+8MKoXch3xDHTI
3qM0/Xh36Qv+pU/GBY2j7DGP8BZgcPGH0AOxk6d5HAI0GsbsJYEdtNdFGZ1P/yFRu0VrqM7RgJV1
r7jOg4xvVVQwBx/pX/njSZme5OnX6ZPpNoc6C5qlpoU/+6rWj0FpqM9tNvsRu9VDF6vG44hxi+z2
A8tFfCt+kq0JlYJ9VLfueVCEuIP0OqiC8xJj3q+NMe22sqmxwaIA0hnXstkp/o/L4YKiXfeT+B8O
BzDcpahUAbO23stGBDucOATGZYp/LxwR3FuzFhZwrRKM6LkRWxCdO8Bc62nwSD2CB3djb7yvZsEs
pxsNkNRluR7k4D9nphk4HBlr9341q2bkKyVuna0oUu8mMlJnqwS9d5NXvn1+B3Lf2Y7z6L/GZYgO
4GwKFqjzZo9W7xR7ogBbTe0IF5wiW1c9e6Sq04NtQoJ+dhAmqEWMrxiUo5wW5rF3ygbzY5psXtaT
84HIxgstQflPfuEIzwQrr87Flfz2ysqpFp3rZ4e0S7Tn0B32vpmpd4rQxmdx/ocG6iTuhIIMyXxK
RLkbH3AGqc+Do9O0V51TROf/dtSFzQa1km7zx9FkcwzN//1o8SGEvfI0YHl6607RQT6uylYTZwdA
UFAx57GpTs5jdheJPyLnefK59zPy93mXsTnSmOxiofthdQBnnR/CArs0u9esZ7vJgytwnc2qLIs5
KwnucKwQ+pGjjq7ny7Yzwr07Bzdl+CKcyjjJwTj9rg1t+WR2VnWfxEBY5ILz+jjv1As5RWl6UFmY
bq3k6FBqJEhbu4AIyuEa387ZlnXhXjM9nMILHK3i0kGUgcuT0nScjJOi3ANeLXZ1iRTqqMX+PSip
GnEfQjyDqqkO9GSoCn2lq2F0MNNJuRn7zlg52hi+/75aoNbBA3mVfOd6RrlDgMC7Z9tfL8Q4C/05
mBZM+8oxXYwLCu0xtEpjofi6cS2bbuJnaz2ZSJjOo2Zvgg2PE32pxJr2mMRhf9CS+Jsc9A2INvr0
XQ7JnhTSQPO5dCRaYyHQ0T8v7c9Lx2SPN2HCWh5Ejt3QtDiwzUeCC7G1Y0WjbDY1ffw90RHHdrTu
DX+wcIn/ePjYNE6wTke3OkFe1baWiMp9knjBPkMFaUsePzhVqP6vXfSYHtooBksbZeFbGFTvatVF
v3SHK+0wP2cWRbUM7UH8KsvgVXPy7k1LuGsNWh6djwI4ozqBMtXPRxlSgJLyKKR9gxPG1P2q8t5U
Jxjf3eql8qv4LS7ydGeCPNmAuxzfG/FcGVlCNVxJzt3l3D15z4Ztxl+6ZfTg/Rn92f25dqZ6yxSB
sHVoO8WzEYrbZpZujJIwxd6UcwY5HfRPbGyJYO+U/z8RRuQnCxza/HtLUaKryOmircCx9foDrtEl
9QDfRncO0HIy9q0NCLQxcMFFNc5BDsh3ss/rxG2epfWV7DfnWQ2wjGlB4u5j7pTptC+TO9v5NahK
tbvGeBpHyvnFISluLJKoHoABu9kWsCNOO66uIrlXYN+sJ9bA2cUFf6UEmne8hs1DwGWBYewGhEE5
ZlhCL5cDQB6SZZx5HY+9bnAY0M1dlkOhrmRTvvjzgHzntR1ygBHAObLY8dcYOeyAeDvExvgRLeMG
mH8rM4wSJHPndWSMfCdfgHRsXdiNV0PsanvTGTVcvLU4WP35VrbVUY1X1AKK5SUc5I1RLb6EB2r0
bDYurm6mQKNARiojN0AKm3iuzIeQL/+6xB/D5yUQrufGO0RfDysDKwuL4ywOrY2i4m44+jx/wwkD
8B7NPH3vs1PpQzr72TldYJhzjsQ6rjkFc6CMvgx8WeLSKQNNYLL7TkBOK5Jx7+lDoizl28uLg3LN
NbBi2YObBbWESyyCZWi0VzqWKOdx2HYfb+U8mDJBr1qr0qAkKmtDZxi3RHRLkHenzAL4kTI7j1I6
kgPynRyVzT9CLgMyTr54Of8zf65C9XaHO9ZYQ0fSvf25MokM5rG2+hg90NhbZHPzUqSUTTmKdZN7
HpXojUuc25TxRo5eBqrQ7ZGYM6ttPdMSuGYeJt8L95KQILskXaFNyoMAq7e1shKNDP4xN2VgaBiM
mul6pp2+hNCKNK1DPbENbxN3ssAhadlahrJp/AidOsN5GU0DI2q/X7aOwHqnL9MKTU5VpuHV0Kif
y9izN6EZoxNUcckV1kFe5GQ3jrj+BrGldms7eNKqXCQpV5EUX+kxMJVuCoUHuCTPrlFVupUxPXwH
D+/z9lqFXAC3gHma03MNCCclBaPVWSvZ6bS9f5TvklZoy4Hnh1WUpNugidHxsVPtxhCjejOm7sdL
NukTxqJzu8dJprRq5+pfRy/z5jg1U52rS9eXVeRk9e/1UGEgzkmSZZJPxUpExr6ZwNEvqV06675I
3NWZy08y/9kCO4bgDAmdoPPdg6eb+0vK5zJB9rXQuVa16tmgNkQByacRvoNPHIj3vyB46dvYS57O
BZ5UBa4wNytfnfUZ5majRf+lOQdLiFxjquEen6of+SwZyCOwgusouscS/Ycld3zV6lrGsxOjeAK3
D7gNyzGJESQj8u/xGPWdQtgwoANL2w4Xqj580xUkYWXp5bNVzeXAuWXOY58tGSkRFfNYzs7r+NmS
Y5fIqNBhGUnMgh/xAF5HOv6FRivwNzK/y5PdQk/Hsd3iPa6HfIU9RHtspyzYy1DMMcUTTBawfRS7
YQpvzMlKV7oQESfvBMxifpHvsLICnh4G8eaPAdnE72VGZszRYNbhUyrxkC7C6O9w0wycJQiyfOVm
jb4GK5x+QLXietTXxqyucr5SIOOyyQa/vMpTsG928TLaVn1jsj1Y4ihF+rrLolUFtfCMWyIq1fLy
BeAvHBhwHiQs6nHb5U3EA7ndxCgvRcCtBttol2fQm3CcfmG7tX4lIW1+k4Z3efvDsEbOWxmsBX07
f9rmXr7kldIvlAHIShYO5dJABmH3+yyzc2zYAH/PkvC5bj6MnPWfDiPaqV2WcE6XYJSKAyx0cnox
DCe/bbxdq6TBzquj/j4rBeSxKOA/hCA+ngQ/iib/CDXQxNm5PRhpt8jdrabzjNwiWAd5orXT4qZW
KgQ+Bv98D2+bsSUNasbieqisNdJMHXfb0ixuzsgBEM75Ag4fj3LyRVOiZVC39qYy9L/75gE7/tY6
o37UrPqjWwUjtRvrqYBJ+1to9l/WGDy15km2p8wvK+NIF8KE0sTei83y5AyZXn0PechANRjfb1zo
5w2Y3GoFgZsvzdCs11EfQcSWu7XRUu09wu5f4s67MzlPTjGSsV6ft3Cysx/YNcFzwyPHzv5S+Rdc
R2JWeWnD5K8J3+iP5jzquFl9PUhJmM/gRAZ/Nu1ZUciopsXH9j+B6LgWXQ9yyNLUaRn6XrSWt7Yw
GUtjJTttVE5aPUO6wLj3bcPft3hW7PGPdeqFbLtGYYPixKl2f347Bea4hUpyH/bgsxcyXg7LcPki
cui0tpUpqz+v3cnQvAR9p27llfw8WpYxdwnSnqRt5nEePfY8gRv7zLCmvdJ65abB3uvRxg9ggZxm
9EvDlUGE/i9EQSPywZ14ouwNh9zmPgoiRt3DSPk6SYtzOals27ePnXhquT+Em+2LPh2P5+oPTKFd
3fqY0kqM5ueoLASFtZrvgJ4UC2RhrxuTL9uhwH1gR+0+lmRRKQVU4RmCJ5sIVHxtZm3wtVlBXjqj
92RwooGAcxT/VfKsLwzqbhqXVVaiUDOTsy/9QZ6Na9NR4OB+srNBx37QsR0LPTt3/JhV43yzRMth
QkiOX48/esAaEqRG0Pl3FkiRdXu8kw7G/Gu6/KSqkN0CFrDaSg6cg0vDOXZF++9zx9H49f8Yu7Lt
SHUl+yt33edmNQjE0Ku7H5KcM52e7ap6YVWdqmJGgJi/vreCPMblOvfcfmEhRUiZtrGQInbsXTSo
AxwjEwyXLmprjbbUQf4dg4pV9bXQJ9ulOv6tqUmGILP72wmsFMphcaXhOKPrIEWFCMxqcPJiBw7w
xK/qGjzd2OGcEik+F5mwfjrjBts27QfvZAh14bF5wfEEDA+Q+roApIUKj9IesHahbtmtNPADT7bx
qkYT9wsqd2i0pUNVj0ZbqcDoMh99GzCSkxcN6xAp5/sQB9GneqoQXOWpeaBmwWOJ+mdgI6hpTDy5
lAnwN8qXLjHITKccYA/OkmIeXrUum4djbyh3ST+NOB7lewjRuDt75K/LaYgOPvMBik4+PHTcHUQA
X5fD0NzPkheXqxpYbSglX6dj1F3izK18lBXO2JOQJ/Ydn6BFrXYqf9Fy+aYeRtSbe3LcErRv2VhH
uZ3vU5l//9BP2+eUR5BHgXHZTNPdvNiokRx8zjQZQwoJCpSusWWTkd62f8zs8tdGiDIo0GxhtwpJ
VpSBqvA/Rf4pB1C3zV1ba+K09Lt1r+0W38WgfBPM4RcI+86vU9RedDhQ26v5TZx5FoKxqDpDUATo
dHpPOhrONZUWQ9lCvYA/jNBbFkABm3gN08Ie1jpeFb7mWpCbU6+QodBMPzf7903gUOVh3kEpZ7IS
QqbHpmAemwpT+EzDawDAO6yBURgZ56wC/kqM3X5ukQHS8zDPTm92fbQK5Pv76lQLQ79Dte9LE1Tm
a2noOt7NgAuErWW+epBe9gUYaE9kda1pAzUS8dS2obEMih2p7+uMAVBdg63wmtO0AqwR2mSGN3QR
doMDuR5266zCL3gxuE0UzS5LH0gqgKUy4nzjDD1gojOStalaEOUArg3elVRcWmj5XPAyu94JbA9m
azZxcSEXFwASY0UWE/raW6OAkqNWWxrW48p4KitV1gjsM94XpvEEOkRv3Xmg4yYr6zNA7DQoZ5PV
LprgzCL2g4yoUgLpfe5AfF6NVLPlRrDH+tfdUdcy9+xf1N461LJoR1ak/uu9a0+ow1RDow4gWzM8
5OwuwmpJDy9eb8hbOmkF/RP8PnbUSY8qcj/9SceKPKknnbrosviCgQQJ0bCT/UnNR9a5b/GhTppU
pnZ3aloVFkfOLAmh4AVC5WhNx9U2HoJN04+tD0JDKDokvLq2W+0Z3DkugKFWjSrLqL7fOJViAqX7
HbGAyjfbymu7+GaIzRRo5aoZ2BpJXJTP4CeYf1LQb6WrMfG0fU7fnoOs9+jp42cwSuGHIc8wMlGb
G5Q4rA0teDKWmqHJQF3eONb7eZ1qHFDJOV4k9+RDKLsPfVRr1P3qR32sBqulW36GymZztsohe63r
FxbW4yfXGIejabcJSoKt8VOAoJj/uxdA7Ppacgiv0RNKDyJd+iZztlDdRnSKnsvl2Q0t054tHx7q
ZVxY2d2KnmwwIMjtXBPkxKxe6V3pXSD4gSpsBXDxOigQdeB92BMqBqQfey83wydyqxn2ItQ/u2Fx
2mTgLNkhJmcW+TCjfPnbHfVJkHTcwIEQwGRbXKlPOkgAhOW7GcYecaAV+f45OuS82EOv/jlTvIoA
yl4vLTHbF2+dMmq0dWL1LlIrCCGtyJPGLD42GMZX4IbXEa9O+rg7mBkAonoKubQWeziuhdM+nELw
oQP2ixDU+AXaGzoA6dJ8AH985mtCEw92mjrbNorrU44o1bkUyG+PJmshlg16GByXmm8g19lSArOM
yqMe99oXGl5FdfkQVQioTMiiz8NjOwA+tajqm67Nbsq0k3cogtSx3XOjb6hGf9YSq36yoNh7sLpM
bqWV6Z+nVAEe4WCXUNs00gwqW1H6lyO7wiwPnhfUWwa9AvC+OMYeElPBBsQm2TkHD9gZpfjBRsYF
f7JcCGIgR+L92A+GCH6IqsZ633Ab+Lk82CALm55BbQeU569D8hTYCZbX7arvdO8266ufZWTiUS9E
tC0KFNlRrU1SgxS4N5yHotFmL6rIySawUmlahb8fMFjnOnC65+aZsvjNu3vqF5CMKrvzkIZ40Rby
xhJZe0eoX2jA3ySZ3dwRq+Bbi2xRqyF90yWts2vH0fUnB6QrSKOBa2PkhU+MLCloLx6l5Ztmn9bw
iIOVxbl+CBVnC/nalVHMQ6080R6Evq3FhlkQWKfKDKrWoPKMpbmUbCx9hY6SioydyBUksYghLKPq
pn3oay880AaGVwiZ105xmou9wgSCwg22030YjyvTMqvjvIpq7JNWJ+mJ1s23rhToqNO8thYNnz1K
lsb317MzCCVQK5D/kEFz4lFc0I35582b6e3m/+PT8z58dl0+aX/YERhGAxT0En4tb6eH0evKGzr/
gMs4Pxh16aHs80/amqweHkYrqW6oS9WluaVR3rgG4EarcMRu3koKiOqo18lfNGsgg8/07rGKEoyj
Q3GfaC4+vR2zE/3BoSTGdt6IVxT9TSNIeN1XnTv/+alrGUCPBFcD7L6FhhkKPtZ633rrJUBMQWOA
fcD9D72epZ/uKGZMd8pj0EFcRK0lSr008UW+Q0z76kHTem3jnXQEND2fa6XlRxCm3kaoqIQ+mmon
qt0aNtptmV3bRa0jiBE1bEMctKT6QbyzS1P2XbQ2eA9eYbWSLoaBFs2lzUJhn8Dj4m9BdoFkhqvL
fpOBCmtDNI7LhWgcDT2/WhMn81N9sD+bSXGA4lT8qck04HqMKT9WXKtR+gzCEVOBw988pGll215I
pJUj81xgZ3NqSudAVNeJ4sAmNuy3fi9Lk23kla9u2CQ4bpkuCNUBAy+0NDmAF8XzaQsMhqL31sWZ
ts/vmlo67rIuNqAuIL7b0K/DZsocH/Tcu9Dy5JWojupykW9pEVNek5vnixctdeQF3NvVq83q766a
Sx+TieaiwfEk9R15UYhPzQVaQLFrdBPIBFNEjxIbnjVwD0i4ImT7GNiDd5emiV/0HOX1ABN3a57H
xrbXjOFmfp1HwRiewhQp8XPCxmoHKT/3rIOH0Xdc274J+gGVhkEpIKOGgpBA0SBalXwpuije91qA
REIr2lfBnR050Ejd6u0bQ3PejywgyprbiEcKb9L9IhzBKTCk5TnrmHYqkZzZWn06PY1hXq5wPmA/
cDod+uCHjuomvB1QZV2DsWEeUzmadgp7vB7k6E1PHo/LFbDB9Q4sDPEhB5lkYrTja1CYcleVWYrq
trh8MfLkTN/RhWoCoNiZdWmC0kJlOU5WGthAv72N1GQgd4bpJXs3N8RL6CK62zj1Y27gVeVNDAcu
AzBuw7BA+/4n8jJwc20DnjjrGsufxPhqC8ANCXqJx/njAA8sCSoUdAySsNMecZrrtUct4fm9rVc4
DIEsEjtX1MsgHLeCcNn4KUPSd80brzhwFeRVbqYJ6sewRllNVoJQ1kEJji+hoHsMHNApKtBFN/T2
41trUK1JtCuCZ5DtrWWL9J1nZbvvPMn25vnrOBCcBVsXVB8gyDrmkIh6wF7HekRYGhVkuuCK/Is/
eg33DqhEsVfUpIvyx8vyweQm3pMg/vE1VGvsW8to77AabAeEm8CWiaIkREL6uZlnpgWu4vQriLn5
I3kAKnf0RiZvqZUqpmbZuf02VVIDDgDD5K93YJi0uJn5gdJNFKwtX3XIIFJSvVEKjQ4COQ99ZrJD
rfQb3zwE8in3QwhBCvr/x4H1x5hE1hxEQ8BhbtHKIRpzbtGy8qvnW4tsb57/YtygDQFISvO9F0PH
HEn/b8TiEOYg79UlalCTJu5PJX7f60Jt5xL9tow8/qUI8H+CU1IIagsM1PoAPCOwQ0X2/UDd1MAj
MyCYDh5Y6yTApYhKrh5yv2o9rEGmgopDK5gDBmSNVZNC0EuTfh/LWF2/pOBSvxvHl9oBg5Qvpso6
mABzv4NxD6HO1hO+Ewir/oRx11X1BaoCw8lQCPAMUo5qDmrQheYJ+0auljE0j9ChKAstQKk9Zljl
v6kSInMs7edExPVuZCXfg19BPgIurOo6UKls2IDHGC5/zlMHupTT8N6Dip3bQHvQrI5/nANEQdGK
qddPXq7N1hXPSQpmyVpOr/RLM1PEPnvLeKXfitRzC1rLxmsdZjV0PAGGjCYR7C2kfzaRKiZwvLJd
gempvsisZ096Pm6pPwf36Tu3eMhBrtyKDNFEZ/AZYeTH3D32NmSD1K+QunrUaG1Y5oEFX3mQoVEI
fS8ZgbhWfXRBgT2Ejfg9NfI/51nGfJgnzkttDdVsRee9ShDJf01FiXytm/wE03H5CgFyvrdUmJ6a
QRfItW2P4jA1hnhFMPmrohO75WbuvoBGhXrfZqD5pty29kPUmWsyGgLMbWIKtkYW/uirsgdrIdjG
9iaapBjQZHn2Z3RrrvlKEZ//NDilbzuu/GKwKNs0pWSnkcf9LfIU4DFQ9BwiQYQnrZvZQzPNGAnn
uN+Ax8t9zLz0HrRs45eeTVB2gt7ICby07/ojx3rfD5Kh+0Id8zIU4YEBNOpPVl6YPisQD/wAG7An
5oA6N0SNlwIVLJdlpxcykDfxIL81HdA5vos/xMJd9dKp54gKBU8qECJsyI8iFAvsWPnayLTv+4F9
T+SoIRVcpqLY4F0fIR2oGOu6qqwP2Bld3lXFLhtLskqnvdit9yWOUvAfgDOJENiAAFVguUOTTlfm
ALVmshLGmqx6N16ttnL+MJasBKimsdSMrRTqHixBmcVo1me6RCBohHizxWNfeqAboM4yieS5blsw
8S+eOWpgwBrUQFADkAbBQ0hapEZlQNNe3YooM7DWW9n6fUAykIIdxtI1ARXq19hv8EtDm2HVLNj0
vklWBKCxVVbW2EMiIjd4tGn4eB+GfNhrQ2XII0qFkTSx+nsI+o371u0BI5qysd8Dt3e3xB0omkBx
BV5nfJVPMt0s1iVI4QH7e41CkHnx1qrQW4EYpHuwhuhIaxGoowYkt6Dia3HIWTYC2nNhWNqvXpTM
HrGeADilpeGmAqxzNfCxPuuVi0xwiiRIHCSHTkvwgWQAFVbhHpC9OpghSw651ysxiih/4pken0On
q3Y9Eqe7pi3aL92G/gVqU1x7IR+boUh3sm66XjE0gAXsTGfqQTVLgXJyKsgFWvF9c7HSkZvGkjM1
FyuNHVn23Wr2ok8GAQ6QpN11LILuNbVHJgZwoiu2pNBk35f4rlMgn4vwUDlBQifEGxKy1P0lsMXa
kMIfLaa9gAdu3GhgcDpXrRQ3yELY66HM2Se3gmyRKtkO2uQp68v3rrVKSpMrFNfrVZ3ZAwhEFX0N
Fp8VSt7wFvSQrV1nHRA/czt0jNdgqJ1Ti1TLQ4YD+Z3Xo1aWnDvQTENsCsn0j4PdFCQOeN6ttds0
L32UyHNfRcVTYNjNBqkXEG94OmpyNQvFrbYjkSSCVZhd+yiSg9YhaO53NtT1nBF/lmXoqBXXoSKK
kTNTQ/MWKodRI/QVj7CxkooIoT+aiOzcLh2mMo1zr+AZIGD4x2tuowP50ZgisosdILrdegBuYuqL
6gtE6Ys15HPbS0sQi7Est5NCYyB2BGgpIBYqfUGuQCEWa6AAm9kVquhg7B+9b7E63oDzw0U8mh0G
dfYxrDB+TJAW8ycU8+zIA/wr3qUrpkMlO3ZbmmEerXu73/ZyNFZAApgHgp3L2DFAsR29VgpaTl1G
xIzV5AXsQH1vHmSszBifpzyWORwzZWfPCV5mDzXR8inhCIIBK/mSVp2DvFc2Huoc1GF017zdLdbl
7l/6yao19xDqtapvLJWgmycBrCnSVjow+rtZLwsQDA0b/VzbcYqSW2N2tZN7iVrcdd055YpKmkAr
i8ggqhZ2c/0SeHW9U2dCwN3siruSCp7GrrdXIw6Su2vNkx74todsRtGU4ybVJmv1Dgw531KO8KN9
ShvQbXoRR95Ian4kUOpVWTJ5dAzjuS1jhE/dXvN1m8fnjlvJ45QOz8S78cEfGg/P2C+OX9oo+ikH
41BMufM1de+5kg/1dMCNc1GA9Ts1dPDESdDRC8P5OvRgMQOYlhzCtN4Paa+dIxtsy+OYngwPRH61
PaDOvyx6gT+0yXayGSCVrC5hm9uXePTcfdXHX6kLEm38gjwbzusQEWATwCQgW8eJvghQ6qaDeJPu
wMM0XDrsdQIDrOpFyzlfD7lnHVJL3i9uiy+eJ31tsl7xu7fgootsCG0aMZA/Tegh0mpNFy2H1k0F
9o/nyPVQx9Jl5R9cthu9BKvyilngNs3t4VvL8xEciAl7SoBC23SZSC8fZopHfp2pKiLwDP45E87a
+csYRXSmPrUC6iKKmuNdyJ3aSdrKU5LhvxtVzggyxiAkMQsxgqIQCfx8FN/AmoRC9oY7t30g7UPR
6fnOg9bbIwhyIC6rip84GDE/+CK9YR8YqGFFUz3EAcK0hlnegOlHfzASqzqVMvkJKibjQagLD0B7
nbU82ZNH5sTtfVy9gnt+AnGrHPSt4+jguVO+5KFmNN9mZDjnnSJN/JwHLLPRAMPWDnZqmGcxTb4+
GghvsR6FBgwALOB/sDDwjrG7jo9Xa2Yq+V4Axra0MpBVjZ1bquplGY/DfPSYAuZ098HDa36bY/mE
ZbwlWb0BlbIERwnU5F3wzkJ8bLyATTy4H8fCu7gxCHEADEl8F9Hiw8i9dkVWGmBgOdk09giaZXtC
KaQZYC8rYysDyFGNgYrSzmTW8JcTOmnWHooC6uA0IbIO3xEstA4ASSJTg8+lapel5MWcEmiIx5z7
Hwy15+Edwa3D0h/Jap5jrrsJe93BSb7km7LWuU+dGU69//zHf/7vf/8x/Ff4Q9yJbAxF8Y+ize9E
XDTyf/5p6OY//4GMi+o/fP+ff9q2ZYP3BioJJuMWdz3Lhf2Prw9xESr3/2iMACkiFxV2rWkBUFL2
Wxep1CccL6sL4qvtqlJRmc5K0w0400H5qprKLQQv1zHVoMjxkCImta8yJrBeRAJ41Vpc7B6svMAW
TFtqpiFiHjgA/IDmkHyo5XCGooh1Q60SpLBn1wqexiLI7zXnicsS7FzRIPbcLuzVHNfFMiD2oVHb
K+ZKpEPJ7uI3UicoWuiNGKTOJdLQwjNOrDSTbaBzHFVs3q5dN0F0WL1P9SIHv2h216c4Mm00y6iQ
9h/TLXRnhqfIjLWNiTw2CHGn7w7jwxco1rV+zUZknoqh3ubC+zmlehNvMWvt9c9ULMG6QQcfjWud
M1C7PgQ8+5qGijjAdkCqpEMWOtFM9zBk/fhpALdU1xZglK/XEXLu95L3KFtSfDxxFXx1VAhuDKCe
EaUWQoGGtPdGk3bbAruEQwLdmU1K6upQlWUgrniNO14c0jCwkHxCJUafmFAEY6OfiQHrMsn2CqSW
z+Bl8/EHguYD19xP/+4hspzfniIQpuMhsmzDNPXfniLw6aZYMAztABFv7zDvkKAZcyyk++BNVZJD
3eUn1PSAGlDnSWsUqsyhHW/tIipuPxi0KrkaWih7zAnIDyM+GGjEBMDox6kS8E3cBqDp8mUL9uGp
t+pzzw1j78Tj2Y5ieXbVpVKxoBW1392So+QTCoIxjC5RVmHzOONs+wT0/+p5R9om24Gv9tpsMlaZ
a+oEQOjaqav/CeDAgJsgC6jaqhV1zu4sie9yQMF9QG87LEqgbqVLrOL7UMpyN4vBaCApkHp472WI
Wp/ScBIn4DXFiZqQjItQC68s78wyPoU5NklLf/LmQX00AU1l6H14ncCpzWPAnXY/dql7ijIAgpBB
dE9FGYVbzUnSFfWRtVcudPfBeWnSHU1gO81tV4OunLr+5VDDKfGfNbHOL0CLdxxlbhwBHwGQ4F1b
dVLz3QVIoqtPr8zjMobai+c85a9TlKBeGW2UikS5/JYzlF+0MizAraxuxYc2/qmvnXTXgJHlRHeh
ZrG9sOM9jVjGkhF6T3IzShB8RdBcZ4pZCGgmzxxXdVuxS6MuraYZ88X1xmcoH8gDdYUQT9o5Yf6j
G5z+1KiLXqYxNJbq8dqmO2Y68YYz4BvIh/pmRxyd8exSB11M4DjxNNIkuZkOJ+oVgw4ynabZf/yI
xWUe8s6+fKUS775tlro/aK7KA9gY3JPJeEgvhpyyH4oCtkE+4WfWgMxZF8D7dTpq/4ocrLm5rq3c
kbVQghefa24OCaqDUC8B+MMKwGKosbjJqqjvayg3xauwQu0xawyMQ4mEGKsR2EFWb6VRDj+zOD40
XtX9CKrmbCRt+x2Rubsi7I1b4WrtttGB2V1lNmPH+bYXAoqpEvr2eIJU99wBMsRfbpkL1INPDmSi
GVxzwpEqi6s19ZGVDCBfBA/HUB1KcC+xGHKsr40lAc8Gt47fxRKnxcp127PT5t05qCBNs5YxHuue
RQeZQIL9AfyEwQ7MpQ8Jcj4IWb950x1qmTdZ8tnuh+olNOvpCEnByqdmbnbV3gigR0LNFrW8W30s
qi018U2AKu3Kck9NUM9X0C3Cdpaak4nQVd0OKHwBM9xzWRi+Mz6QFplOymWFqjgW4D6iJqBc/IIA
/ZEVEYj5Jg2hpKbDHoys2JrbJ932flCLLrGT/zGCR+1M4mU2KuAO9gilHovGG4Y8iAZ6reTbeIa3
tSoUpM5NaxKPgL4UZjM8UE86hBEg1mm6pdncsQJpa2ity0bpZ4aoovEhIi3AtATNNcRExQ34Jh5n
69QMFXi8UNVJVhS7tkdQfjWr5WeVmXvfluFdVZXjwUbFz1NhQ6staD1zm7E6eQLeBwerqAOeSDXT
SuWHGvCllq30h85EELCemhNYmeKnDICJrUijfEMzlbEtbmQUf6aR82xtth6huHBPLQ0cTT4zo/LA
q25TlYF88Vi2r/sqfNHiPDyyPC02Um0BXMA/Wx1fL01c1Av1HIk/YA7DFEV8AZD0IF3JrFc9Te8r
x2lBqt7Kx2CS6iBhvsrEHo9/O6i3pu42HhvQYev9s6UgTTadhFDGNNxQO0zNbj+5oLFXB6jZRRkZ
q+/7Bsw4A5+e6LumAhiLKBPaCbIG4hHyVHO/QHmwBDemNO1d6IGgum84YuRlhD2eiyYXHNTmVQcA
plb1oLc365vcSK4XQDXFsc/jvYViXSARlQGpn/oGv/6rS1Y5eKva4WHpB2y42Aae2ezAY5WttU50
t30Odo+qzaZ9UpbxXeUWnm+DiA18C+EtmNCKnxZ2ZIBCx9+c3o0QgtfFg1cM2S5JTP3YFHF3I0CK
ATKzVHuGMDHEY9SoeEBxa23/MCyerUDJUj4XJRs2AajfznkepifTbsAAlBoc/8MZMrku3sIrQBAu
NqigTzgU4rA5mqFz1HNo7uk9uKoATgYduRLFqqbWWOnu2B8Ds3RudLdIQPOntS91wfSjA6ihn+i8
e8lAr7/LGf5rxl52L3kmp40xBfjyytpEHnATbl7tMwAorBAw7L7UxxNL++J+CgNUcquE8mSUX1HI
3T4movEOkTQhomPYxhd9eKRMdDQ014ER6An+aqDmKDpHnXUHW50NM71HrLucgH1VR81JMogqdfGF
jLUKOpFHie3DHvygzTpqOVSaQUHsRz0vLk3mjXfTAGAWIJEImRRgxidDEvQoJ4hxrMK/SbS2zBy1
Yyp7irdffgIlPzY9qjnruWeeDwSBuKeufGiiNVMDqGkaPDs1FcAz5KtJBwkold8GawrkwDZhacgH
EZSfFKMRKqqy5SaM6gFkqk23JSxSY+JErVvxZY5tGYm8f+tyKJ7FU/edR2EYt9i4fbFAhYw/seYA
Q81H8PGF3sa2euMTb6sdBX1Qxv6bhxuBlmPQNGtlmmF4j4j//BnUGlCQXgBySt8EnCLhPYrWqIe+
aV1Otl+D5GEJNxPEuICGxxER8Q31U1cXDggLL+3FhUlIMnjIB0r5qiXQjqG72Cuvd9TXQ/r6nfWD
n5YkbN94RLg/NE1/tKsGBWdQMUxR7Bik51rp9zVNFR3aHLH9X/vJ+KGPmmQwNUjFWrMqQtS37nnB
19dT1Ky7EAogSz3qzLVbd8FNDVw1/d7mP6qrmyBastj8NyYDqONMv1Z9c5hyaS+/YoCErj5zaJN8
jJSfUKhd+KRDSJdM/UxL86/6Rumt0rofjouE4Qc3HWpW+z4IPCjgWI9CdMlNpyjouSnqA7c8+x0t
fQmPMuHg2FDknuQRm+1e4dbBv3021AsF9XU2Dq0IjBGmXZuwhrZ95B0I8Y7WGZyo7YOFfM6DGhSo
183U585fDnI764n37uD3udGLHeL4gHnzBGhpaldSj1f9MGa3RgPIFSQgNKizAGhvKfkOxtitNxnV
c2ZnPnVHqG4751MJzRvllbZQkqJB9NKrY3seBLUhtk/LEZErcElAsN2Vu0BROXeK1JnujNSXdoUz
5Vs33hvODhi8AcXQcF0MYjQtKLwj7/fB8MscTJ9CLC0i2yZV45pAtoAH2W57oJkRc711spbt2gg4
BkoT5b3xvklWbUydNWWNgOj+zVq1nfSvtQNVncgNZTZBBlrHPpBnhY9Fe+D5H7Q2dGlo3DjIjeCt
VefrYGDhH39jd8Yi/CO7ofVmGa/zrLnp8jxfv7eDbyOGNl1l3Hywt6d/Ob4NM8W81T8j12LdBoOO
33HEzB019Sbkt3RX4w8mI02/WfotkDZCvne8HWvUz6/It5psyPoEhuHXSQcGpWXSqAEBdU+ev044
O75NBt6bs1uKYwiM8rPeygJoQtw5Rn+9897uPlizxHNnPwtl5Ds7q/RVBo6iCxJXCATVrF+jhBxn
nFyLpgu7c7D1c9bkYbx5oJQQHgC4RitH80acpa5/18xBBZMKFEBj2d07AnRsKoBQIAvDV06pOX/f
RzEGCW4zIG3a45zkQhkrtE2NIyW4lsvv3ZQpM2S/eFuh255yT54otunKHFpLLWP+TCCkTcO3KKmm
A3QucDwwWCduXDfdzM0PQ6hJoU+6C4U+j41Dbu6H3LFXtZtEN9mAV1WHg/UnqB2Bd60FFx1F26DN
BpJPVgOVAbdEuVE/uUlphVtbY+6hbSZ5MLTssuxVaeu67F/fPJZd7uJBfVLN4WL/sfTPd6IfbugO
IizlFlVbg2/rbdh9brCxIYQYrwZoHgcF0hIKRCa8vrodoeg9piWIqRxn+pJM0j6T0WYVFKQmYPkJ
f1YpXwDIj+YEuRnfg6+s2NU3ShA4pHlNhT0z87y6jTk70kjq+gv/RFrAH3nYJCEu/K6e4GO+npL2
hkzZqqtBUUVNuiwAAGpqrLv/+3Aj4/aHaKPDLAPhRkPHe8jwbNeC/V3M2u00HiJoVeyHyem2g8ON
Q8KtFlysiC0KY9wmkTG8KFznASq77/pD7M1fyL8CHefiT/0iQW1m0WqW3zaoLGd2Zb2KuqmQmcIH
VE5nvpqGBXx2mD4MNQQsUz0+aZWH8j9eJEcoaUBDRzU/DAo7CPClerbjjYPynEJg39pJB2m1KLwL
AV/yUVrpfM4jdqoUHJQLcUS9gPgCWVQk9uIY9JhIruxloztABGBQrAZpaezOg1gZbIaqsQ6I0YI0
UiYa5K284LmE4JOu6ND7Pue7lGXNFoyX1edRfSFD7x6tyXRv3LrjK3Kj4aYlr8PTNpyHN6hwmIfn
LTbzLghkdkOEI8g67G1+YSUURhCSLD81Qf2QiyH4ATjWBgFs7ytztRwqdfV0n0rL2sWSWQeudfwS
DX0DZimUdUpdizYOoOxrqHQFa2z8VVnSGKCcXKC6SaBaa0yL4g6RQgN5chGsQWif36GAKr+T0BI8
55EBlquyCJAoSMe7PgN+OhPOZe7rC7P2gyADv4sFK7mUYKY88AmKcx7XMA7V78Odw4GaAM3EZe4b
OdtIwbXvDmANfY5QJ4iqErrxEND/s0cCVBFBi/VUABZzw+KEyaPIXHtbDBVCVNQJdRK51myOXerk
xefSYK6f80Kcu7FBeLxzXijX0HaO68e2XpwJYQLfV099Mc+MIF/eWydqZUE33gVWAN3HynNwwFce
9P0Lxz7Fpn4J1W9h6Q+m5N1w6g+Q83k3PG0uaXVPRxkOMixI3IoQqQwchcaQRbsKCLZ1r1CqDRPi
LtTs7XxEUh7LAOqrNfc6AH/VHAjkCHTlM6NAa9XhHiJk9ZkuJYXcl7aj4vAFFMXWfWgZ/mIYVfB9
adZgadnrU3URCC+dUW++p8eBLo16MOIuzPymS70tSuzw8Lz50RMz9+F/6hkRrX1YuRtaVmlJBJgm
gYYmmANpcZw8r9jV2lTPy3KVZeOdmTsbMtKABjHOlfQK698MoLU5tHpktUGMd6KxNPtUI5xFXwCY
4eHOwOzUQglPs/37VdPQ2W+rJjJ84CsydUS/Laybv66ajgWsmgcxxv04VwvWsdGtpGLSMVU4pTar
cou6BUQb3vrorrKqWw/xxVw9zIbrbZu+Lo52O+GQN/fRA64skHwED5wRRzdk6Mrxa6QLG1KDXVbJ
eOdIU0DiMvWeUDJrnqeyiecmJMScOyOq92TUoR35pEBYuZM/UU/j4ZClTfottfDNmxVKRowTNUFU
H6+7JruORjCt2jKZ6iicwycVHlKhoT4MPjWzADUUY9FfP7hXH5w2cv5g8mjALzQVxfzBduLdNG8f
jINLA/qFCcVreJVCrQBw1VC+01EZIuAyFwNpq5DLYlj6agU4mt5GWHoJTYoYmPzaryIbEBWSYg5Y
61N16CzD/KGTaI+ojy5gLrt6L32V+jv/m4fJ4b89TI5jcryGHYN77LeHCThYZMsc091VmcdQzlmH
DwYWBlYX5vNbixc66P01NtuQOO7PvHJ/gIPNuxUT/t8Rcd/bhvBuOWIXapte1JsBVZxr6qQLGGBg
jupnI9flcek3UL21jF/68SK8zlHIUIdmI7j+WrwrQ7ZqSzNvNkOMyK0ZpsfctbvetyvxTJBbbURJ
lhziw4zHDVx3bno4yqwY1FH3tB2nS9+ZgS+Rs8HeYArNeSufRDG/qdhjS1lXtyqti60uwmoCaDMC
20FjY8OdgL2A8K7KcpcVIoAWuFyxU1EQTIbY42/taRTWoVQiNv/H3bX0No4k6b9C9GV7gC23SD0o
ATsNWCr5UbY8bkvlnulLISVlSSxRpIoPu+TFAvsL9j7nOc1hb3OcW/2T/SX7Jam0GSmWZJuxbW+5
G422KAczIyMj4/nlDRpkjgH7ddfNNKKhG53kBiWOyW0zRcOl5+Xfyb5Y0LY1pU+zP2wtatdL13GP
IxtpyS9zu96PVnXAwuDkng1WKCEcZE+cpVvvJ1nB5+c3wMzrLDofjmaND7jTdlbzNx0CjfnC/DVR
T+NPtU8jQId2v7RWv4azu9bVXdBAO+YX2+2F6Wr9m/r8kxe0rm7C6PP5rRv+uRV3ADdyO8DNPB8A
X4SLgL4sb4Pj2adm+1cbN0miCdgb43ZUdPDfdW4Hrg30wjrw3XooR/TGdx/Swl/WwvrmLz+gWSL7
QtppIBnzefFutQSq4I26CAgtfNEvuEzvBuBVQAlsqJV5+CxS38suDMq+/PC9z2f1OJyf4wKtxTka
9hbn4ex285+Hz5rJ5+DsQ2uUPXv4+OGry/s/yj67q324znbrT6TKI86qPibhah156GEzfv154E2Q
IQo/Jv+m/uz+a/SPfj6W4YVAQ6P5JfI3IL159VuRCPJLH5giyfqXVEbrKxkDvnv303yQqFRRhLIS
lVG4ReJRX9IlL+WELJmNC0Ur8o8/TMI0SNT4Zl4Y/LB5pGphgMtc0IL3lLLZ7KLgC0w6nYL0m9ZB
u9UBElm7Uct/4Jn4YTDTz93mQa3RbCPp2uxkP3iOcp0CO7/Fhd0T1MzOJeJ+6ISbu6aQ8ycvCKrK
A/ugXu+4LTBhwwPb4EHnoN7C447j5F/A89fFA6cB0+i+iuqem08RhLpz0HZR14iSOjr7ZusA14Pb
TWWEZT+ot3pds7fz9TBE6UmTbxxgEwD3167lc8S+Ku6CFp63XCTI7VYuAeDR6+JBsyoPGgdq6miz
MpbfdQ5ggbftemOzO3JJe0UKgEH27QMEB+t1WA758nfo8rvQENC1rl1/dZNHS1zVne/UMTuo97rt
3qu3ovA32wdKLHAKvLrZ1+ExVlN7dg3KX/0o55PMun6Qa3t3s+XzV70iuXcq63zbPag10TDcaW7U
niH3Su11bNzP9vrm3sBQK618+6BWw562tcbvmCq/daCe4TjcqIQnHHuPEJJ7G7E39/xpZkJ6Mi7Y
oXu/oO2rbQIFCxGtRW7tB/JVZVPmxB9szJ8nuDMEcCBBbmwXHqjC7MKv4USKILP+Ch8a3yHmam6Y
F7+8YU427M1Yih/1leGrWUEGrp/oD088GYloMl9nD9abWStv4I8/HH6MvIko2spuA0L8MA5lVW+m
XBCknSSDBG9LDLLQjJDESnRjjwzUsZ2KFPtpFK6kHlXmKCDvAAOhyjAvkAOYW4dLaTLWqTfbFWkf
pnESCd/gg1trV2TEMEzLx6x2NbRnFX78Se0EOuJWvd1utJ022q7rbrtZbymdUuUdl3Ay0fZgvKXR
cNtura5csrYLoGmlCulb0gd3MX6kdENmhCGILXTqofoAb7Ad22636jWYGvRFT9tBAxmHqzARSzoh
pAqanWYbSbOarUJ0rW1xesaEBgKFSXKsR6x2gQsLT/3TBqieiwuP4NXoxyWO9mM51xORNx5DGKwL
mcxl5Itgir/NGaVe227UO2004HTqDiwsRB6bMLEpH7fmV6YR773ubY1PvemnPy+MNlM/WsUWlTQ9
CIiS/39xIADTIPDiRJAIyq6VeOTOObyT0Vh4nyjhra1SWOLHEo6W0tj7W/rk6VS7Ipj5YirjuRZC
JaMOAyMGaxEsRUTIcgx4npqLhhjUN/fPI5mLGvBAepqOYkGdYaw9sRyHU6reGjX9lhIl88jRDiPP
OhfBghgK2wbN06UBGzygRBkE9wTxQ+tM/Wd4eKUnr1hs1xhW7jSYhgCuo0y2VQyoqkyAskmVYVu8
EyuqGuBQVR/r2Tqare9MdWbXGYQtt/TOwkgSyUAzXPVh5xZZCW0GwTgTd2Ix32YJw74+F2GsJ58J
ch3eYFVxG4iJCLe2iArkVaaMvRca5rTdZGDxQPhT70ZSXrQYVAYIi7W5p1sMK3chV8LXHM2WzmVY
uksRiYn0rdN4y9qz2yz0F1umit1h2NuXiDZ4aPyAAi0yZbcl/NhDCh3YYgW1QSjbDNIxmgtPMZoQ
dhikYyQ+educdhyGJRwJ75bqfXQv6gk83xIY4YpxZRaaag53o1Qn/v5uLEvYoXqnq6qka08mgVhq
QmonogZR//p8fpwmaZSuNhtRk8v2edOpMYz7LA1EDOTnsje4jRaDfTBcRQIQRmW6BGF5Drtm4E2n
vrT6gDwpcqiBnMeuFYCGuI+w7gqMDXGPHrz6oIRFCI7Bo98Vn3jkO7LzQVhnaeT5//OffwWO5FpY
V950RpQNIkYtNPTrST5fqkYAwI3enMs4ofSdDq755FhzCVt+keo1/+mtJ8I13BzP+iUNpiLUM1CC
DIQa5KUYXooL6qeh9ZM1Egt4f95S0Le0gH3NsFJnIvUib1GkjbI2lNZ2GOyPS/HG995M5p54E8dp
yTsY1n4IB7mEMoMuORe4nc+wRnLW7NXdLxcPKoteVQ0PFWejNinSEcWP+jQF8M1HjFEvlR2oOqsd
AbKXyoIAfDOiLi3DJjxUzgVVHnq/PF/jdsMkhr1EyNoM6qgLW4lE/Dhsuy5sDsQK9KyVluYwv3pz
QUzc7ZRN+hDYf+TBeSVX6dj3Jlb40UJ02uop17A48AbHySKX4QRWDF6z/30MEogwm4xCWgu3Mwvy
SGb1Qhz71NNvMjhdPRjPSG9ZeVIyuOdRcRmaDG5ST6ykdS2jKTFamgwn11vAASCXRiReFQVU9Qpw
q8Mq0WTUNuJw+XEJoUjQDAqOH6fwdIlOaTHolH7kJUZwzLX1LJ6vAvsJcDxXVF1z2H0jbPtjBKYp
ZVXMU3X5jsWYbkJVj1qZKPI0ZMm2s8Dpk9XgtiAA1r36WHtf/5FIa/ovpzfALSe7zuY4vM5ksCas
KCkNeDovzr2xaRXYHLkEuEthMieHi83hjGG8BhcU5F9VMRuIqZiJeEITVjbHMTIQ6zChniPKZzmG
7ItbooNt1WhanRO+QZRhFw9wkE4mVBg43MuBQAgAwQaqzGyOw2gQ3ikt+TmlG7nFIGwXHgxxvVJZ
dIpDsWdUDUaotqeqApErS1z/Hcci1eSyUW8XzTxd/VzBzJ8SreZwpAWHcj2ZS983A9sMq7cpI9oq
KXNqDMbEUAZyRoMCjs1wNA1RHRcJ61wiWVpcQ0fV91eVkGG43CrXshlU0TCdGjFzjmMUjUpEETmq
bLgyC77+LbRG4fLr3y3Is3UZff3vYOLRsjunzsDrUYpoP93lTp3BiRqJ4M7Uow5HrPb9bGuDc9RA
wOleoFjBOhIxXc0Gg8pD1ahnGMhAF64uJX0ENVBYS85Xp8WwvX/bMugdjmTEb95yLMa3VGO0GBiR
69Dt/e0yaI3D8ZqW8rjI4KEUAqC+bqeF4sWSQlLz3CoLMu6ISjKGHh1kLaoHH4vj3x9SzVulesXS
cx393JXp6Urfu6OywSAavRDJTCRzaL02y+7zraHwb8Q0JMaXy6D+jxFjkDgEiSGzXQpuilnO+F08
RvHUVNXiat2T2V01hl1yAQZHYpaSEdsQvcpH4SUcdppNsjt7yRYFtr8J+P8+Gw6ePwpy249riygs
4FaVa3EK/2d77jBKx3TJqi/YIfgNQcgMl66IxrC6NFElbnvXbr8UI0eQej7dHRyVIGq02M50dzCY
+CpG1hVziDEhzVGp1xPr5X1ynFDnqKvoGdLBERB4Gy5hslB1zGFcaLrlEXCOMrLjSAaI6xSFuWPr
354fmYWyn0of2A7k7ONwhk8Emp30AHNVX9e/Pn+87yDHxvrZDsNJPRCRMmbNCAlHjmSAbqxYeayJ
nn7GDY60yCXAHZJQGRjUb1Adn1KdPOvnc3oocEuJdeYlSZxp0wsJ6HNNNtOlHEVI+VvO04nhBtoc
mi/Cik7FNBv+KByj4YiM32HwrlTRWs6fHuQyjHXdC30RRzAlW45rL5hgYbMZqZxnrhW2ah45oshd
BCO9eG5de9HM0xVQVAA4dsf74c43MAhyNwyEkcJwOOzkHmxZlDmTleaIfQ4FtYocl0G/DdVm7qMZ
ET57SleRI66ab2OYMMn86999uVwXudLkCfphAgOBN0hS9ABfmCOzmk8gPwWsH48igX32h+IkFIQA
g6vy9b9QrjiVli+sC3Ej4liibC3/P7HRHdaPb714lSYSigu5WOv98PDNyeHp6JSMp91otDr4t4nO
QuBuOu39AbmiUf87+yWqlVi74ZlvvnEqdhQWbfkkO777UkVIpX3Tzf1y8nIrkVfGVl2K4vg3K1n8
SAtX1vNP3qWf6A93hQvgtEQ49Iqb0GZI3/XWq4hqQI7k3TE6dKxhEnkrMl4OQ+wUyogQ5UhHnMaR
kLR7hIO5GOtnMlaHwUd5F0ZG7sRWACGwgyoZuGfpLVwUTSezyRUITlWy53IsAlo7gpb86nT/BFdb
U8kGyxG7/gVt+BGhut3Ynz65JGUo0qlnHUbCzDtst9k/gzgw9YgbjBsE9Aye7+28Dzx14KoxW/2l
B2fNyLZyOJm/ouoesZiAlJADIqD68P8i0TmjyWTOWYth4x2jGDawTmSGYWgN0/EUzTkAySCbpuHU
OBQocoHjMucJ9fW2snD05J6/xIfj1BqkMZGdDXUGAfr3q/6wf3Xdf/sfllpmGQXW0JRUwEEAcbCO
vE3bUbiEu/EtssrOsmP194olK2AVfVB/R0abD/1MNQiD1j9E6zZCPFpK1RZkiGBk6DF0rDaDM4hk
18xLaccawwbrhjEYm8UmTmR0J2fhjdGCzxFxweCFYcBtowo9/Vjppv4McCdkBesMmvmtVMgRRONz
qObTCGygbaMc1Vz9ODFBeQCyVdkm6t1J1dmkCandwRF1OPICkwkug4dwJKJQlp1FO9F7HlmIn4cW
ipxQN2ZUNTqPvTHK8A1bjqOr+hgR5iCWJJ6zPwO6P4t2LCPYs5QsBx8iKSc0lcGghntRiLAZEV8U
XlRftZMUbeURYQJw+arTPUUDv6EcAPjHQDcRPh0tR5j+nYwMAbM5MHvewXRFuTI1i22OE+hcJDeG
NHBUgZ17yTw1TRObo1Nq6Ic3YmEOuV5dIM496HUEZGHvGoEajsq18/SLBOhQGs30SDO/lyO3PAj9
KXhC6DYZvADk+gTNxeFuJP2W57su6BFP6GA5ktbfAHWzOQrXgLRzK6iu4DiaL5VHOtUMzcSBwzW8
BAJkapQq2wouuuq5fIVqYsPZAPRudbpqR6P9k8gE4O0YCGdaE4lTmtfi8DqGKyOaC8xAhgHfCDh0
EZEJgNkzEL6VU3p4OBzBzOGtlwBWzxRjh+PIe79QAXNi/gDhsjorNsGxM6DgTEPqNnJ0V12r9lrI
XQ/hXD1YtbUdls4iVF+oPoSICjSHVzMEOqKxBTmaJYG8JFVP88CI9zZZot45BBoAuiSw5ujocXEQ
hz13hqtNbgi3gbTdaO3vdXy5WFcO9Pv9xbp6KF+lNWMcmQgUncgtx5vjtBzIL0Ylk91iiM3luf1L
1TUks+jUQNV5ARGfKJv9Wdv9Xu1GUQ5RZWGkDxoMzu19s30JUnVWaf9tcwUVH48CPOohBJYh/hZZ
c19VvI/+C27gDFH7+9vApfDhHHYejoGPob/YRLmKq93COYMa8g5uBbIb7TYg0PdaaS+37jna+Xe4
7tFMuR4ULWAnpNkjN3gX4JlG8IIjl96NxJ1Hygk4GhFV0olYsxw9973QD03ECA64vv4EpdS0G4fj
8DpC3fdkruA+cJYX9ymHl34k/IXyRMqC3S5DIPI4BXA2GTUA0/Qknh8OGaJRHn05RDRsjuC8Aj9F
9wjxQrJriKrGAS5llOp5Z1GL/Ur1EdZGlJqDzW5LqzrYa/hLdzCQyMIB5F9P4FsL93LHQNn1FN/h
oZDbfSgsEMuQLA5HcL+LjIzZLcURRlHqNiytH+dA9O6G6Y1MSswYjlKuXqgq+n88k2gODWZ/KNOS
HJX2mUuuCkZQfqy0fNl7OILTvTDUBh/8gVxLKGXEEaF+JyK0h5SsA0eV2pH3ySsOmAPn+gjRPVXl
NUXVpvLWsoiLupd1C4Af7ZTfdnweaXZtTnGEr9fb9BnCtl0An5YB+bYZYtibsWdt7kpKlb2ANsv8
xih1d8OUSJO6ta/qCYSuNBJm5ChKPJGIEm8ENI8CTN4iW+Prz8gkbI5KxZPwtmBcaa5kxz9H65Ru
0Mnudgis7NYma4QghweIOGrCcITv34Vz5PmgyQ+T0Cemvs2BV66Cy8iVAEFQfiSs4nAkzoDbO0aU
mRJm2Bu9eYSSSLTWlmg+m6N86FL4yzXAbraZzhFRyiGnjIYgXASr+fQtS2+/bXohb62e8EuCzByR
9wvPQLLiiLtfiwDIB9RM52i9ugCuF6XKcaIoBv8mgdJgpEM5NP6ll0zQMldqtOG2tOrScSlW6NFX
UyhBL+RB0/ZNfC+GYwn2WQyU6/LLMTgQMvJI9Yn00ev9r9ZhjF7PGBejZ8fVSGkaKMipsHppMCf2
Py6xq74oo3ABn49IqsNhoo+Ay0tHy3HdzihF4tcYLINk/orlhR2rbJyjNMENCZqveUKS5Q0LXVxI
aTPUiWw5hg5HaT4uWUAtR5lXgpIDjgRwT13cojrZtcYpMqaJxkvXxTWDTaQRa4Dy319H8oKBiJIb
LKsGIoqzUQfyy0PKl12fWXWWMCkevAZc2ps+dB29UHfnsQzR+U4UAMcFSFdpbGLecdy7Mfr6T4DI
rWVx6yCtrX/9liVXFK6+aqjD/cS/T39J2d2oVYWoOJvXsVXKLmZ9ZbMsMk2LQNa5myPBbcRh4sN/
/vl/AQAA//8=</cx:binary>
              </cx:geoCache>
            </cx:geography>
          </cx:layoutPr>
          <cx:valueColors>
            <cx:minColor>
              <a:schemeClr val="accent1">
                <a:lumMod val="20000"/>
                <a:lumOff val="80000"/>
              </a:schemeClr>
            </cx:minColor>
            <cx:midColor>
              <a:srgbClr val="FFFF00"/>
            </cx:midColor>
            <cx:maxColor>
              <a:schemeClr val="accent1">
                <a:lumMod val="50000"/>
              </a:schemeClr>
            </cx:maxColor>
          </cx:valueColors>
        </cx:series>
      </cx:plotAreaRegion>
    </cx:plotArea>
    <cx:legend pos="r" align="min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C36B7-62F2-4403-B74E-2D8A57B0C092}" type="datetimeFigureOut">
              <a:rPr lang="es-AR" smtClean="0"/>
              <a:t>14/3/2023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77C8B-16A5-4CD9-9266-935F3A9ED5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252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Evolución Trimestral Penetración Internet Fijo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gauge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Variación Trimestral en la Penetración de Internet Fijo en los Hogares</a:t>
            </a:r>
            <a:endParaRPr dirty="0"/>
          </a:p>
          <a:p>
            <a:r>
              <a:rPr b="0" dirty="0"/>
              <a:t>Entre el 4to Trimestre de 2019 y el 1er Trimestre no hubo variación debido al inicio de la pandemia.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Variación en los Tipos de Tecnologías  de Conexión a Internet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Evolución Promedio Anual de Velocidad de Conexión en Mbps (Media de bajada)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Distribución de Tecnologías de Conexión a Internet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Distribución de Velocidades de Conexión a Internet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te10180DAFCC6814BA88D4853A092161FF3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Indice Velocidad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Indice Tecnologias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497ed01-713b-4802-b926-0bf190e58627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base.org.ar/wp-content/uploads/2019/12/CABASE-Internet-Index-II-Semestre-2019.pdf" TargetMode="External"/><Relationship Id="rId2" Type="http://schemas.openxmlformats.org/officeDocument/2006/relationships/hyperlink" Target="https://datosabiertos.enacom.gob.ar/dashboards/20000/acceso-a-internet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497ed01-713b-4802-b926-0bf190e58627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497ed01-713b-4802-b926-0bf190e58627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A41984D-4747-9701-A371-970DF67F46A9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CCFAAC-C4BF-7C40-4639-EB73901BCB89}"/>
              </a:ext>
            </a:extLst>
          </p:cNvPr>
          <p:cNvSpPr/>
          <p:nvPr/>
        </p:nvSpPr>
        <p:spPr>
          <a:xfrm>
            <a:off x="-795845" y="4202036"/>
            <a:ext cx="728116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Presentado por: </a:t>
            </a:r>
            <a:r>
              <a:rPr lang="es-ES" sz="24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Camilo Ardila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D4CD52-78D0-3713-1062-8909B98ACC05}"/>
              </a:ext>
            </a:extLst>
          </p:cNvPr>
          <p:cNvSpPr/>
          <p:nvPr/>
        </p:nvSpPr>
        <p:spPr>
          <a:xfrm>
            <a:off x="594124" y="4764078"/>
            <a:ext cx="5692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Última actualización: </a:t>
            </a:r>
            <a:r>
              <a:rPr lang="es-ES" sz="24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de Enero, 2023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4BBC96-8DB2-3601-7CC6-2117F216119C}"/>
              </a:ext>
            </a:extLst>
          </p:cNvPr>
          <p:cNvSpPr/>
          <p:nvPr/>
        </p:nvSpPr>
        <p:spPr>
          <a:xfrm>
            <a:off x="472205" y="1317136"/>
            <a:ext cx="805201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0" cap="none" spc="0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en Argentina</a:t>
            </a:r>
          </a:p>
        </p:txBody>
      </p:sp>
    </p:spTree>
    <p:extLst>
      <p:ext uri="{BB962C8B-B14F-4D97-AF65-F5344CB8AC3E}">
        <p14:creationId xmlns:p14="http://schemas.microsoft.com/office/powerpoint/2010/main" val="361767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10180DAFCC6814BA88D4853A092161FF3 ,Indice Velocidad ,Indice Tecnologias ,textbox ,actionButton ,lin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117880"/>
            <a:ext cx="11654790" cy="674012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Indice AcciOn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513A118-EA35-4FB8-DA4A-E7049C2E4D93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4955065-2149-CA40-8085-B5BD5EFEF85E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275B8E0-B44F-7A9B-8BB2-F1484800BA85}"/>
              </a:ext>
            </a:extLst>
          </p:cNvPr>
          <p:cNvSpPr/>
          <p:nvPr/>
        </p:nvSpPr>
        <p:spPr>
          <a:xfrm>
            <a:off x="463508" y="1317136"/>
            <a:ext cx="437331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0" cap="none" spc="0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F0048ED-32E8-92F5-C53B-FA7691F62733}"/>
              </a:ext>
            </a:extLst>
          </p:cNvPr>
          <p:cNvSpPr txBox="1"/>
          <p:nvPr/>
        </p:nvSpPr>
        <p:spPr>
          <a:xfrm>
            <a:off x="936041" y="2983832"/>
            <a:ext cx="635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Argentina, en comparación con la región, está a la vanguardia en el acceso a internet.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09B505-8C88-EF72-2B39-3E57C7360B67}"/>
              </a:ext>
            </a:extLst>
          </p:cNvPr>
          <p:cNvSpPr txBox="1"/>
          <p:nvPr/>
        </p:nvSpPr>
        <p:spPr>
          <a:xfrm>
            <a:off x="936041" y="3860995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bien la posición Argentina es muy buena, aún quedan aspectos por mejorar como las tecnologías y la velocidad.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A675573-A203-5BB6-FC5F-C3B0E78FBE70}"/>
              </a:ext>
            </a:extLst>
          </p:cNvPr>
          <p:cNvSpPr txBox="1"/>
          <p:nvPr/>
        </p:nvSpPr>
        <p:spPr>
          <a:xfrm>
            <a:off x="936041" y="4738158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observaron inconvenientes en la continuidad del desarrollo de forma sostenida entre cambios de gobiernos.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2" name="Gráfico 11">
                <a:extLst>
                  <a:ext uri="{FF2B5EF4-FFF2-40B4-BE49-F238E27FC236}">
                    <a16:creationId xmlns:a16="http://schemas.microsoft.com/office/drawing/2014/main" id="{24BDBDF1-3049-5F02-B872-6FD73D1C0B5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0618681"/>
                  </p:ext>
                </p:extLst>
              </p:nvPr>
            </p:nvGraphicFramePr>
            <p:xfrm>
              <a:off x="7226151" y="1634836"/>
              <a:ext cx="4277739" cy="417021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2" name="Gráfico 11">
                <a:extLst>
                  <a:ext uri="{FF2B5EF4-FFF2-40B4-BE49-F238E27FC236}">
                    <a16:creationId xmlns:a16="http://schemas.microsoft.com/office/drawing/2014/main" id="{24BDBDF1-3049-5F02-B872-6FD73D1C0B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6151" y="1634836"/>
                <a:ext cx="4277739" cy="417021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09F3DB2B-F1B4-0B12-3F41-B553A7B275E1}"/>
              </a:ext>
            </a:extLst>
          </p:cNvPr>
          <p:cNvSpPr txBox="1"/>
          <p:nvPr/>
        </p:nvSpPr>
        <p:spPr>
          <a:xfrm>
            <a:off x="7863314" y="5805003"/>
            <a:ext cx="609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Fuente: CABASE-Internet-Index-II-Semestre-2019.pdf</a:t>
            </a:r>
            <a:endParaRPr lang="es-A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69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E710371-CB89-7CBB-09D3-1C3845B577B1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EC779A7-D6EA-476B-25A4-D1E8BA284DEC}"/>
              </a:ext>
            </a:extLst>
          </p:cNvPr>
          <p:cNvSpPr/>
          <p:nvPr/>
        </p:nvSpPr>
        <p:spPr>
          <a:xfrm>
            <a:off x="524417" y="1317136"/>
            <a:ext cx="630332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0" cap="none" spc="0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423047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01EC255-0E58-3DBB-DDA0-53B476DB6066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A7CB2D1-17D1-FB13-7039-E0ECA7E3BABD}"/>
              </a:ext>
            </a:extLst>
          </p:cNvPr>
          <p:cNvSpPr/>
          <p:nvPr/>
        </p:nvSpPr>
        <p:spPr>
          <a:xfrm>
            <a:off x="675107" y="1317136"/>
            <a:ext cx="395012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Consultas</a:t>
            </a:r>
            <a:endParaRPr lang="es-ES" sz="6600" b="0" cap="none" spc="0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5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9B8B813-2CA8-7D99-4C60-1B6C8632916A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7AAC4C1-0AF0-4E6D-BEDD-7DD1771263C2}"/>
              </a:ext>
            </a:extLst>
          </p:cNvPr>
          <p:cNvSpPr/>
          <p:nvPr/>
        </p:nvSpPr>
        <p:spPr>
          <a:xfrm>
            <a:off x="595863" y="1212932"/>
            <a:ext cx="371447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es-ES" sz="6600" b="0" cap="none" spc="0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81C289-0E2C-C33D-D264-7BAC9BB3096C}"/>
              </a:ext>
            </a:extLst>
          </p:cNvPr>
          <p:cNvSpPr txBox="1"/>
          <p:nvPr/>
        </p:nvSpPr>
        <p:spPr>
          <a:xfrm>
            <a:off x="936041" y="2983832"/>
            <a:ext cx="635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Desarrollar un análisis para determinar la situación actualizada del Internet en la República Argentina.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95E9FEC-A90E-C514-4A4E-8322DD044C21}"/>
              </a:ext>
            </a:extLst>
          </p:cNvPr>
          <p:cNvSpPr txBox="1"/>
          <p:nvPr/>
        </p:nvSpPr>
        <p:spPr>
          <a:xfrm>
            <a:off x="936041" y="3860995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Crear un índice de medición para la calidad de acceso a Internet en la República Argentina.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E7EA690-1E7F-4709-22FF-1DCC892A5B16}"/>
              </a:ext>
            </a:extLst>
          </p:cNvPr>
          <p:cNvSpPr txBox="1"/>
          <p:nvPr/>
        </p:nvSpPr>
        <p:spPr>
          <a:xfrm>
            <a:off x="936041" y="4738158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Ubicar en la comparación, cómo se encuentra la República Argentina en relación a la región.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959071E-FB55-2F1C-BE06-2CEC4098B883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90F994B-6301-FB50-3643-DAF7DB54F06D}"/>
              </a:ext>
            </a:extLst>
          </p:cNvPr>
          <p:cNvSpPr/>
          <p:nvPr/>
        </p:nvSpPr>
        <p:spPr>
          <a:xfrm>
            <a:off x="665596" y="1212932"/>
            <a:ext cx="357501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endParaRPr lang="es-ES" sz="6600" b="0" cap="none" spc="0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D44B9D-F00F-57AB-FF67-B8E92A312553}"/>
              </a:ext>
            </a:extLst>
          </p:cNvPr>
          <p:cNvSpPr txBox="1"/>
          <p:nvPr/>
        </p:nvSpPr>
        <p:spPr>
          <a:xfrm>
            <a:off x="936040" y="3042114"/>
            <a:ext cx="941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información recolectada y utilizada para este análisis se puede encontrar en la página oficial del ENACOM.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https://datosabiertos.enacom.gob.ar/dashboards/20000/acceso-a-internet/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992AB86-AD33-7D1A-02B4-24DDA9F029C5}"/>
              </a:ext>
            </a:extLst>
          </p:cNvPr>
          <p:cNvSpPr txBox="1"/>
          <p:nvPr/>
        </p:nvSpPr>
        <p:spPr>
          <a:xfrm>
            <a:off x="936040" y="3950473"/>
            <a:ext cx="91993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datos utilizados para la comparación del desempeño de la República Argentina se pueden observar en la página oficial de la Cámara Argentina de Internet – CABASE.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https://www.cabase.org.ar/wp-content/uploads/2019/12/CABASE-Internet-Index-II-Semestre-2019.pdf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0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6F69164-1760-A7B1-C297-AEB5C28A3AC5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4997E30-A808-FA14-6D48-72AB6054060B}"/>
              </a:ext>
            </a:extLst>
          </p:cNvPr>
          <p:cNvSpPr/>
          <p:nvPr/>
        </p:nvSpPr>
        <p:spPr>
          <a:xfrm>
            <a:off x="572429" y="1212932"/>
            <a:ext cx="214430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 err="1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KPI’s</a:t>
            </a:r>
            <a:endParaRPr lang="es-ES" sz="6600" b="0" cap="none" spc="0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E1ACF3-6CF5-90B9-9CC0-254CF41184C1}"/>
              </a:ext>
            </a:extLst>
          </p:cNvPr>
          <p:cNvSpPr txBox="1"/>
          <p:nvPr/>
        </p:nvSpPr>
        <p:spPr>
          <a:xfrm>
            <a:off x="936041" y="2983832"/>
            <a:ext cx="635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Penetración/Ingreso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 Internet en los Hogares a Nivel Nacional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4344F3D-90AE-713F-B3A1-BA7673B71A1E}"/>
              </a:ext>
            </a:extLst>
          </p:cNvPr>
          <p:cNvSpPr txBox="1"/>
          <p:nvPr/>
        </p:nvSpPr>
        <p:spPr>
          <a:xfrm>
            <a:off x="936041" y="3819925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Velocidad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conexión promedio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E2D1D4B-9306-340C-5273-4D7FEF34D075}"/>
              </a:ext>
            </a:extLst>
          </p:cNvPr>
          <p:cNvSpPr txBox="1"/>
          <p:nvPr/>
        </p:nvSpPr>
        <p:spPr>
          <a:xfrm>
            <a:off x="936041" y="437901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Tecnologías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conexión a Internet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1345AEE-DA77-097A-E22D-2B8176535718}"/>
              </a:ext>
            </a:extLst>
          </p:cNvPr>
          <p:cNvSpPr txBox="1"/>
          <p:nvPr/>
        </p:nvSpPr>
        <p:spPr>
          <a:xfrm>
            <a:off x="936041" y="493811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Indice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AcciOn</a:t>
            </a:r>
            <a:endParaRPr lang="es-A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27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F5A7DD6-76EF-70AA-7380-D780730A89E0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112C97B-081A-A490-058F-5C547773B111}"/>
              </a:ext>
            </a:extLst>
          </p:cNvPr>
          <p:cNvSpPr/>
          <p:nvPr/>
        </p:nvSpPr>
        <p:spPr>
          <a:xfrm>
            <a:off x="497069" y="1212932"/>
            <a:ext cx="847219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Ingreso a los Hogares</a:t>
            </a:r>
            <a:endParaRPr lang="es-ES" sz="6600" b="0" cap="none" spc="0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6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Evolución Trimestral Penetración Internet Fijo ,gauge ,card ,card ,card ,Variación Trimestral en la Penetración de Internet Fijo en los Hogare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12" y="220687"/>
            <a:ext cx="11633735" cy="6637313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Penetracion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39A259D-C74A-A8EA-FFAB-E53242359CD0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F5A7DD6-76EF-70AA-7380-D780730A89E0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112C97B-081A-A490-058F-5C547773B111}"/>
              </a:ext>
            </a:extLst>
          </p:cNvPr>
          <p:cNvSpPr/>
          <p:nvPr/>
        </p:nvSpPr>
        <p:spPr>
          <a:xfrm>
            <a:off x="551415" y="1212932"/>
            <a:ext cx="4705904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0" cap="none" spc="0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Tecnologías</a:t>
            </a:r>
          </a:p>
          <a:p>
            <a:pPr algn="ctr"/>
            <a:endParaRPr lang="es-ES" sz="6600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555328-A973-006C-9A2C-AA0E95DA78DE}"/>
              </a:ext>
            </a:extLst>
          </p:cNvPr>
          <p:cNvSpPr txBox="1"/>
          <p:nvPr/>
        </p:nvSpPr>
        <p:spPr>
          <a:xfrm>
            <a:off x="650971" y="2861838"/>
            <a:ext cx="60941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600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Velocidad</a:t>
            </a:r>
            <a:endParaRPr lang="es-ES" sz="6600" b="0" cap="none" spc="0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0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Variación en los Tipos de Tecnologías  de Conexión a Internet ,Evolución Promedio Anual de Velocidad de Conexión en Mbps (Media de bajada) ,Distribución de Tecnologías de Conexión a Internet ,Distribución de Velocidades de Conexión a Internet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78" y="86627"/>
            <a:ext cx="11716872" cy="668474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Tecnologias y Velocidad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5183040-5E1A-7ABD-0B33-A3970645AA19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F5A7DD6-76EF-70AA-7380-D780730A89E0}"/>
              </a:ext>
            </a:extLst>
          </p:cNvPr>
          <p:cNvSpPr/>
          <p:nvPr/>
        </p:nvSpPr>
        <p:spPr>
          <a:xfrm>
            <a:off x="0" y="904568"/>
            <a:ext cx="96253" cy="477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112C97B-081A-A490-058F-5C547773B111}"/>
              </a:ext>
            </a:extLst>
          </p:cNvPr>
          <p:cNvSpPr/>
          <p:nvPr/>
        </p:nvSpPr>
        <p:spPr>
          <a:xfrm>
            <a:off x="540913" y="1212932"/>
            <a:ext cx="536217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 err="1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Indice</a:t>
            </a:r>
            <a:r>
              <a:rPr lang="es-ES" sz="6600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600" dirty="0" err="1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AcciOn</a:t>
            </a:r>
            <a:endParaRPr lang="es-ES" sz="6600" b="0" cap="none" spc="0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9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415</Words>
  <Application>Microsoft Office PowerPoint</Application>
  <PresentationFormat>Panorámica</PresentationFormat>
  <Paragraphs>84</Paragraphs>
  <Slides>13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Custom Design</vt:lpstr>
      <vt:lpstr>Presentación de PowerPoint</vt:lpstr>
      <vt:lpstr>Objetivos</vt:lpstr>
      <vt:lpstr>Presentación de PowerPoint</vt:lpstr>
      <vt:lpstr>Presentación de PowerPoint</vt:lpstr>
      <vt:lpstr>Presentación de PowerPoint</vt:lpstr>
      <vt:lpstr>Penetracion</vt:lpstr>
      <vt:lpstr>Presentación de PowerPoint</vt:lpstr>
      <vt:lpstr>Tecnologias y Velocidad</vt:lpstr>
      <vt:lpstr>Presentación de PowerPoint</vt:lpstr>
      <vt:lpstr>Indice AcciOn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Soporte Técnico</cp:lastModifiedBy>
  <cp:revision>8</cp:revision>
  <dcterms:created xsi:type="dcterms:W3CDTF">2016-09-04T11:54:55Z</dcterms:created>
  <dcterms:modified xsi:type="dcterms:W3CDTF">2023-03-15T00:53:55Z</dcterms:modified>
</cp:coreProperties>
</file>