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81" r:id="rId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602-A42E-4384-BB6E-89F049D03FDB}" type="datetime4">
              <a:rPr lang="ko-KR" altLang="en-US" smtClean="0"/>
              <a:t>2021년 8월 24일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7CD97-4686-4F5B-85EE-B28BF11E1991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798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0F05460B-EF4C-45B4-AEA8-01340485D332}" type="datetime4">
              <a:rPr lang="ko-KR" altLang="en-US" smtClean="0"/>
              <a:pPr/>
              <a:t>2021년 8월 24일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893B0CF2-7F87-4E02-A248-870047730F9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32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직사각형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cxnSp>
          <p:nvCxnSpPr>
            <p:cNvPr id="7" name="직선 연결선(S)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(S)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kumimoji="0" lang="ko-KR" altLang="en-US" dirty="0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6ECEB-AA61-48A6-AF2F-90982D48F378}" type="datetime4">
              <a:rPr lang="ko-KR" altLang="en-US" smtClean="0"/>
              <a:pPr/>
              <a:t>2021년 8월 24일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31BAB-D4C6-412F-B1DA-F81821CE99F7}" type="datetime4">
              <a:rPr lang="ko-KR" altLang="en-US" smtClean="0"/>
              <a:pPr/>
              <a:t>2021년 8월 24일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9A4171-0E36-46E0-9D38-2564666FE754}" type="datetime4">
              <a:rPr lang="ko-KR" altLang="en-US" smtClean="0"/>
              <a:pPr/>
              <a:t>2021년 8월 24일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E6A2EC-CE3C-4265-BFD5-82263CDD33CC}" type="datetime4">
              <a:rPr lang="ko-KR" altLang="en-US" smtClean="0"/>
              <a:pPr/>
              <a:t>2021년 8월 24일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3722AA-896E-4500-A3A5-5281EA8495B8}" type="datetime4">
              <a:rPr lang="ko-KR" altLang="en-US" smtClean="0"/>
              <a:pPr/>
              <a:t>2021년 8월 24일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70F23C-4668-4611-8437-A4113363F353}" type="datetime4">
              <a:rPr lang="ko-KR" altLang="en-US" smtClean="0"/>
              <a:pPr/>
              <a:t>2021년 8월 24일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 smtClean="0"/>
              <a:t>클릭하여 마스터 텍스트 스타일 편집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 hasCustomPrompt="1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클릭하여 마스터 텍스트 스타일 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dirty="0" smtClean="0"/>
              <a:t>클릭하여 마스터 텍스트 스타일 편집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dirty="0"/>
              <a:t>마스터 텍스트 </a:t>
            </a:r>
            <a:r>
              <a:rPr lang="ko-KR" altLang="en-US"/>
              <a:t>스타일을 </a:t>
            </a:r>
            <a:r>
              <a:rPr lang="ko-KR" altLang="en-US" smtClean="0"/>
              <a:t>편집하려면 </a:t>
            </a:r>
            <a:r>
              <a:rPr lang="ko-KR" altLang="en-US" dirty="0"/>
              <a:t>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D8DCD9-134B-42D1-B7BD-0C4159B22C16}" type="datetime4">
              <a:rPr lang="ko-KR" altLang="en-US" smtClean="0"/>
              <a:pPr/>
              <a:t>2021년 8월 24일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0975A0-B2CB-4FCC-8610-604E9EA45901}" type="datetime4">
              <a:rPr lang="ko-KR" altLang="en-US" smtClean="0"/>
              <a:pPr/>
              <a:t>2021년 8월 24일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BE5DC8-2898-4E25-9AFB-931A1032E364}" type="datetime4">
              <a:rPr lang="ko-KR" altLang="en-US" smtClean="0"/>
              <a:pPr/>
              <a:t>2021년 8월 24일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D8438C-A327-4EF8-B955-FFCABE60616D}" type="datetime4">
              <a:rPr lang="ko-KR" altLang="en-US" smtClean="0"/>
              <a:pPr/>
              <a:t>2021년 8월 24일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408617-CD6F-4FF7-BA0F-D3DAEC938FA9}" type="datetime4">
              <a:rPr lang="ko-KR" altLang="en-US" smtClean="0"/>
              <a:pPr/>
              <a:t>2021년 8월 24일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  <p:sp>
        <p:nvSpPr>
          <p:cNvPr id="10" name="자유형(F) 9"/>
          <p:cNvSpPr>
            <a:spLocks/>
          </p:cNvSpPr>
          <p:nvPr/>
        </p:nvSpPr>
        <p:spPr bwMode="auto">
          <a:xfrm flipV="1">
            <a:off x="-12700" y="5835651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ko-KR" altLang="en-US" sz="1800" dirty="0">
              <a:solidFill>
                <a:schemeClr val="tx1"/>
              </a:solidFill>
              <a:latin typeface="바탕" panose="02030600000101010101" pitchFamily="18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직사각형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바탕" panose="02030600000101010101" pitchFamily="18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자유형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sp>
            <p:nvSpPr>
              <p:cNvPr id="29" name="자유형(F)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ko-KR" altLang="en-US" sz="1800" dirty="0">
                  <a:solidFill>
                    <a:schemeClr val="tx1"/>
                  </a:solidFill>
                  <a:latin typeface="바탕" panose="02030600000101010101" pitchFamily="18" charset="-127"/>
                  <a:ea typeface="+mn-ea"/>
                  <a:cs typeface="+mn-cs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자유형(F)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  <p:sp>
              <p:nvSpPr>
                <p:cNvPr id="33" name="자유형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ko-KR" altLang="en-US" sz="1800" dirty="0">
                    <a:latin typeface="바탕" panose="02030600000101010101" pitchFamily="18" charset="-127"/>
                  </a:endParaRPr>
                </a:p>
              </p:txBody>
            </p:sp>
          </p:grpSp>
        </p:grpSp>
      </p:grp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  <a:endParaRPr kumimoji="0"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ko-KR" altLang="en-US" dirty="0" smtClean="0"/>
              <a:t>마스터 텍스트 스타일을 편집하려면 클릭하세요</a:t>
            </a:r>
            <a:r>
              <a:rPr lang="en-US" altLang="ko-KR" dirty="0" smtClean="0"/>
              <a:t>.</a:t>
            </a:r>
          </a:p>
          <a:p>
            <a:pPr lvl="1" rtl="0" eaLnBrk="1" latinLnBrk="0" hangingPunct="1"/>
            <a:r>
              <a:rPr lang="ko-KR" altLang="en-US" dirty="0" smtClean="0"/>
              <a:t>둘째 수준</a:t>
            </a:r>
          </a:p>
          <a:p>
            <a:pPr lvl="2" rtl="0" eaLnBrk="1" latinLnBrk="0" hangingPunct="1"/>
            <a:r>
              <a:rPr lang="ko-KR" altLang="en-US" dirty="0" smtClean="0"/>
              <a:t>셋째 수준</a:t>
            </a:r>
          </a:p>
          <a:p>
            <a:pPr lvl="3" rtl="0" eaLnBrk="1" latinLnBrk="0" hangingPunct="1"/>
            <a:r>
              <a:rPr lang="ko-KR" altLang="en-US" dirty="0" smtClean="0"/>
              <a:t>넷째 수준</a:t>
            </a:r>
          </a:p>
          <a:p>
            <a:pPr lvl="4" rtl="0" eaLnBrk="1" latinLnBrk="0" hangingPunct="1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6EEE579-F538-4878-B6A1-5F4B59A8BBF6}" type="datetime4">
              <a:rPr lang="ko-KR" altLang="en-US" smtClean="0"/>
              <a:pPr/>
              <a:t>2021년 8월 24일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바탕" panose="02030600000101010101" pitchFamily="18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1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476625" y="1111250"/>
            <a:ext cx="1008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3000" b="1">
                <a:solidFill>
                  <a:schemeClr val="bg1"/>
                </a:solidFill>
              </a:rPr>
              <a:t>yami</a:t>
            </a:r>
            <a:endParaRPr lang="ko-KR" altLang="en-US" sz="3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30815" y="1207515"/>
            <a:ext cx="2473734" cy="4325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영화리뷰 게시판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78316" y="1670421"/>
            <a:ext cx="2916584" cy="396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</a:t>
            </a:r>
            <a:r>
              <a:rPr lang="en-US" altLang="ko-KR" sz="8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</a:t>
            </a:r>
            <a:r>
              <a:rPr lang="ko-KR" altLang="en-US" sz="8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 </a:t>
            </a:r>
            <a:r>
              <a:rPr lang="en-US" altLang="ko-KR" sz="8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</a:t>
            </a:r>
            <a:r>
              <a:rPr lang="ko-KR" altLang="en-US" sz="8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고객센터</a:t>
            </a:r>
            <a:r>
              <a:rPr lang="en-US" altLang="ko-KR" sz="85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8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0025" y="2169294"/>
            <a:ext cx="9794875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메뉴 </a:t>
            </a:r>
            <a:r>
              <a:rPr lang="en-US" altLang="ko-KR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  </a:t>
            </a:r>
            <a:r>
              <a:rPr lang="ko-KR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오늘의 영화   </a:t>
            </a:r>
            <a:r>
              <a:rPr lang="en-US" altLang="ko-KR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  </a:t>
            </a:r>
            <a:r>
              <a:rPr lang="ko-KR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장르별   </a:t>
            </a:r>
            <a:r>
              <a:rPr lang="en-US" altLang="ko-KR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  </a:t>
            </a:r>
            <a:r>
              <a:rPr lang="ko-KR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평점 </a:t>
            </a:r>
            <a:r>
              <a:rPr lang="en-US" altLang="ko-KR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10</a:t>
            </a:r>
            <a:r>
              <a:rPr lang="ko-KR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ko-KR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</a:t>
            </a:r>
            <a:r>
              <a:rPr lang="ko-KR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문의사항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04582" y="2751114"/>
            <a:ext cx="725278" cy="4272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SF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704261" y="2736722"/>
            <a:ext cx="867433" cy="4722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고객센터</a:t>
            </a:r>
            <a:endParaRPr lang="en-US" altLang="ko-KR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04262" y="3325616"/>
            <a:ext cx="867433" cy="463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자주 받는 질문</a:t>
            </a:r>
            <a:endParaRPr lang="en-US" altLang="ko-KR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0394" y="2776179"/>
            <a:ext cx="1026114" cy="4596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후기 보러 가기</a:t>
            </a:r>
            <a:endParaRPr lang="en-US" altLang="ko-KR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직사각형 44"/>
          <p:cNvSpPr>
            <a:spLocks noChangeArrowheads="1"/>
          </p:cNvSpPr>
          <p:nvPr/>
        </p:nvSpPr>
        <p:spPr bwMode="auto">
          <a:xfrm>
            <a:off x="7666902" y="1558861"/>
            <a:ext cx="222250" cy="13811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2" name="직사각형 44"/>
          <p:cNvSpPr>
            <a:spLocks noChangeArrowheads="1"/>
          </p:cNvSpPr>
          <p:nvPr/>
        </p:nvSpPr>
        <p:spPr bwMode="auto">
          <a:xfrm>
            <a:off x="2529109" y="2215669"/>
            <a:ext cx="222250" cy="13811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5" name="직사각형 44"/>
          <p:cNvSpPr>
            <a:spLocks noChangeArrowheads="1"/>
          </p:cNvSpPr>
          <p:nvPr/>
        </p:nvSpPr>
        <p:spPr bwMode="auto">
          <a:xfrm>
            <a:off x="4086826" y="1066748"/>
            <a:ext cx="222250" cy="13811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 smtClean="0">
                <a:solidFill>
                  <a:srgbClr val="FFFFFF"/>
                </a:solidFill>
              </a:rPr>
              <a:t>0</a:t>
            </a:r>
            <a:endParaRPr lang="en-US" altLang="ko-KR" sz="800" b="1" dirty="0">
              <a:solidFill>
                <a:srgbClr val="FFFF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04582" y="3272351"/>
            <a:ext cx="725278" cy="4272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호러</a:t>
            </a:r>
            <a:endParaRPr lang="en-US" altLang="ko-KR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04582" y="3789611"/>
            <a:ext cx="725278" cy="4272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멜로</a:t>
            </a:r>
            <a:endParaRPr lang="en-US" altLang="ko-KR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04582" y="4306871"/>
            <a:ext cx="725278" cy="4272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액션</a:t>
            </a:r>
            <a:endParaRPr lang="en-US" altLang="ko-KR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04261" y="3861244"/>
            <a:ext cx="867433" cy="463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1:1</a:t>
            </a:r>
            <a:r>
              <a:rPr lang="ko-KR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묻고 답하기</a:t>
            </a:r>
            <a:endParaRPr lang="en-US" altLang="ko-KR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18989">
            <a:off x="2907658" y="835687"/>
            <a:ext cx="965472" cy="996052"/>
          </a:xfrm>
          <a:prstGeom prst="rect">
            <a:avLst/>
          </a:prstGeom>
        </p:spPr>
      </p:pic>
      <p:graphicFrame>
        <p:nvGraphicFramePr>
          <p:cNvPr id="34" name="Group 421">
            <a:extLst>
              <a:ext uri="{FF2B5EF4-FFF2-40B4-BE49-F238E27FC236}">
                <a16:creationId xmlns="" xmlns:a16="http://schemas.microsoft.com/office/drawing/2014/main" id="{7FDAE20D-6966-E843-9C8C-7655D17D2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046932"/>
              </p:ext>
            </p:extLst>
          </p:nvPr>
        </p:nvGraphicFramePr>
        <p:xfrm>
          <a:off x="7769910" y="3531307"/>
          <a:ext cx="2428190" cy="2271687"/>
        </p:xfrm>
        <a:graphic>
          <a:graphicData uri="http://schemas.openxmlformats.org/drawingml/2006/table">
            <a:tbl>
              <a:tblPr/>
              <a:tblGrid>
                <a:gridCol w="279687">
                  <a:extLst>
                    <a:ext uri="{9D8B030D-6E8A-4147-A177-3AD203B41FA5}">
                      <a16:colId xmlns="" xmlns:a16="http://schemas.microsoft.com/office/drawing/2014/main" val="1655284053"/>
                    </a:ext>
                  </a:extLst>
                </a:gridCol>
                <a:gridCol w="2148503">
                  <a:extLst>
                    <a:ext uri="{9D8B030D-6E8A-4147-A177-3AD203B41FA5}">
                      <a16:colId xmlns="" xmlns:a16="http://schemas.microsoft.com/office/drawing/2014/main" val="1687706111"/>
                    </a:ext>
                  </a:extLst>
                </a:gridCol>
              </a:tblGrid>
              <a:tr h="243857">
                <a:tc gridSpan="2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Description (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4325172"/>
                  </a:ext>
                </a:extLst>
              </a:tr>
              <a:tr h="41730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영화 추천시스템 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로고 </a:t>
                      </a: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클릭시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새로고침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24586230"/>
                  </a:ext>
                </a:extLst>
              </a:tr>
              <a:tr h="228612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팝업창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생성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35049440"/>
                  </a:ext>
                </a:extLst>
              </a:tr>
              <a:tr h="228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페이지로 이동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고객센터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고객문의 홈페이지로 이동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774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87313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 바 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>
                          <a:tab pos="87313" algn="l"/>
                        </a:tabLst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마우스 오버 </a:t>
                      </a:r>
                      <a:r>
                        <a:rPr kumimoji="0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드롭바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형식으로 사용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6482200"/>
                  </a:ext>
                </a:extLst>
              </a:tr>
            </a:tbl>
          </a:graphicData>
        </a:graphic>
      </p:graphicFrame>
      <p:sp>
        <p:nvSpPr>
          <p:cNvPr id="35" name="직사각형 44"/>
          <p:cNvSpPr>
            <a:spLocks noChangeArrowheads="1"/>
          </p:cNvSpPr>
          <p:nvPr/>
        </p:nvSpPr>
        <p:spPr bwMode="auto">
          <a:xfrm>
            <a:off x="8233286" y="1567592"/>
            <a:ext cx="222250" cy="13811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직사각형 44"/>
          <p:cNvSpPr>
            <a:spLocks noChangeArrowheads="1"/>
          </p:cNvSpPr>
          <p:nvPr/>
        </p:nvSpPr>
        <p:spPr bwMode="auto">
          <a:xfrm>
            <a:off x="8818178" y="1567592"/>
            <a:ext cx="222250" cy="138112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44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브레인스토밍에 관한 프레젠테이션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38_TF03460637.potx" id="{091E0D06-7FD1-483F-81AB-93829B49FD00}" vid="{1F18CCD2-CAC3-42F2-B2C8-F8B060E270F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브레인스토밍 프레젠테이션</Template>
  <TotalTime>101</TotalTime>
  <Words>77</Words>
  <Application>Microsoft Office PowerPoint</Application>
  <PresentationFormat>와이드스크린</PresentationFormat>
  <Paragraphs>34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바탕</vt:lpstr>
      <vt:lpstr>Palatino Linotype</vt:lpstr>
      <vt:lpstr>Wingdings 2</vt:lpstr>
      <vt:lpstr>브레인스토밍에 관한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2021-08-23T05:39:05Z</dcterms:created>
  <dcterms:modified xsi:type="dcterms:W3CDTF">2021-08-24T01:39:35Z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