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43_E1A87300.xml" ContentType="application/vnd.ms-powerpoint.comments+xml"/>
  <Override PartName="/ppt/comments/modernComment_145_72FB9641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327" r:id="rId5"/>
    <p:sldId id="299" r:id="rId6"/>
    <p:sldId id="309" r:id="rId7"/>
    <p:sldId id="304" r:id="rId8"/>
    <p:sldId id="311" r:id="rId9"/>
    <p:sldId id="312" r:id="rId10"/>
    <p:sldId id="313" r:id="rId11"/>
    <p:sldId id="310" r:id="rId12"/>
    <p:sldId id="314" r:id="rId13"/>
    <p:sldId id="315" r:id="rId14"/>
    <p:sldId id="317" r:id="rId15"/>
    <p:sldId id="316" r:id="rId16"/>
    <p:sldId id="321" r:id="rId17"/>
    <p:sldId id="320" r:id="rId18"/>
    <p:sldId id="319" r:id="rId19"/>
    <p:sldId id="318" r:id="rId20"/>
    <p:sldId id="324" r:id="rId21"/>
    <p:sldId id="323" r:id="rId22"/>
    <p:sldId id="322" r:id="rId23"/>
    <p:sldId id="325" r:id="rId24"/>
    <p:sldId id="326" r:id="rId25"/>
    <p:sldId id="295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C07123-1D73-2DF5-6C90-0FACB0A9206D}" name="김민수" initials="김" userId="S::20164368@s.scnu.ac.kr::fa0c91fb-d154-4c4e-b002-e75937201a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7"/>
    <a:srgbClr val="FFFFFF"/>
    <a:srgbClr val="EBEDEB"/>
    <a:srgbClr val="97A7B8"/>
    <a:srgbClr val="595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332" autoAdjust="0"/>
  </p:normalViewPr>
  <p:slideViewPr>
    <p:cSldViewPr snapToGrid="0">
      <p:cViewPr varScale="1">
        <p:scale>
          <a:sx n="81" d="100"/>
          <a:sy n="81" d="100"/>
        </p:scale>
        <p:origin x="90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5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omments/modernComment_143_E1A873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D1E3CE-0EF3-4845-B49D-D6FD1EF28C89}" authorId="{BDC07123-1D73-2DF5-6C90-0FACB0A9206D}" created="2021-12-02T14:48:35.048">
    <pc:sldMkLst xmlns:pc="http://schemas.microsoft.com/office/powerpoint/2013/main/command">
      <pc:docMk/>
      <pc:sldMk cId="3785913088" sldId="323"/>
    </pc:sldMkLst>
    <p188:txBody>
      <a:bodyPr/>
      <a:lstStyle/>
      <a:p>
        <a:r>
          <a:rPr lang="ko-KR" altLang="en-US"/>
          <a:t>체크</a:t>
        </a:r>
      </a:p>
    </p188:txBody>
  </p188:cm>
</p188:cmLst>
</file>

<file path=ppt/comments/modernComment_145_72FB96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5990F4-C3C5-4017-8077-4345C7B89F59}" authorId="{BDC07123-1D73-2DF5-6C90-0FACB0A9206D}" created="2021-12-02T14:50:12.773">
    <pc:sldMkLst xmlns:pc="http://schemas.microsoft.com/office/powerpoint/2013/main/command">
      <pc:docMk/>
      <pc:sldMk cId="1929090625" sldId="325"/>
    </pc:sldMkLst>
    <p188:txBody>
      <a:bodyPr/>
      <a:lstStyle/>
      <a:p>
        <a:r>
          <a:rPr lang="ko-KR" altLang="en-US"/>
          <a:t>코드추가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DBDC0-4142-47C4-BC8A-C5704E2E62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34C0253-1F02-4699-BAB2-7BABE50C6BB1}" type="pres">
      <dgm:prSet presAssocID="{B84DBDC0-4142-47C4-BC8A-C5704E2E6274}" presName="Name0" presStyleCnt="0">
        <dgm:presLayoutVars>
          <dgm:dir/>
          <dgm:resizeHandles val="exact"/>
        </dgm:presLayoutVars>
      </dgm:prSet>
      <dgm:spPr/>
    </dgm:pt>
  </dgm:ptLst>
  <dgm:cxnLst>
    <dgm:cxn modelId="{0F40017A-E1C4-4EB6-854A-EB6661513A18}" type="presOf" srcId="{B84DBDC0-4142-47C4-BC8A-C5704E2E6274}" destId="{134C0253-1F02-4699-BAB2-7BABE50C6BB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07CCF-F59E-449F-A411-960E61651F72}" type="datetime1">
              <a:rPr lang="ko-KR" altLang="ko-KR" smtClean="0"/>
              <a:t>2021-12-07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7AF1EE-1FAF-4EBB-BDCF-9FF48F120896}" type="datetime1">
              <a:rPr lang="ko-KR" altLang="ko-KR" smtClean="0"/>
              <a:t>2021-12-07</a:t>
            </a:fld>
            <a:endParaRPr 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2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E4BC7-E443-4B2B-88FE-34E25E6B52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CF9CCBB-589D-4855-AB75-C4B46B99FBD4}" type="datetime1">
              <a:rPr lang="ko-KR" altLang="ko-KR" smtClean="0"/>
              <a:t>2021-12-07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27AF1EE-1FAF-4EBB-BDCF-9FF48F120896}" type="datetime1">
              <a:rPr lang="ko-KR" altLang="ko-KR" smtClean="0"/>
              <a:t>2021-12-07</a:t>
            </a:fld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n-US" altLang="ko-KR" smtClean="0"/>
              <a:t>21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9955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22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CA6BF-065C-41DE-B068-4952EDDD57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0F205B7-C957-4521-AEAE-99EA3E2E8DEB}" type="datetime1">
              <a:rPr lang="ko-KR" altLang="ko-KR" smtClean="0"/>
              <a:t>2021-12-07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직사각형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sz="4400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부제목을 추가하려면 클릭하세요.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8" name="바닥글 개체 틀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ko-KR"/>
              <a:t>프레젠테이션 제목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1" name="날짜 개체 틀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ko-K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20XX/2/1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슬라이드 번호 개체 틀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그림 개체 틀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바닥글 개체 틀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0" name="날짜 개체 틀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2" name="슬라이드 번호 개체 틀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바닥글 개체 틀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22" name="날짜 개체 틀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1" name="슬라이드 번호 개체 틀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그림 개체 틀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4" name="그림 개체 틀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5" name="그림 개체 틀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7" name="바닥글 개체 틀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25" name="그림 개체 틀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4" name="그림 개체 틀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17" name="바닥글 개체 틀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35" name="그림 개체 틀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34" name="그림 개체 틀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ko-KR">
                <a:solidFill>
                  <a:schemeClr val="tx2"/>
                </a:solidFill>
              </a:rPr>
              <a:t>20XX/2/1</a:t>
            </a:r>
            <a:endParaRPr lang="ko-KR" dirty="0"/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직사각형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sz="3600" b="1" cap="none">
                <a:solidFill>
                  <a:schemeClr val="tx2"/>
                </a:solidFill>
              </a:rPr>
              <a:t>제목을 추가하려면 클릭하세요.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ko-KR" sz="2000">
                <a:solidFill>
                  <a:schemeClr val="tx2"/>
                </a:solidFill>
              </a:rPr>
              <a:t>부제목을 추가하려면 클릭하세요.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0" name="그림 개체 틀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클릭하여 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바닥글 개체 틀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microsoft.com/office/2018/10/relationships/comments" Target="../comments/modernComment_143_E1A8730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microsoft.com/office/2018/10/relationships/comments" Target="../comments/modernComment_145_72FB96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975" y="1191815"/>
            <a:ext cx="5468733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 altLang="en-US" sz="2800" dirty="0"/>
              <a:t>태양광 발전량 예측 </a:t>
            </a:r>
            <a:br>
              <a:rPr lang="en-US" altLang="ko-KR" sz="2800" dirty="0"/>
            </a:br>
            <a:r>
              <a:rPr lang="ko-KR" altLang="en-US" sz="2800" dirty="0"/>
              <a:t>알고리즘 개발</a:t>
            </a:r>
            <a:endParaRPr lang="ko-KR" sz="2800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709" y="4168080"/>
            <a:ext cx="1806771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n-US" altLang="ko-KR" sz="1200" dirty="0"/>
              <a:t>20164368 </a:t>
            </a:r>
            <a:r>
              <a:rPr lang="ko-KR" altLang="en-US" sz="1200" dirty="0"/>
              <a:t>김민수 </a:t>
            </a:r>
            <a:endParaRPr lang="en-US" altLang="ko-KR" sz="1200" dirty="0"/>
          </a:p>
          <a:p>
            <a:pPr rtl="0"/>
            <a:r>
              <a:rPr lang="en-US" altLang="ko-KR" sz="1200" dirty="0"/>
              <a:t>20164370 </a:t>
            </a:r>
            <a:r>
              <a:rPr lang="ko-KR" altLang="en-US" sz="1200" dirty="0"/>
              <a:t>배재한</a:t>
            </a:r>
            <a:endParaRPr lang="en-US" altLang="ko-KR" sz="1200" dirty="0"/>
          </a:p>
          <a:p>
            <a:pPr rtl="0"/>
            <a:r>
              <a:rPr lang="en-US" altLang="ko-KR" sz="1200" dirty="0"/>
              <a:t>20154376 </a:t>
            </a:r>
            <a:r>
              <a:rPr lang="ko-KR" altLang="en-US" sz="1200" dirty="0"/>
              <a:t>김진성</a:t>
            </a:r>
            <a:endParaRPr lang="en-US" altLang="ko-KR" sz="1200" dirty="0"/>
          </a:p>
          <a:p>
            <a:pPr rtl="0"/>
            <a:r>
              <a:rPr lang="en-US" altLang="ko-KR" sz="1200" dirty="0"/>
              <a:t>20184304 </a:t>
            </a:r>
            <a:r>
              <a:rPr lang="ko-KR" altLang="en-US" sz="1200" dirty="0"/>
              <a:t>한유리 </a:t>
            </a:r>
            <a:endParaRPr lang="en-US" altLang="ko-KR" sz="12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986" y="6078097"/>
            <a:ext cx="2151134" cy="457200"/>
          </a:xfrm>
        </p:spPr>
        <p:txBody>
          <a:bodyPr rtlCol="0"/>
          <a:lstStyle/>
          <a:p>
            <a:pPr algn="l" rtl="0"/>
            <a:r>
              <a:rPr 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</a:t>
            </a:r>
            <a:r>
              <a:rPr lang="en-US" alt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21</a:t>
            </a:r>
            <a:r>
              <a:rPr 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/</a:t>
            </a:r>
            <a:r>
              <a:rPr lang="en-US" alt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</a:t>
            </a:r>
            <a:r>
              <a:rPr 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</a:t>
            </a:r>
            <a:r>
              <a:rPr lang="en-US" altLang="ko-KR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07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6715" y="6078097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1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F7152-6714-4930-A171-331DCADC3C1F}"/>
              </a:ext>
            </a:extLst>
          </p:cNvPr>
          <p:cNvSpPr/>
          <p:nvPr/>
        </p:nvSpPr>
        <p:spPr>
          <a:xfrm>
            <a:off x="1097895" y="895221"/>
            <a:ext cx="5702400" cy="2965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THE IMAGINEER PROJECT - FINAL ACCOUNTANT</a:t>
            </a:r>
            <a:endParaRPr lang="ko-KR" altLang="en-US" sz="1400" b="1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FA8BE-DD44-4F9F-B6D2-6B23C6BA5A6A}"/>
              </a:ext>
            </a:extLst>
          </p:cNvPr>
          <p:cNvSpPr/>
          <p:nvPr/>
        </p:nvSpPr>
        <p:spPr>
          <a:xfrm>
            <a:off x="1097895" y="3069903"/>
            <a:ext cx="5702400" cy="29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지도 교수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이성근 </a:t>
            </a:r>
          </a:p>
        </p:txBody>
      </p:sp>
      <p:pic>
        <p:nvPicPr>
          <p:cNvPr id="1026" name="Picture 2" descr="올 상반기 태양광 설비 2264MW 보급…&amp;#39;역대 최대&amp;#39; - 전자신문">
            <a:extLst>
              <a:ext uri="{FF2B5EF4-FFF2-40B4-BE49-F238E27FC236}">
                <a16:creationId xmlns:a16="http://schemas.microsoft.com/office/drawing/2014/main" id="{DDB305A1-B620-4BFF-8BE7-ACA0BD54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75" y="0"/>
            <a:ext cx="5326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7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32EA0E-A7EC-4073-960B-72178D11C449}"/>
              </a:ext>
            </a:extLst>
          </p:cNvPr>
          <p:cNvSpPr/>
          <p:nvPr/>
        </p:nvSpPr>
        <p:spPr>
          <a:xfrm>
            <a:off x="0" y="911474"/>
            <a:ext cx="12192000" cy="520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36339"/>
            <a:ext cx="10900146" cy="605937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태양광 발전량 예측 시스템의 구성도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10</a:t>
            </a:fld>
            <a:endParaRPr lang="ko-KR" dirty="0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296EDF3-C1A9-422F-818D-9CEBC1AD740A}"/>
              </a:ext>
            </a:extLst>
          </p:cNvPr>
          <p:cNvGrpSpPr/>
          <p:nvPr/>
        </p:nvGrpSpPr>
        <p:grpSpPr>
          <a:xfrm>
            <a:off x="1429854" y="1345642"/>
            <a:ext cx="5922279" cy="4600884"/>
            <a:chOff x="3605172" y="1429252"/>
            <a:chExt cx="5922279" cy="4600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851900-53DE-4C96-BE8A-9CB81A9DC9C8}"/>
                </a:ext>
              </a:extLst>
            </p:cNvPr>
            <p:cNvSpPr/>
            <p:nvPr/>
          </p:nvSpPr>
          <p:spPr>
            <a:xfrm>
              <a:off x="3687096" y="5153854"/>
              <a:ext cx="5761704" cy="8762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issue&amp;amp;] 태양광 패널에 발암물질? 카드뮴 함유 미국산 수입 금지, 국산엔 포함 안 돼 | 중앙일보">
              <a:extLst>
                <a:ext uri="{FF2B5EF4-FFF2-40B4-BE49-F238E27FC236}">
                  <a16:creationId xmlns:a16="http://schemas.microsoft.com/office/drawing/2014/main" id="{A48E5A85-9177-438E-9052-7F62A8872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59" y="5191516"/>
              <a:ext cx="991226" cy="51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9B069-0F75-4672-AA30-EB20CBBAD226}"/>
                </a:ext>
              </a:extLst>
            </p:cNvPr>
            <p:cNvSpPr txBox="1"/>
            <p:nvPr/>
          </p:nvSpPr>
          <p:spPr>
            <a:xfrm>
              <a:off x="4013131" y="5730575"/>
              <a:ext cx="15765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&lt;</a:t>
              </a:r>
              <a:r>
                <a:rPr lang="ko-KR" altLang="en-US" sz="900" b="1" dirty="0"/>
                <a:t>태양광 패널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발전기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693661-02B6-4CF1-B70A-3B0F9C494243}"/>
                </a:ext>
              </a:extLst>
            </p:cNvPr>
            <p:cNvSpPr/>
            <p:nvPr/>
          </p:nvSpPr>
          <p:spPr>
            <a:xfrm>
              <a:off x="5914012" y="4762903"/>
              <a:ext cx="1304601" cy="4464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데이터 수집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FD3881-7936-47BE-818F-255707DA2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645" y="5274719"/>
              <a:ext cx="446417" cy="4464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7D4E18-A90D-40D7-BAFD-96A0E06020BB}"/>
                </a:ext>
              </a:extLst>
            </p:cNvPr>
            <p:cNvSpPr txBox="1"/>
            <p:nvPr/>
          </p:nvSpPr>
          <p:spPr>
            <a:xfrm>
              <a:off x="5892612" y="5724570"/>
              <a:ext cx="15765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       &lt;</a:t>
              </a:r>
              <a:r>
                <a:rPr lang="ko-KR" altLang="en-US" sz="900" b="1" dirty="0"/>
                <a:t>환경 센서</a:t>
              </a:r>
              <a:r>
                <a:rPr lang="en-US" altLang="ko-KR" sz="900" b="1" dirty="0"/>
                <a:t>&gt;</a:t>
              </a:r>
              <a:endParaRPr lang="ko-KR" altLang="en-US" sz="900" b="1" dirty="0"/>
            </a:p>
          </p:txBody>
        </p:sp>
        <p:pic>
          <p:nvPicPr>
            <p:cNvPr id="12" name="그래픽 11" descr="일부 흐림 단색으로 채워진">
              <a:extLst>
                <a:ext uri="{FF2B5EF4-FFF2-40B4-BE49-F238E27FC236}">
                  <a16:creationId xmlns:a16="http://schemas.microsoft.com/office/drawing/2014/main" id="{E48E5459-D999-4410-8891-E86692FA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96818" y="5203996"/>
              <a:ext cx="524280" cy="524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BE56C-8404-4A24-AD6D-06D490228BDA}"/>
                </a:ext>
              </a:extLst>
            </p:cNvPr>
            <p:cNvSpPr txBox="1"/>
            <p:nvPr/>
          </p:nvSpPr>
          <p:spPr>
            <a:xfrm>
              <a:off x="7729768" y="5721736"/>
              <a:ext cx="15765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       &lt;</a:t>
              </a:r>
              <a:r>
                <a:rPr lang="ko-KR" altLang="en-US" sz="900" b="1" dirty="0"/>
                <a:t>기상청 </a:t>
              </a:r>
              <a:r>
                <a:rPr lang="en-US" altLang="ko-KR" sz="900" b="1" dirty="0"/>
                <a:t>API&gt;</a:t>
              </a:r>
              <a:endParaRPr lang="ko-KR" altLang="en-US" sz="900" b="1" dirty="0"/>
            </a:p>
          </p:txBody>
        </p:sp>
        <p:pic>
          <p:nvPicPr>
            <p:cNvPr id="2058" name="Picture 10" descr="현대 선 스타일의 데이터베이스 아이콘입니다. 웹 사이트 디자인 및 모바일 앱을위한 고품질 검은 색 외형 그림. 흰색 배경에 벡터  일러스트 레이 션. 로열티 무료 사진, 그림, 이미지 그리고 스톡포토그래피. Image 66319671.">
              <a:extLst>
                <a:ext uri="{FF2B5EF4-FFF2-40B4-BE49-F238E27FC236}">
                  <a16:creationId xmlns:a16="http://schemas.microsoft.com/office/drawing/2014/main" id="{5EFA16AC-1FBC-4232-9840-64D56C756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285" y="3996837"/>
              <a:ext cx="644941" cy="5606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02C1271-9488-43EF-904D-0B7A15FC8FAD}"/>
                </a:ext>
              </a:extLst>
            </p:cNvPr>
            <p:cNvCxnSpPr>
              <a:stCxn id="8" idx="0"/>
              <a:endCxn id="2058" idx="2"/>
            </p:cNvCxnSpPr>
            <p:nvPr/>
          </p:nvCxnSpPr>
          <p:spPr>
            <a:xfrm flipV="1">
              <a:off x="6566313" y="4557440"/>
              <a:ext cx="4443" cy="20546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B709D4A-07D1-456C-8B54-A8EFDCCDBB7B}"/>
                </a:ext>
              </a:extLst>
            </p:cNvPr>
            <p:cNvSpPr/>
            <p:nvPr/>
          </p:nvSpPr>
          <p:spPr>
            <a:xfrm>
              <a:off x="3687096" y="3190069"/>
              <a:ext cx="5761704" cy="6518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DFA4C9E-1793-45D4-9414-EC6B321C7C7F}"/>
                </a:ext>
              </a:extLst>
            </p:cNvPr>
            <p:cNvCxnSpPr>
              <a:cxnSpLocks/>
              <a:stCxn id="2058" idx="0"/>
              <a:endCxn id="29" idx="2"/>
            </p:cNvCxnSpPr>
            <p:nvPr/>
          </p:nvCxnSpPr>
          <p:spPr>
            <a:xfrm flipH="1" flipV="1">
              <a:off x="6567948" y="3841948"/>
              <a:ext cx="2808" cy="15488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E73DC35-8D3C-4701-9704-0508CDA52AF7}"/>
                </a:ext>
              </a:extLst>
            </p:cNvPr>
            <p:cNvSpPr/>
            <p:nvPr/>
          </p:nvSpPr>
          <p:spPr>
            <a:xfrm>
              <a:off x="3964128" y="3337741"/>
              <a:ext cx="1576504" cy="336465"/>
            </a:xfrm>
            <a:prstGeom prst="round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태양광 발전량 </a:t>
              </a:r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A496945-9298-4EAA-ACCE-B5F303AA8C04}"/>
                </a:ext>
              </a:extLst>
            </p:cNvPr>
            <p:cNvSpPr/>
            <p:nvPr/>
          </p:nvSpPr>
          <p:spPr>
            <a:xfrm>
              <a:off x="5860602" y="3337740"/>
              <a:ext cx="1576504" cy="336465"/>
            </a:xfrm>
            <a:prstGeom prst="round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환경 센서 </a:t>
              </a:r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F0FE2F-2D38-43E0-AF04-FC5890FA990F}"/>
                </a:ext>
              </a:extLst>
            </p:cNvPr>
            <p:cNvSpPr/>
            <p:nvPr/>
          </p:nvSpPr>
          <p:spPr>
            <a:xfrm>
              <a:off x="7757077" y="3337740"/>
              <a:ext cx="1576504" cy="336465"/>
            </a:xfrm>
            <a:prstGeom prst="round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기상 </a:t>
              </a:r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1F3C68-B9BA-486A-A557-E2F4CAA9B93D}"/>
                </a:ext>
              </a:extLst>
            </p:cNvPr>
            <p:cNvSpPr/>
            <p:nvPr/>
          </p:nvSpPr>
          <p:spPr>
            <a:xfrm>
              <a:off x="5914012" y="2796623"/>
              <a:ext cx="1304601" cy="4464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데이터 관리</a:t>
              </a:r>
              <a:endParaRPr lang="ko-KR" altLang="en-US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3769F5E-16E9-4C42-8365-B9166E0E4699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66312" y="2596628"/>
              <a:ext cx="1" cy="19999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0DED24-E450-4A28-82F2-B4556770B9D8}"/>
                </a:ext>
              </a:extLst>
            </p:cNvPr>
            <p:cNvSpPr/>
            <p:nvPr/>
          </p:nvSpPr>
          <p:spPr>
            <a:xfrm>
              <a:off x="3605172" y="1648682"/>
              <a:ext cx="5922279" cy="9479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769819B-FF40-4348-B84C-DCE7B4A4704D}"/>
                </a:ext>
              </a:extLst>
            </p:cNvPr>
            <p:cNvSpPr/>
            <p:nvPr/>
          </p:nvSpPr>
          <p:spPr>
            <a:xfrm>
              <a:off x="5626051" y="1429252"/>
              <a:ext cx="1843065" cy="4464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태양광 발전량 예측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605504-8F17-460B-A3A7-DD9D764AA39C}"/>
                </a:ext>
              </a:extLst>
            </p:cNvPr>
            <p:cNvSpPr/>
            <p:nvPr/>
          </p:nvSpPr>
          <p:spPr>
            <a:xfrm>
              <a:off x="3834824" y="2007037"/>
              <a:ext cx="1113082" cy="50144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데이터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BB7BD06-BF03-4DC5-B44F-2886B7D4A050}"/>
                </a:ext>
              </a:extLst>
            </p:cNvPr>
            <p:cNvSpPr/>
            <p:nvPr/>
          </p:nvSpPr>
          <p:spPr>
            <a:xfrm>
              <a:off x="5673245" y="1949302"/>
              <a:ext cx="1748675" cy="6169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54">
              <a:extLst>
                <a:ext uri="{FF2B5EF4-FFF2-40B4-BE49-F238E27FC236}">
                  <a16:creationId xmlns:a16="http://schemas.microsoft.com/office/drawing/2014/main" id="{69BD9695-D7F2-41BF-B5F6-54DABCA37520}"/>
                </a:ext>
              </a:extLst>
            </p:cNvPr>
            <p:cNvSpPr/>
            <p:nvPr/>
          </p:nvSpPr>
          <p:spPr>
            <a:xfrm>
              <a:off x="5908932" y="1989423"/>
              <a:ext cx="151915" cy="1564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연결자 65">
              <a:extLst>
                <a:ext uri="{FF2B5EF4-FFF2-40B4-BE49-F238E27FC236}">
                  <a16:creationId xmlns:a16="http://schemas.microsoft.com/office/drawing/2014/main" id="{4423BD63-AC25-43D9-B9B3-2DD6F68F3D98}"/>
                </a:ext>
              </a:extLst>
            </p:cNvPr>
            <p:cNvSpPr/>
            <p:nvPr/>
          </p:nvSpPr>
          <p:spPr>
            <a:xfrm>
              <a:off x="6612959" y="1984343"/>
              <a:ext cx="151915" cy="1564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49D19B9D-3356-420A-BB7B-BE9BB13F8BC4}"/>
                </a:ext>
              </a:extLst>
            </p:cNvPr>
            <p:cNvSpPr/>
            <p:nvPr/>
          </p:nvSpPr>
          <p:spPr>
            <a:xfrm>
              <a:off x="6875043" y="1984343"/>
              <a:ext cx="151915" cy="1564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41A66C29-F34E-4B77-95BC-5E2E7DD7436F}"/>
                </a:ext>
              </a:extLst>
            </p:cNvPr>
            <p:cNvSpPr/>
            <p:nvPr/>
          </p:nvSpPr>
          <p:spPr>
            <a:xfrm>
              <a:off x="7148481" y="1984343"/>
              <a:ext cx="151915" cy="1564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4F6BAB-7B6B-4D8F-8129-49477E0B3301}"/>
                </a:ext>
              </a:extLst>
            </p:cNvPr>
            <p:cNvSpPr/>
            <p:nvPr/>
          </p:nvSpPr>
          <p:spPr>
            <a:xfrm>
              <a:off x="5909187" y="2183674"/>
              <a:ext cx="151915" cy="1519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18A32AB-7CAA-4665-8666-8F5A03857746}"/>
                </a:ext>
              </a:extLst>
            </p:cNvPr>
            <p:cNvSpPr/>
            <p:nvPr/>
          </p:nvSpPr>
          <p:spPr>
            <a:xfrm>
              <a:off x="6608134" y="2183674"/>
              <a:ext cx="151915" cy="1519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31DE21B-19E2-4DEA-A6BB-82EFE38747FF}"/>
                </a:ext>
              </a:extLst>
            </p:cNvPr>
            <p:cNvSpPr/>
            <p:nvPr/>
          </p:nvSpPr>
          <p:spPr>
            <a:xfrm>
              <a:off x="6875042" y="2183674"/>
              <a:ext cx="151915" cy="1519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2C908EF-98DB-4A75-A487-B003C1B11AE5}"/>
                </a:ext>
              </a:extLst>
            </p:cNvPr>
            <p:cNvSpPr/>
            <p:nvPr/>
          </p:nvSpPr>
          <p:spPr>
            <a:xfrm>
              <a:off x="7148481" y="2183674"/>
              <a:ext cx="151915" cy="1519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순서도: 연결자 72">
              <a:extLst>
                <a:ext uri="{FF2B5EF4-FFF2-40B4-BE49-F238E27FC236}">
                  <a16:creationId xmlns:a16="http://schemas.microsoft.com/office/drawing/2014/main" id="{F82637CE-78F4-4452-9304-C15E53FC044E}"/>
                </a:ext>
              </a:extLst>
            </p:cNvPr>
            <p:cNvSpPr/>
            <p:nvPr/>
          </p:nvSpPr>
          <p:spPr>
            <a:xfrm>
              <a:off x="5909187" y="2375294"/>
              <a:ext cx="151915" cy="1564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연결자 73">
              <a:extLst>
                <a:ext uri="{FF2B5EF4-FFF2-40B4-BE49-F238E27FC236}">
                  <a16:creationId xmlns:a16="http://schemas.microsoft.com/office/drawing/2014/main" id="{8DB868D6-B0F7-4B9D-8405-B094DB7978E2}"/>
                </a:ext>
              </a:extLst>
            </p:cNvPr>
            <p:cNvSpPr/>
            <p:nvPr/>
          </p:nvSpPr>
          <p:spPr>
            <a:xfrm>
              <a:off x="6608134" y="2375294"/>
              <a:ext cx="151915" cy="1564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연결자 74">
              <a:extLst>
                <a:ext uri="{FF2B5EF4-FFF2-40B4-BE49-F238E27FC236}">
                  <a16:creationId xmlns:a16="http://schemas.microsoft.com/office/drawing/2014/main" id="{3AB7DAF1-0D95-4472-8E79-D23BA03509C8}"/>
                </a:ext>
              </a:extLst>
            </p:cNvPr>
            <p:cNvSpPr/>
            <p:nvPr/>
          </p:nvSpPr>
          <p:spPr>
            <a:xfrm>
              <a:off x="6875041" y="2375294"/>
              <a:ext cx="151915" cy="1564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FB55784D-27B6-4EF7-B668-87135675A9F1}"/>
                </a:ext>
              </a:extLst>
            </p:cNvPr>
            <p:cNvSpPr/>
            <p:nvPr/>
          </p:nvSpPr>
          <p:spPr>
            <a:xfrm>
              <a:off x="7148481" y="2375294"/>
              <a:ext cx="151915" cy="1564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AF206A1-8672-4AB7-B5FA-2C6C7575E141}"/>
                </a:ext>
              </a:extLst>
            </p:cNvPr>
            <p:cNvCxnSpPr>
              <a:cxnSpLocks/>
              <a:stCxn id="53" idx="6"/>
              <a:endCxn id="54" idx="1"/>
            </p:cNvCxnSpPr>
            <p:nvPr/>
          </p:nvCxnSpPr>
          <p:spPr>
            <a:xfrm>
              <a:off x="4947906" y="2257760"/>
              <a:ext cx="725339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BEF5D1C-7EC1-4A09-9AE2-7BE416589C98}"/>
                </a:ext>
              </a:extLst>
            </p:cNvPr>
            <p:cNvCxnSpPr>
              <a:cxnSpLocks/>
              <a:stCxn id="73" idx="0"/>
              <a:endCxn id="56" idx="2"/>
            </p:cNvCxnSpPr>
            <p:nvPr/>
          </p:nvCxnSpPr>
          <p:spPr>
            <a:xfrm flipV="1">
              <a:off x="5985145" y="2335589"/>
              <a:ext cx="0" cy="39705"/>
            </a:xfrm>
            <a:prstGeom prst="straightConnector1">
              <a:avLst/>
            </a:prstGeom>
            <a:ln w="3175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9F529F8-49ED-4C81-94E8-3ECE2B9B4F67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H="1" flipV="1">
              <a:off x="5984890" y="2145823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B24B9EB-D0C5-42D5-B4F8-879A725FB584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096000" y="2259632"/>
              <a:ext cx="51213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7111A430-35BF-4CB5-B3B9-D5942430194E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760049" y="2259632"/>
              <a:ext cx="114993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5BC0B139-8B7A-4459-9535-D886435B3995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7026957" y="2259632"/>
              <a:ext cx="12152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B53C4B13-1667-4E02-9C11-E0F9708CE7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8661" y="2140720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98C49573-552C-44FA-B318-3CB8616987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8661" y="2331244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A7478A3-AEB3-46EE-8F1E-A30303FC07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0998" y="2143293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D8D8AB3-57AE-45B3-8126-02014A522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0998" y="2143969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F20054A-504D-4322-A455-227AA7A9A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1666" y="2333059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DDDE8CB6-B29C-46DB-8387-77B7D9F705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438" y="2332458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93FC99A3-BB30-4F8D-9BC1-3709907A3C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1050" y="2140719"/>
              <a:ext cx="255" cy="37851"/>
            </a:xfrm>
            <a:prstGeom prst="straightConnector1">
              <a:avLst/>
            </a:prstGeom>
            <a:ln w="3175">
              <a:solidFill>
                <a:schemeClr val="dk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8606FAC4-138A-41DE-A83F-3369D66A37B5}"/>
                </a:ext>
              </a:extLst>
            </p:cNvPr>
            <p:cNvCxnSpPr>
              <a:cxnSpLocks/>
              <a:stCxn id="54" idx="3"/>
              <a:endCxn id="126" idx="2"/>
            </p:cNvCxnSpPr>
            <p:nvPr/>
          </p:nvCxnSpPr>
          <p:spPr>
            <a:xfrm flipV="1">
              <a:off x="7421920" y="2257760"/>
              <a:ext cx="731326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897087E-FF92-4DA4-91D4-1FA6B4C321F1}"/>
                </a:ext>
              </a:extLst>
            </p:cNvPr>
            <p:cNvSpPr/>
            <p:nvPr/>
          </p:nvSpPr>
          <p:spPr>
            <a:xfrm>
              <a:off x="8153246" y="2007037"/>
              <a:ext cx="1113082" cy="50144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예측</a:t>
              </a:r>
              <a:endParaRPr lang="en-US" altLang="ko-KR" sz="1400" dirty="0"/>
            </a:p>
          </p:txBody>
        </p:sp>
      </p:grp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4D8E906C-7403-490C-8ACD-9C0CBE57CE33}"/>
              </a:ext>
            </a:extLst>
          </p:cNvPr>
          <p:cNvCxnSpPr>
            <a:cxnSpLocks/>
            <a:stCxn id="43" idx="3"/>
            <a:endCxn id="2048" idx="5"/>
          </p:cNvCxnSpPr>
          <p:nvPr/>
        </p:nvCxnSpPr>
        <p:spPr>
          <a:xfrm>
            <a:off x="7352133" y="2039045"/>
            <a:ext cx="1479377" cy="328519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" name="평행 사변형 2047">
            <a:extLst>
              <a:ext uri="{FF2B5EF4-FFF2-40B4-BE49-F238E27FC236}">
                <a16:creationId xmlns:a16="http://schemas.microsoft.com/office/drawing/2014/main" id="{8F92698C-BD61-4DA7-A31A-3CE7FF1B5EED}"/>
              </a:ext>
            </a:extLst>
          </p:cNvPr>
          <p:cNvSpPr/>
          <p:nvPr/>
        </p:nvSpPr>
        <p:spPr>
          <a:xfrm>
            <a:off x="8721975" y="4886099"/>
            <a:ext cx="2175412" cy="876282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모니터링 </a:t>
            </a:r>
          </a:p>
        </p:txBody>
      </p:sp>
    </p:spTree>
    <p:extLst>
      <p:ext uri="{BB962C8B-B14F-4D97-AF65-F5344CB8AC3E}">
        <p14:creationId xmlns:p14="http://schemas.microsoft.com/office/powerpoint/2010/main" val="13540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데이터 셋 </a:t>
            </a:r>
            <a:r>
              <a:rPr lang="en-US" altLang="ko-KR" dirty="0"/>
              <a:t>– </a:t>
            </a:r>
            <a:r>
              <a:rPr lang="ko-KR" altLang="en-US" dirty="0"/>
              <a:t>관측 데이터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11</a:t>
            </a:fld>
            <a:endParaRPr 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727124-172C-4FD0-B5C2-45C07AC53868}"/>
              </a:ext>
            </a:extLst>
          </p:cNvPr>
          <p:cNvSpPr/>
          <p:nvPr/>
        </p:nvSpPr>
        <p:spPr>
          <a:xfrm>
            <a:off x="642917" y="3053132"/>
            <a:ext cx="2025570" cy="659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관측 데이터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7CAD4709-9D18-4547-8EE7-08FD33E9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45137"/>
              </p:ext>
            </p:extLst>
          </p:nvPr>
        </p:nvGraphicFramePr>
        <p:xfrm>
          <a:off x="3703899" y="1947032"/>
          <a:ext cx="1597307" cy="17804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{D27102A9-8310-4765-A935-A1911B00CA55}</a:tableStyleId>
              </a:tblPr>
              <a:tblGrid>
                <a:gridCol w="1597307">
                  <a:extLst>
                    <a:ext uri="{9D8B030D-6E8A-4147-A177-3AD203B41FA5}">
                      <a16:colId xmlns:a16="http://schemas.microsoft.com/office/drawing/2014/main" val="2132534677"/>
                    </a:ext>
                  </a:extLst>
                </a:gridCol>
              </a:tblGrid>
              <a:tr h="44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수직 일사량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810014"/>
                  </a:ext>
                </a:extLst>
              </a:tr>
              <a:tr h="44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경사 일사량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348812"/>
                  </a:ext>
                </a:extLst>
              </a:tr>
              <a:tr h="44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247074"/>
                  </a:ext>
                </a:extLst>
              </a:tr>
              <a:tr h="44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외기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813480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90F698D-3421-4D14-BABE-C47290455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4633"/>
              </p:ext>
            </p:extLst>
          </p:nvPr>
        </p:nvGraphicFramePr>
        <p:xfrm>
          <a:off x="3710330" y="4263373"/>
          <a:ext cx="1590876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0876">
                  <a:extLst>
                    <a:ext uri="{9D8B030D-6E8A-4147-A177-3AD203B41FA5}">
                      <a16:colId xmlns:a16="http://schemas.microsoft.com/office/drawing/2014/main" val="191318453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lt"/>
                        </a:rPr>
                        <a:t>PV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전력량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80097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4C910DF-A684-4396-8390-48AB671BB341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3703900" y="2837267"/>
            <a:ext cx="6431" cy="1654707"/>
          </a:xfrm>
          <a:prstGeom prst="bentConnector3">
            <a:avLst>
              <a:gd name="adj1" fmla="val 365465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07AB1B-CBFF-4268-BE2B-045111D8B28D}"/>
              </a:ext>
            </a:extLst>
          </p:cNvPr>
          <p:cNvCxnSpPr>
            <a:stCxn id="2" idx="3"/>
          </p:cNvCxnSpPr>
          <p:nvPr/>
        </p:nvCxnSpPr>
        <p:spPr>
          <a:xfrm flipV="1">
            <a:off x="2668487" y="3383010"/>
            <a:ext cx="838642" cy="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CAAF868-395C-46FF-8552-463657D7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18" y="1800569"/>
            <a:ext cx="5269433" cy="350195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5C735-666B-4B6A-870F-CB4BC9B4CF87}"/>
              </a:ext>
            </a:extLst>
          </p:cNvPr>
          <p:cNvSpPr txBox="1"/>
          <p:nvPr/>
        </p:nvSpPr>
        <p:spPr>
          <a:xfrm>
            <a:off x="6336618" y="5520904"/>
            <a:ext cx="30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국내 최대 규모인 영암 태양광 발전소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5360A-FEB0-45EC-BBE7-295E2A0F7725}"/>
              </a:ext>
            </a:extLst>
          </p:cNvPr>
          <p:cNvSpPr txBox="1"/>
          <p:nvPr/>
        </p:nvSpPr>
        <p:spPr>
          <a:xfrm>
            <a:off x="742771" y="5528599"/>
            <a:ext cx="44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*PV</a:t>
            </a:r>
            <a:r>
              <a:rPr lang="en-US" altLang="ko-KR" sz="1100" dirty="0"/>
              <a:t> : photovoltaic(</a:t>
            </a:r>
            <a:r>
              <a:rPr lang="ko-KR" altLang="en-US" sz="1100" dirty="0"/>
              <a:t>태양광 발전</a:t>
            </a:r>
            <a:r>
              <a:rPr lang="en-US" altLang="ko-KR" sz="1100" dirty="0"/>
              <a:t>)</a:t>
            </a:r>
            <a:r>
              <a:rPr lang="ko-KR" altLang="en-US" sz="1100" dirty="0"/>
              <a:t>의 약어</a:t>
            </a:r>
          </a:p>
        </p:txBody>
      </p:sp>
    </p:spTree>
    <p:extLst>
      <p:ext uri="{BB962C8B-B14F-4D97-AF65-F5344CB8AC3E}">
        <p14:creationId xmlns:p14="http://schemas.microsoft.com/office/powerpoint/2010/main" val="88696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데이터 셋 </a:t>
            </a:r>
            <a:r>
              <a:rPr lang="en-US" altLang="ko-KR" dirty="0"/>
              <a:t>– </a:t>
            </a:r>
            <a:r>
              <a:rPr lang="ko-KR" altLang="en-US" dirty="0"/>
              <a:t>날씨데이터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12</a:t>
            </a:fld>
            <a:endParaRPr 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4946"/>
            <a:ext cx="5906947" cy="37958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E80F7F-A752-4484-8222-00509AC09AC4}"/>
              </a:ext>
            </a:extLst>
          </p:cNvPr>
          <p:cNvSpPr/>
          <p:nvPr/>
        </p:nvSpPr>
        <p:spPr>
          <a:xfrm>
            <a:off x="716601" y="3196244"/>
            <a:ext cx="1970202" cy="659876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날씨 데이터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8F5511-A220-485F-BF2A-83D2472BF7E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6803" y="3526182"/>
            <a:ext cx="906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4FBF091-1C88-4EED-87CE-0E287128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8228"/>
              </p:ext>
            </p:extLst>
          </p:nvPr>
        </p:nvGraphicFramePr>
        <p:xfrm>
          <a:off x="3593359" y="2514977"/>
          <a:ext cx="1970202" cy="20224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{327F97BB-C833-4FB7-BDE5-3F7075034690}</a:tableStyleId>
              </a:tblPr>
              <a:tblGrid>
                <a:gridCol w="1970202">
                  <a:extLst>
                    <a:ext uri="{9D8B030D-6E8A-4147-A177-3AD203B41FA5}">
                      <a16:colId xmlns:a16="http://schemas.microsoft.com/office/drawing/2014/main" val="3387511666"/>
                    </a:ext>
                  </a:extLst>
                </a:gridCol>
              </a:tblGrid>
              <a:tr h="67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지상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62542"/>
                  </a:ext>
                </a:extLst>
              </a:tr>
              <a:tr h="67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일사량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96598"/>
                  </a:ext>
                </a:extLst>
              </a:tr>
              <a:tr h="67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전운량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6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데이터 셋 </a:t>
            </a:r>
            <a:r>
              <a:rPr lang="en-US" altLang="ko-KR" dirty="0"/>
              <a:t>– </a:t>
            </a:r>
            <a:r>
              <a:rPr lang="ko-KR" altLang="en-US" dirty="0"/>
              <a:t>전체데이터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13</a:t>
            </a:fld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9" y="1602868"/>
            <a:ext cx="7433128" cy="3083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D7C23DA-3C0E-4796-B779-D1D8EB257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32745"/>
              </p:ext>
            </p:extLst>
          </p:nvPr>
        </p:nvGraphicFramePr>
        <p:xfrm>
          <a:off x="7948072" y="1602868"/>
          <a:ext cx="4045789" cy="43077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031908">
                  <a:extLst>
                    <a:ext uri="{9D8B030D-6E8A-4147-A177-3AD203B41FA5}">
                      <a16:colId xmlns:a16="http://schemas.microsoft.com/office/drawing/2014/main" val="3144898989"/>
                    </a:ext>
                  </a:extLst>
                </a:gridCol>
                <a:gridCol w="2013881">
                  <a:extLst>
                    <a:ext uri="{9D8B030D-6E8A-4147-A177-3AD203B41FA5}">
                      <a16:colId xmlns:a16="http://schemas.microsoft.com/office/drawing/2014/main" val="2175264069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temperature</a:t>
                      </a:r>
                      <a:endParaRPr lang="ko-KR" altLang="en-US" b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지상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1011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solRadiation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일사량</a:t>
                      </a:r>
                      <a:endParaRPr lang="en-US" altLang="ko-KR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77455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Cloud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전운량</a:t>
                      </a:r>
                      <a:endParaRPr lang="ko-KR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26505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irrModule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경사일사량</a:t>
                      </a:r>
                      <a:endParaRPr lang="ko-KR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97995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irrHorizontal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수직일사량</a:t>
                      </a:r>
                      <a:endParaRPr lang="ko-KR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83867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tempModule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모듈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24076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tempAir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외기 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92305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pvPower</a:t>
                      </a:r>
                      <a:endParaRPr lang="ko-KR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태양광 패널 전력량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887911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데이터 총 개수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3792</a:t>
                      </a:r>
                      <a:r>
                        <a:rPr lang="ko-KR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0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3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데이터 </a:t>
            </a:r>
            <a:r>
              <a:rPr lang="en-US" altLang="ko-KR" dirty="0"/>
              <a:t>– </a:t>
            </a:r>
            <a:r>
              <a:rPr lang="ko-KR" altLang="en-US" dirty="0"/>
              <a:t>일사량 측정 방법    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14</a:t>
            </a:fld>
            <a:endParaRPr 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7D9A667-A342-4470-86DF-120ADCD6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3072"/>
              </p:ext>
            </p:extLst>
          </p:nvPr>
        </p:nvGraphicFramePr>
        <p:xfrm>
          <a:off x="2354910" y="1641515"/>
          <a:ext cx="7441938" cy="3647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3720969">
                  <a:extLst>
                    <a:ext uri="{9D8B030D-6E8A-4147-A177-3AD203B41FA5}">
                      <a16:colId xmlns:a16="http://schemas.microsoft.com/office/drawing/2014/main" val="1947090027"/>
                    </a:ext>
                  </a:extLst>
                </a:gridCol>
                <a:gridCol w="3720969">
                  <a:extLst>
                    <a:ext uri="{9D8B030D-6E8A-4147-A177-3AD203B41FA5}">
                      <a16:colId xmlns:a16="http://schemas.microsoft.com/office/drawing/2014/main" val="2496717387"/>
                    </a:ext>
                  </a:extLst>
                </a:gridCol>
              </a:tblGrid>
              <a:tr h="496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수직 일사량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경사 일사량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02205"/>
                  </a:ext>
                </a:extLst>
              </a:tr>
              <a:tr h="3150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46853"/>
                  </a:ext>
                </a:extLst>
              </a:tr>
            </a:tbl>
          </a:graphicData>
        </a:graphic>
      </p:graphicFrame>
      <p:pic>
        <p:nvPicPr>
          <p:cNvPr id="16" name="Picture 1">
            <a:extLst>
              <a:ext uri="{FF2B5EF4-FFF2-40B4-BE49-F238E27FC236}">
                <a16:creationId xmlns:a16="http://schemas.microsoft.com/office/drawing/2014/main" id="{628612FF-7F92-437D-82B5-7725E2E4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52" y="2214519"/>
            <a:ext cx="3640173" cy="30740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BB512A-EDB5-4047-BF14-2EBEB773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6" y="2225119"/>
            <a:ext cx="3665402" cy="3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3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상관관계 그래프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15</a:t>
            </a:fld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143"/>
            <a:ext cx="6687928" cy="4687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687928" y="3178001"/>
            <a:ext cx="550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다음 그래프를 통해서 태양광 발전량과 일사량이 밀접한 관계를 갖는다는 것을 알 수 있다</a:t>
            </a:r>
            <a:r>
              <a:rPr lang="en-US" altLang="ko-KR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ko-KR" alt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5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4. </a:t>
            </a:r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환경 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16</a:t>
            </a:fld>
            <a:endParaRPr 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73420"/>
              </p:ext>
            </p:extLst>
          </p:nvPr>
        </p:nvGraphicFramePr>
        <p:xfrm>
          <a:off x="2429069" y="1663199"/>
          <a:ext cx="7301528" cy="41078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2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42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개발 언어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파이썬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(python)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4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파이토치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</a:t>
                      </a:r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pytorch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)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4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다중 계층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퍼셉트론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(MLP)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정규화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MinMaxScaler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r>
                        <a:rPr lang="en-US" altLang="ko-KR" sz="2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4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최적화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Adam()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비용함수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MSELoss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3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 </a:t>
            </a:r>
            <a:r>
              <a:rPr lang="ko-KR" altLang="en-US" dirty="0"/>
              <a:t>데이터 전처리 </a:t>
            </a:r>
            <a:r>
              <a:rPr lang="en-US" altLang="ko-KR" dirty="0"/>
              <a:t>– </a:t>
            </a:r>
            <a:r>
              <a:rPr lang="en-US" altLang="ko-KR" dirty="0" err="1"/>
              <a:t>MinMaxScaler</a:t>
            </a:r>
            <a:r>
              <a:rPr lang="en-US" altLang="ko-KR" dirty="0"/>
              <a:t>()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17</a:t>
            </a:fld>
            <a:endParaRPr 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26" y="3898293"/>
            <a:ext cx="5943761" cy="2059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9D813F-5703-4E93-85E3-D8E5902FE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26" y="1390272"/>
            <a:ext cx="5972035" cy="2156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2B0E37F-A1A1-4663-BF53-E3ACC8A8BAEB}"/>
              </a:ext>
            </a:extLst>
          </p:cNvPr>
          <p:cNvSpPr/>
          <p:nvPr/>
        </p:nvSpPr>
        <p:spPr>
          <a:xfrm>
            <a:off x="9968122" y="3276516"/>
            <a:ext cx="382772" cy="93577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7E1F1-4AC5-48FF-BFAC-B7CBF68F27AA}"/>
              </a:ext>
            </a:extLst>
          </p:cNvPr>
          <p:cNvSpPr txBox="1"/>
          <p:nvPr/>
        </p:nvSpPr>
        <p:spPr>
          <a:xfrm>
            <a:off x="10465754" y="3744404"/>
            <a:ext cx="77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378591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모델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18</a:t>
            </a:fld>
            <a:endParaRPr 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66" y="1354571"/>
            <a:ext cx="4425846" cy="3464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DE41664-DAE7-40F5-B255-B764A506E64E}"/>
              </a:ext>
            </a:extLst>
          </p:cNvPr>
          <p:cNvGrpSpPr/>
          <p:nvPr/>
        </p:nvGrpSpPr>
        <p:grpSpPr>
          <a:xfrm>
            <a:off x="263787" y="5396776"/>
            <a:ext cx="7371079" cy="313808"/>
            <a:chOff x="750383" y="4468206"/>
            <a:chExt cx="8142097" cy="160815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30096FF-FCD5-429B-9D86-4DDAC488C0A7}"/>
                </a:ext>
              </a:extLst>
            </p:cNvPr>
            <p:cNvSpPr txBox="1"/>
            <p:nvPr/>
          </p:nvSpPr>
          <p:spPr>
            <a:xfrm>
              <a:off x="750383" y="4487069"/>
              <a:ext cx="1773871" cy="14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effectLst/>
                </a:rPr>
                <a:t>입력층</a:t>
              </a:r>
              <a:r>
                <a:rPr lang="en-US" altLang="ko-KR" sz="1200" b="1" dirty="0">
                  <a:solidFill>
                    <a:schemeClr val="tx1"/>
                  </a:solidFill>
                  <a:effectLst/>
                </a:rPr>
                <a:t>(input layer</a:t>
              </a:r>
              <a:r>
                <a:rPr lang="en-US" altLang="ko-KR" sz="1200" dirty="0">
                  <a:effectLst/>
                </a:rPr>
                <a:t>)</a:t>
              </a:r>
              <a:endParaRPr lang="ko-KR" altLang="en-US" sz="1200" dirty="0">
                <a:effectLst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47B999B-9093-4D2E-94A9-8CB37526EA1A}"/>
                </a:ext>
              </a:extLst>
            </p:cNvPr>
            <p:cNvSpPr txBox="1"/>
            <p:nvPr/>
          </p:nvSpPr>
          <p:spPr>
            <a:xfrm>
              <a:off x="2662894" y="4468208"/>
              <a:ext cx="2017969" cy="14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effectLst/>
                </a:rPr>
                <a:t>은닉층</a:t>
              </a:r>
              <a:r>
                <a:rPr lang="en-US" altLang="ko-KR" sz="1200" b="1" dirty="0">
                  <a:solidFill>
                    <a:schemeClr val="tx1"/>
                  </a:solidFill>
                  <a:effectLst/>
                </a:rPr>
                <a:t>(hidden layer1</a:t>
              </a:r>
              <a:r>
                <a:rPr lang="en-US" altLang="ko-KR" sz="1200" b="1" dirty="0">
                  <a:effectLst/>
                </a:rPr>
                <a:t>)</a:t>
              </a:r>
              <a:endParaRPr lang="ko-KR" altLang="en-US" sz="1200" b="1" dirty="0">
                <a:effectLst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4ABD23C-4041-4430-A189-229B641FCB23}"/>
                </a:ext>
              </a:extLst>
            </p:cNvPr>
            <p:cNvSpPr txBox="1"/>
            <p:nvPr/>
          </p:nvSpPr>
          <p:spPr>
            <a:xfrm>
              <a:off x="4926847" y="4468207"/>
              <a:ext cx="1949409" cy="14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effectLst/>
                </a:rPr>
                <a:t>은닉층</a:t>
              </a:r>
              <a:r>
                <a:rPr lang="en-US" altLang="ko-KR" sz="1200" b="1" dirty="0">
                  <a:solidFill>
                    <a:schemeClr val="tx1"/>
                  </a:solidFill>
                  <a:effectLst/>
                </a:rPr>
                <a:t>(hidden layer2)</a:t>
              </a:r>
              <a:endParaRPr lang="ko-KR" altLang="en-US" sz="12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6A98C1B-8ECF-4EE5-9DD7-5AAA0A1EE098}"/>
                </a:ext>
              </a:extLst>
            </p:cNvPr>
            <p:cNvSpPr txBox="1"/>
            <p:nvPr/>
          </p:nvSpPr>
          <p:spPr>
            <a:xfrm>
              <a:off x="7059353" y="4468206"/>
              <a:ext cx="1833127" cy="14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/>
                  </a:solidFill>
                  <a:effectLst/>
                </a:rPr>
                <a:t>출력층</a:t>
              </a:r>
              <a:r>
                <a:rPr lang="en-US" altLang="ko-KR" sz="1200" b="1" dirty="0">
                  <a:solidFill>
                    <a:schemeClr val="tx1"/>
                  </a:solidFill>
                  <a:effectLst/>
                </a:rPr>
                <a:t>(output layer)</a:t>
              </a:r>
              <a:endParaRPr lang="ko-KR" altLang="en-US" sz="1200" b="1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AA24D3-ED87-4CD9-B890-95D722F4B08B}"/>
              </a:ext>
            </a:extLst>
          </p:cNvPr>
          <p:cNvGrpSpPr/>
          <p:nvPr/>
        </p:nvGrpSpPr>
        <p:grpSpPr>
          <a:xfrm>
            <a:off x="530204" y="1466799"/>
            <a:ext cx="6690727" cy="3831032"/>
            <a:chOff x="1277279" y="468909"/>
            <a:chExt cx="6690727" cy="3831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1EC000-1E45-4473-8862-092A577227A6}"/>
                </a:ext>
              </a:extLst>
            </p:cNvPr>
            <p:cNvSpPr/>
            <p:nvPr/>
          </p:nvSpPr>
          <p:spPr>
            <a:xfrm>
              <a:off x="7247926" y="1587987"/>
              <a:ext cx="720080" cy="1548916"/>
            </a:xfrm>
            <a:prstGeom prst="rect">
              <a:avLst/>
            </a:prstGeom>
            <a:solidFill>
              <a:srgbClr val="434343">
                <a:lumMod val="20000"/>
                <a:lumOff val="80000"/>
              </a:srgb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15B3CD-7560-40B9-BC98-9D5DE8DB6BBF}"/>
                </a:ext>
              </a:extLst>
            </p:cNvPr>
            <p:cNvSpPr/>
            <p:nvPr/>
          </p:nvSpPr>
          <p:spPr>
            <a:xfrm>
              <a:off x="5436096" y="468909"/>
              <a:ext cx="720080" cy="3796679"/>
            </a:xfrm>
            <a:prstGeom prst="rect">
              <a:avLst/>
            </a:prstGeom>
            <a:solidFill>
              <a:srgbClr val="434343">
                <a:lumMod val="20000"/>
                <a:lumOff val="80000"/>
              </a:srgb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E182E5-050C-4C1E-BD6C-8C51A5CB130C}"/>
                </a:ext>
              </a:extLst>
            </p:cNvPr>
            <p:cNvSpPr/>
            <p:nvPr/>
          </p:nvSpPr>
          <p:spPr>
            <a:xfrm>
              <a:off x="3224943" y="503262"/>
              <a:ext cx="720080" cy="3796679"/>
            </a:xfrm>
            <a:prstGeom prst="rect">
              <a:avLst/>
            </a:prstGeom>
            <a:solidFill>
              <a:srgbClr val="434343">
                <a:lumMod val="20000"/>
                <a:lumOff val="80000"/>
              </a:srgb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269B60-C3AF-4155-B8E6-A67DF999AAEF}"/>
                </a:ext>
              </a:extLst>
            </p:cNvPr>
            <p:cNvSpPr/>
            <p:nvPr/>
          </p:nvSpPr>
          <p:spPr>
            <a:xfrm>
              <a:off x="1277279" y="915565"/>
              <a:ext cx="720080" cy="2765783"/>
            </a:xfrm>
            <a:prstGeom prst="rect">
              <a:avLst/>
            </a:prstGeom>
            <a:solidFill>
              <a:srgbClr val="434343">
                <a:lumMod val="20000"/>
                <a:lumOff val="80000"/>
              </a:srgb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6850B8-7D79-4C63-BCD2-70EE5770BBFB}"/>
                </a:ext>
              </a:extLst>
            </p:cNvPr>
            <p:cNvSpPr/>
            <p:nvPr/>
          </p:nvSpPr>
          <p:spPr>
            <a:xfrm>
              <a:off x="3436063" y="63523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DA221D6-FCAB-429A-B81D-D19C79EBFA37}"/>
                </a:ext>
              </a:extLst>
            </p:cNvPr>
            <p:cNvSpPr/>
            <p:nvPr/>
          </p:nvSpPr>
          <p:spPr>
            <a:xfrm>
              <a:off x="3437519" y="1033951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5E4740-3A9F-4AA8-8A71-F6707B39301D}"/>
                </a:ext>
              </a:extLst>
            </p:cNvPr>
            <p:cNvSpPr/>
            <p:nvPr/>
          </p:nvSpPr>
          <p:spPr>
            <a:xfrm>
              <a:off x="3437519" y="138094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15C8A6D-32DB-4EE7-A9B8-264A7858A5EB}"/>
                </a:ext>
              </a:extLst>
            </p:cNvPr>
            <p:cNvSpPr/>
            <p:nvPr/>
          </p:nvSpPr>
          <p:spPr>
            <a:xfrm>
              <a:off x="3437519" y="174098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FA90AED-9BB5-4AEB-BC98-8E470F5081DB}"/>
                </a:ext>
              </a:extLst>
            </p:cNvPr>
            <p:cNvSpPr/>
            <p:nvPr/>
          </p:nvSpPr>
          <p:spPr>
            <a:xfrm>
              <a:off x="3437519" y="210102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97F9D8-AEE7-4066-9B94-253A297DCE3B}"/>
                </a:ext>
              </a:extLst>
            </p:cNvPr>
            <p:cNvSpPr/>
            <p:nvPr/>
          </p:nvSpPr>
          <p:spPr>
            <a:xfrm>
              <a:off x="3437519" y="246106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594B80-0DCA-4277-98E7-CD9A266FD3F9}"/>
                </a:ext>
              </a:extLst>
            </p:cNvPr>
            <p:cNvSpPr/>
            <p:nvPr/>
          </p:nvSpPr>
          <p:spPr>
            <a:xfrm>
              <a:off x="3437519" y="282110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93F0811-51B3-471F-A88C-23D66DC1E1CA}"/>
                </a:ext>
              </a:extLst>
            </p:cNvPr>
            <p:cNvSpPr/>
            <p:nvPr/>
          </p:nvSpPr>
          <p:spPr>
            <a:xfrm>
              <a:off x="3427742" y="318114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065CDD6-7668-4306-9922-27BAD0E2E329}"/>
                </a:ext>
              </a:extLst>
            </p:cNvPr>
            <p:cNvSpPr/>
            <p:nvPr/>
          </p:nvSpPr>
          <p:spPr>
            <a:xfrm>
              <a:off x="3440967" y="354118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78933F-CB8F-4612-9C33-3C9581801959}"/>
                </a:ext>
              </a:extLst>
            </p:cNvPr>
            <p:cNvSpPr/>
            <p:nvPr/>
          </p:nvSpPr>
          <p:spPr>
            <a:xfrm>
              <a:off x="3421575" y="390122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D290C4-80A0-491C-BAB0-8752641F8BF4}"/>
                </a:ext>
              </a:extLst>
            </p:cNvPr>
            <p:cNvSpPr/>
            <p:nvPr/>
          </p:nvSpPr>
          <p:spPr>
            <a:xfrm>
              <a:off x="5668311" y="63523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8DDE1E1-0C91-413C-8306-27B933A8A7F9}"/>
                </a:ext>
              </a:extLst>
            </p:cNvPr>
            <p:cNvSpPr/>
            <p:nvPr/>
          </p:nvSpPr>
          <p:spPr>
            <a:xfrm>
              <a:off x="5652120" y="1033951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DB64292-6F57-4709-BF43-71A5F501AC57}"/>
                </a:ext>
              </a:extLst>
            </p:cNvPr>
            <p:cNvSpPr/>
            <p:nvPr/>
          </p:nvSpPr>
          <p:spPr>
            <a:xfrm>
              <a:off x="5652120" y="1740980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5F6818-4161-4523-9B93-29D00FE6BEB2}"/>
                </a:ext>
              </a:extLst>
            </p:cNvPr>
            <p:cNvSpPr/>
            <p:nvPr/>
          </p:nvSpPr>
          <p:spPr>
            <a:xfrm>
              <a:off x="5669767" y="2101019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82587E-C2B1-4746-86D1-A69F3B290B3D}"/>
                </a:ext>
              </a:extLst>
            </p:cNvPr>
            <p:cNvSpPr/>
            <p:nvPr/>
          </p:nvSpPr>
          <p:spPr>
            <a:xfrm>
              <a:off x="5669767" y="2461058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4D7959F-595A-47C8-826C-9720F4CAA145}"/>
                </a:ext>
              </a:extLst>
            </p:cNvPr>
            <p:cNvSpPr/>
            <p:nvPr/>
          </p:nvSpPr>
          <p:spPr>
            <a:xfrm>
              <a:off x="5669767" y="2821098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310AC9-4D85-4419-90E1-ED4A07C99419}"/>
                </a:ext>
              </a:extLst>
            </p:cNvPr>
            <p:cNvSpPr/>
            <p:nvPr/>
          </p:nvSpPr>
          <p:spPr>
            <a:xfrm>
              <a:off x="5652120" y="3181138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FFD9E70-9B6C-4C13-B05B-C0DACCDC2487}"/>
                </a:ext>
              </a:extLst>
            </p:cNvPr>
            <p:cNvSpPr/>
            <p:nvPr/>
          </p:nvSpPr>
          <p:spPr>
            <a:xfrm>
              <a:off x="5652120" y="3541178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FF5A399-BA07-4834-82D1-CD56925F5EB2}"/>
                </a:ext>
              </a:extLst>
            </p:cNvPr>
            <p:cNvSpPr/>
            <p:nvPr/>
          </p:nvSpPr>
          <p:spPr>
            <a:xfrm>
              <a:off x="5669767" y="3892451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BAB165-EBD8-47A2-B1BA-9AF4EBB6CAE5}"/>
                </a:ext>
              </a:extLst>
            </p:cNvPr>
            <p:cNvSpPr/>
            <p:nvPr/>
          </p:nvSpPr>
          <p:spPr>
            <a:xfrm>
              <a:off x="5663806" y="1380939"/>
              <a:ext cx="288032" cy="280335"/>
            </a:xfrm>
            <a:prstGeom prst="ellipse">
              <a:avLst/>
            </a:prstGeom>
            <a:solidFill>
              <a:srgbClr val="263248">
                <a:lumMod val="40000"/>
                <a:lumOff val="6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B0F4F58-A92B-461E-9549-2E1895B99481}"/>
                </a:ext>
              </a:extLst>
            </p:cNvPr>
            <p:cNvSpPr/>
            <p:nvPr/>
          </p:nvSpPr>
          <p:spPr>
            <a:xfrm>
              <a:off x="1493303" y="1740980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00068A3-E35C-4413-ACCD-1AB71594AB7C}"/>
                </a:ext>
              </a:extLst>
            </p:cNvPr>
            <p:cNvSpPr/>
            <p:nvPr/>
          </p:nvSpPr>
          <p:spPr>
            <a:xfrm>
              <a:off x="1493303" y="2101018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56141F3-FECA-409A-8C1C-AABB9A85CFE6}"/>
                </a:ext>
              </a:extLst>
            </p:cNvPr>
            <p:cNvSpPr/>
            <p:nvPr/>
          </p:nvSpPr>
          <p:spPr>
            <a:xfrm>
              <a:off x="1493303" y="2461057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EB44651-F126-4F31-A851-D7B03B2A2661}"/>
                </a:ext>
              </a:extLst>
            </p:cNvPr>
            <p:cNvSpPr/>
            <p:nvPr/>
          </p:nvSpPr>
          <p:spPr>
            <a:xfrm>
              <a:off x="1493303" y="2821100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72AC19F-B6A3-44AE-908E-B6183D7B86EC}"/>
                </a:ext>
              </a:extLst>
            </p:cNvPr>
            <p:cNvSpPr/>
            <p:nvPr/>
          </p:nvSpPr>
          <p:spPr>
            <a:xfrm>
              <a:off x="7469967" y="2227082"/>
              <a:ext cx="288032" cy="280335"/>
            </a:xfrm>
            <a:prstGeom prst="ellipse">
              <a:avLst/>
            </a:prstGeom>
            <a:solidFill>
              <a:srgbClr val="92A8C8">
                <a:lumMod val="75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66CB5F-CC35-447A-AE9B-0B187C9A9516}"/>
                </a:ext>
              </a:extLst>
            </p:cNvPr>
            <p:cNvCxnSpPr>
              <a:stCxn id="37" idx="6"/>
            </p:cNvCxnSpPr>
            <p:nvPr/>
          </p:nvCxnSpPr>
          <p:spPr>
            <a:xfrm flipV="1">
              <a:off x="1781335" y="808725"/>
              <a:ext cx="1656184" cy="1072423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1DD9661-A624-4298-9127-AC1A151214B1}"/>
                </a:ext>
              </a:extLst>
            </p:cNvPr>
            <p:cNvCxnSpPr>
              <a:stCxn id="37" idx="6"/>
              <a:endCxn id="18" idx="2"/>
            </p:cNvCxnSpPr>
            <p:nvPr/>
          </p:nvCxnSpPr>
          <p:spPr>
            <a:xfrm flipV="1">
              <a:off x="1781335" y="1174119"/>
              <a:ext cx="1656184" cy="707029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893B076-A7BB-4023-BAB0-876F4119F704}"/>
                </a:ext>
              </a:extLst>
            </p:cNvPr>
            <p:cNvCxnSpPr>
              <a:stCxn id="37" idx="6"/>
              <a:endCxn id="20" idx="2"/>
            </p:cNvCxnSpPr>
            <p:nvPr/>
          </p:nvCxnSpPr>
          <p:spPr>
            <a:xfrm>
              <a:off x="1781335" y="1881148"/>
              <a:ext cx="165618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B2E5C94-D32D-4BD6-96C8-AA5BB520DDAC}"/>
                </a:ext>
              </a:extLst>
            </p:cNvPr>
            <p:cNvCxnSpPr>
              <a:stCxn id="37" idx="6"/>
              <a:endCxn id="21" idx="2"/>
            </p:cNvCxnSpPr>
            <p:nvPr/>
          </p:nvCxnSpPr>
          <p:spPr>
            <a:xfrm>
              <a:off x="1781335" y="1881148"/>
              <a:ext cx="1656184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54376D-67EF-45EA-AA5C-1AB8B9E5D798}"/>
                </a:ext>
              </a:extLst>
            </p:cNvPr>
            <p:cNvCxnSpPr>
              <a:stCxn id="37" idx="6"/>
              <a:endCxn id="22" idx="2"/>
            </p:cNvCxnSpPr>
            <p:nvPr/>
          </p:nvCxnSpPr>
          <p:spPr>
            <a:xfrm>
              <a:off x="1781335" y="1881148"/>
              <a:ext cx="1656184" cy="72008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9E824C9-A84A-496E-BBD7-B2410646F630}"/>
                </a:ext>
              </a:extLst>
            </p:cNvPr>
            <p:cNvCxnSpPr>
              <a:stCxn id="37" idx="6"/>
              <a:endCxn id="23" idx="2"/>
            </p:cNvCxnSpPr>
            <p:nvPr/>
          </p:nvCxnSpPr>
          <p:spPr>
            <a:xfrm>
              <a:off x="1781335" y="1881148"/>
              <a:ext cx="1656184" cy="108012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6659786-91C3-4ABE-A686-091278433440}"/>
                </a:ext>
              </a:extLst>
            </p:cNvPr>
            <p:cNvCxnSpPr>
              <a:stCxn id="37" idx="6"/>
              <a:endCxn id="24" idx="2"/>
            </p:cNvCxnSpPr>
            <p:nvPr/>
          </p:nvCxnSpPr>
          <p:spPr>
            <a:xfrm>
              <a:off x="1781335" y="1881148"/>
              <a:ext cx="1646407" cy="144016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2686EB-5AEC-4E07-A853-EB5A7304C050}"/>
                </a:ext>
              </a:extLst>
            </p:cNvPr>
            <p:cNvCxnSpPr>
              <a:stCxn id="37" idx="6"/>
              <a:endCxn id="25" idx="2"/>
            </p:cNvCxnSpPr>
            <p:nvPr/>
          </p:nvCxnSpPr>
          <p:spPr>
            <a:xfrm>
              <a:off x="1781335" y="1881148"/>
              <a:ext cx="1659632" cy="180020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52B2D3D-A0E3-4DFC-A8E8-988EB5C8C494}"/>
                </a:ext>
              </a:extLst>
            </p:cNvPr>
            <p:cNvCxnSpPr>
              <a:stCxn id="37" idx="6"/>
              <a:endCxn id="26" idx="2"/>
            </p:cNvCxnSpPr>
            <p:nvPr/>
          </p:nvCxnSpPr>
          <p:spPr>
            <a:xfrm>
              <a:off x="1781335" y="1881148"/>
              <a:ext cx="1640240" cy="2160240"/>
            </a:xfrm>
            <a:prstGeom prst="straightConnector1">
              <a:avLst/>
            </a:prstGeom>
            <a:noFill/>
            <a:ln w="9525" cap="flat" cmpd="sng" algn="ctr">
              <a:solidFill>
                <a:srgbClr val="263248"/>
              </a:solidFill>
              <a:prstDash val="soli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3C0087-6D56-413F-840B-B09E592CB228}"/>
                </a:ext>
              </a:extLst>
            </p:cNvPr>
            <p:cNvCxnSpPr>
              <a:stCxn id="38" idx="6"/>
            </p:cNvCxnSpPr>
            <p:nvPr/>
          </p:nvCxnSpPr>
          <p:spPr>
            <a:xfrm flipV="1">
              <a:off x="1781335" y="808725"/>
              <a:ext cx="1656184" cy="143246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D8DD5FF-4B72-436F-926C-1A591A1E158D}"/>
                </a:ext>
              </a:extLst>
            </p:cNvPr>
            <p:cNvCxnSpPr>
              <a:stCxn id="38" idx="6"/>
              <a:endCxn id="18" idx="2"/>
            </p:cNvCxnSpPr>
            <p:nvPr/>
          </p:nvCxnSpPr>
          <p:spPr>
            <a:xfrm flipV="1">
              <a:off x="1781335" y="1174119"/>
              <a:ext cx="1656184" cy="106706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5C2CD4E-CDF5-44BC-94B0-B9DF185890E7}"/>
                </a:ext>
              </a:extLst>
            </p:cNvPr>
            <p:cNvCxnSpPr>
              <a:stCxn id="38" idx="6"/>
              <a:endCxn id="19" idx="2"/>
            </p:cNvCxnSpPr>
            <p:nvPr/>
          </p:nvCxnSpPr>
          <p:spPr>
            <a:xfrm flipV="1">
              <a:off x="1781335" y="1521108"/>
              <a:ext cx="1656184" cy="7200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9D5C8ED-2E1E-4DAE-8189-1F059FC94149}"/>
                </a:ext>
              </a:extLst>
            </p:cNvPr>
            <p:cNvCxnSpPr>
              <a:stCxn id="38" idx="6"/>
              <a:endCxn id="20" idx="2"/>
            </p:cNvCxnSpPr>
            <p:nvPr/>
          </p:nvCxnSpPr>
          <p:spPr>
            <a:xfrm flipV="1">
              <a:off x="1781335" y="1881148"/>
              <a:ext cx="1656184" cy="3600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575E353-2172-4E4D-8717-B80E2872E3EF}"/>
                </a:ext>
              </a:extLst>
            </p:cNvPr>
            <p:cNvCxnSpPr>
              <a:stCxn id="38" idx="6"/>
              <a:endCxn id="21" idx="2"/>
            </p:cNvCxnSpPr>
            <p:nvPr/>
          </p:nvCxnSpPr>
          <p:spPr>
            <a:xfrm>
              <a:off x="1781335" y="2241186"/>
              <a:ext cx="1656184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13F4C3D-7C10-4D8B-B7C2-1E72F7ED3C03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>
              <a:off x="1781335" y="2241186"/>
              <a:ext cx="1656184" cy="3600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2DB5328-1CF8-414B-9E99-AC72166550F3}"/>
                </a:ext>
              </a:extLst>
            </p:cNvPr>
            <p:cNvCxnSpPr>
              <a:stCxn id="38" idx="6"/>
              <a:endCxn id="23" idx="2"/>
            </p:cNvCxnSpPr>
            <p:nvPr/>
          </p:nvCxnSpPr>
          <p:spPr>
            <a:xfrm>
              <a:off x="1781335" y="2241186"/>
              <a:ext cx="1656184" cy="7200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78C84DA-11E9-4AB7-8071-C577D508F33D}"/>
                </a:ext>
              </a:extLst>
            </p:cNvPr>
            <p:cNvCxnSpPr>
              <a:stCxn id="38" idx="6"/>
              <a:endCxn id="24" idx="2"/>
            </p:cNvCxnSpPr>
            <p:nvPr/>
          </p:nvCxnSpPr>
          <p:spPr>
            <a:xfrm>
              <a:off x="1781335" y="2241186"/>
              <a:ext cx="1646407" cy="108012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F11BF89-081A-422E-B3B5-F6400AAF3F59}"/>
                </a:ext>
              </a:extLst>
            </p:cNvPr>
            <p:cNvCxnSpPr>
              <a:stCxn id="38" idx="6"/>
              <a:endCxn id="25" idx="2"/>
            </p:cNvCxnSpPr>
            <p:nvPr/>
          </p:nvCxnSpPr>
          <p:spPr>
            <a:xfrm>
              <a:off x="1781335" y="2241186"/>
              <a:ext cx="1659632" cy="144016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4A50D9-B7ED-4E4E-A214-C67500DED49D}"/>
                </a:ext>
              </a:extLst>
            </p:cNvPr>
            <p:cNvCxnSpPr>
              <a:stCxn id="38" idx="6"/>
              <a:endCxn id="26" idx="2"/>
            </p:cNvCxnSpPr>
            <p:nvPr/>
          </p:nvCxnSpPr>
          <p:spPr>
            <a:xfrm>
              <a:off x="1781335" y="2241186"/>
              <a:ext cx="1640240" cy="180020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5D9DAE4-F562-4AE1-B5F8-58C05866FB89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1781335" y="808725"/>
              <a:ext cx="1656184" cy="179250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55F1387-405F-4BDB-B35A-29FD2F248E0D}"/>
                </a:ext>
              </a:extLst>
            </p:cNvPr>
            <p:cNvCxnSpPr>
              <a:stCxn id="39" idx="6"/>
              <a:endCxn id="18" idx="2"/>
            </p:cNvCxnSpPr>
            <p:nvPr/>
          </p:nvCxnSpPr>
          <p:spPr>
            <a:xfrm flipV="1">
              <a:off x="1781335" y="1174119"/>
              <a:ext cx="1656184" cy="142710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3DBA57A-1BB0-483B-B404-2076E55424A1}"/>
                </a:ext>
              </a:extLst>
            </p:cNvPr>
            <p:cNvCxnSpPr>
              <a:stCxn id="39" idx="6"/>
              <a:endCxn id="19" idx="2"/>
            </p:cNvCxnSpPr>
            <p:nvPr/>
          </p:nvCxnSpPr>
          <p:spPr>
            <a:xfrm flipV="1">
              <a:off x="1781335" y="1521108"/>
              <a:ext cx="1656184" cy="108011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93CFDC2-0A96-4019-90FD-E7522D472C66}"/>
                </a:ext>
              </a:extLst>
            </p:cNvPr>
            <p:cNvCxnSpPr>
              <a:stCxn id="39" idx="6"/>
              <a:endCxn id="20" idx="2"/>
            </p:cNvCxnSpPr>
            <p:nvPr/>
          </p:nvCxnSpPr>
          <p:spPr>
            <a:xfrm flipV="1">
              <a:off x="1781335" y="1881148"/>
              <a:ext cx="1656184" cy="72007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8B6215E-C3B9-4011-ABF0-F3303FC9BC35}"/>
                </a:ext>
              </a:extLst>
            </p:cNvPr>
            <p:cNvCxnSpPr>
              <a:stCxn id="39" idx="6"/>
              <a:endCxn id="21" idx="2"/>
            </p:cNvCxnSpPr>
            <p:nvPr/>
          </p:nvCxnSpPr>
          <p:spPr>
            <a:xfrm flipV="1">
              <a:off x="1781335" y="2241188"/>
              <a:ext cx="1656184" cy="36003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843EA83-2DC6-4E05-99EB-D18C3EE6FFC4}"/>
                </a:ext>
              </a:extLst>
            </p:cNvPr>
            <p:cNvCxnSpPr>
              <a:stCxn id="39" idx="6"/>
              <a:endCxn id="22" idx="2"/>
            </p:cNvCxnSpPr>
            <p:nvPr/>
          </p:nvCxnSpPr>
          <p:spPr>
            <a:xfrm>
              <a:off x="1781335" y="2601225"/>
              <a:ext cx="1656184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B7EF088-9E9C-4567-A1B5-5AC065694697}"/>
                </a:ext>
              </a:extLst>
            </p:cNvPr>
            <p:cNvCxnSpPr>
              <a:stCxn id="39" idx="6"/>
              <a:endCxn id="23" idx="2"/>
            </p:cNvCxnSpPr>
            <p:nvPr/>
          </p:nvCxnSpPr>
          <p:spPr>
            <a:xfrm>
              <a:off x="1781335" y="2601225"/>
              <a:ext cx="1656184" cy="36004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6432FB7-7B88-45B5-B096-444A9CE8FB6A}"/>
                </a:ext>
              </a:extLst>
            </p:cNvPr>
            <p:cNvCxnSpPr>
              <a:stCxn id="39" idx="6"/>
              <a:endCxn id="24" idx="2"/>
            </p:cNvCxnSpPr>
            <p:nvPr/>
          </p:nvCxnSpPr>
          <p:spPr>
            <a:xfrm>
              <a:off x="1781335" y="2601225"/>
              <a:ext cx="1646407" cy="72008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A9E38332-A24F-4014-9C09-9E32EB957E67}"/>
                </a:ext>
              </a:extLst>
            </p:cNvPr>
            <p:cNvCxnSpPr>
              <a:stCxn id="39" idx="6"/>
              <a:endCxn id="25" idx="2"/>
            </p:cNvCxnSpPr>
            <p:nvPr/>
          </p:nvCxnSpPr>
          <p:spPr>
            <a:xfrm>
              <a:off x="1781335" y="2601225"/>
              <a:ext cx="1659632" cy="108012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B505D0E-F53D-4BBD-80BB-2138C8A92109}"/>
                </a:ext>
              </a:extLst>
            </p:cNvPr>
            <p:cNvCxnSpPr>
              <a:stCxn id="39" idx="6"/>
              <a:endCxn id="26" idx="2"/>
            </p:cNvCxnSpPr>
            <p:nvPr/>
          </p:nvCxnSpPr>
          <p:spPr>
            <a:xfrm>
              <a:off x="1781335" y="2601225"/>
              <a:ext cx="1640240" cy="144016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0FF02AD-0FAD-4E9D-9039-0A63F4B7DB8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781335" y="808725"/>
              <a:ext cx="1656184" cy="215254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95A81D6-0892-4268-974D-88DAE472E4C3}"/>
                </a:ext>
              </a:extLst>
            </p:cNvPr>
            <p:cNvCxnSpPr>
              <a:stCxn id="40" idx="6"/>
              <a:endCxn id="18" idx="2"/>
            </p:cNvCxnSpPr>
            <p:nvPr/>
          </p:nvCxnSpPr>
          <p:spPr>
            <a:xfrm flipV="1">
              <a:off x="1781335" y="1174119"/>
              <a:ext cx="1656184" cy="178714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576EAEB-930A-4652-9FBE-5ED8CEE02C28}"/>
                </a:ext>
              </a:extLst>
            </p:cNvPr>
            <p:cNvCxnSpPr>
              <a:stCxn id="40" idx="6"/>
              <a:endCxn id="19" idx="2"/>
            </p:cNvCxnSpPr>
            <p:nvPr/>
          </p:nvCxnSpPr>
          <p:spPr>
            <a:xfrm flipV="1">
              <a:off x="1781335" y="1521108"/>
              <a:ext cx="1656184" cy="144016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85F7356-1445-4733-9F1E-7A77CA50ABA6}"/>
                </a:ext>
              </a:extLst>
            </p:cNvPr>
            <p:cNvCxnSpPr>
              <a:stCxn id="40" idx="6"/>
              <a:endCxn id="20" idx="2"/>
            </p:cNvCxnSpPr>
            <p:nvPr/>
          </p:nvCxnSpPr>
          <p:spPr>
            <a:xfrm flipV="1">
              <a:off x="1781335" y="1881148"/>
              <a:ext cx="1656184" cy="108012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0C45518-7E8C-4F07-B857-F4F1AFE177E6}"/>
                </a:ext>
              </a:extLst>
            </p:cNvPr>
            <p:cNvCxnSpPr>
              <a:stCxn id="40" idx="6"/>
              <a:endCxn id="21" idx="2"/>
            </p:cNvCxnSpPr>
            <p:nvPr/>
          </p:nvCxnSpPr>
          <p:spPr>
            <a:xfrm flipV="1">
              <a:off x="1781335" y="2241188"/>
              <a:ext cx="1656184" cy="72008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C37DBC-9115-4559-8812-1DD72D60F15B}"/>
                </a:ext>
              </a:extLst>
            </p:cNvPr>
            <p:cNvCxnSpPr>
              <a:stCxn id="40" idx="6"/>
              <a:endCxn id="22" idx="2"/>
            </p:cNvCxnSpPr>
            <p:nvPr/>
          </p:nvCxnSpPr>
          <p:spPr>
            <a:xfrm flipV="1">
              <a:off x="1781335" y="2601228"/>
              <a:ext cx="1656184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FD7EFAC-F113-4E84-B73C-336DDF3706E1}"/>
                </a:ext>
              </a:extLst>
            </p:cNvPr>
            <p:cNvCxnSpPr>
              <a:stCxn id="40" idx="6"/>
              <a:endCxn id="23" idx="2"/>
            </p:cNvCxnSpPr>
            <p:nvPr/>
          </p:nvCxnSpPr>
          <p:spPr>
            <a:xfrm>
              <a:off x="1781335" y="2961268"/>
              <a:ext cx="165618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C197EAD-803C-43DD-8064-7912C05983F3}"/>
                </a:ext>
              </a:extLst>
            </p:cNvPr>
            <p:cNvCxnSpPr>
              <a:stCxn id="40" idx="6"/>
              <a:endCxn id="24" idx="2"/>
            </p:cNvCxnSpPr>
            <p:nvPr/>
          </p:nvCxnSpPr>
          <p:spPr>
            <a:xfrm>
              <a:off x="1781335" y="2961268"/>
              <a:ext cx="1646407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B7BC9E7-0098-482A-9296-E4F37553C202}"/>
                </a:ext>
              </a:extLst>
            </p:cNvPr>
            <p:cNvCxnSpPr>
              <a:stCxn id="40" idx="6"/>
              <a:endCxn id="25" idx="2"/>
            </p:cNvCxnSpPr>
            <p:nvPr/>
          </p:nvCxnSpPr>
          <p:spPr>
            <a:xfrm>
              <a:off x="1781335" y="2961268"/>
              <a:ext cx="1659632" cy="72008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DDA487F-E051-4559-AF7A-B77E4066CDA0}"/>
                </a:ext>
              </a:extLst>
            </p:cNvPr>
            <p:cNvCxnSpPr>
              <a:stCxn id="40" idx="6"/>
              <a:endCxn id="26" idx="2"/>
            </p:cNvCxnSpPr>
            <p:nvPr/>
          </p:nvCxnSpPr>
          <p:spPr>
            <a:xfrm>
              <a:off x="1781335" y="2961268"/>
              <a:ext cx="1640240" cy="108012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9A243E7-F743-443A-AE56-836F4A9B5131}"/>
                </a:ext>
              </a:extLst>
            </p:cNvPr>
            <p:cNvCxnSpPr/>
            <p:nvPr/>
          </p:nvCxnSpPr>
          <p:spPr>
            <a:xfrm>
              <a:off x="3725551" y="808725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67B9A3C-A82E-4AAE-89BE-4F951C896DCC}"/>
                </a:ext>
              </a:extLst>
            </p:cNvPr>
            <p:cNvCxnSpPr>
              <a:endCxn id="28" idx="2"/>
            </p:cNvCxnSpPr>
            <p:nvPr/>
          </p:nvCxnSpPr>
          <p:spPr>
            <a:xfrm>
              <a:off x="3725551" y="808725"/>
              <a:ext cx="1926569" cy="365394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8FCE144-DF54-49C0-928F-B6367E0EF497}"/>
                </a:ext>
              </a:extLst>
            </p:cNvPr>
            <p:cNvCxnSpPr>
              <a:stCxn id="18" idx="6"/>
            </p:cNvCxnSpPr>
            <p:nvPr/>
          </p:nvCxnSpPr>
          <p:spPr>
            <a:xfrm flipV="1">
              <a:off x="3725551" y="808725"/>
              <a:ext cx="1944216" cy="365394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B277675E-11FA-46DE-AFE6-1E512C7D3C99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3725551" y="808725"/>
              <a:ext cx="1938255" cy="7123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A43E317-3003-4154-A6DB-9F3411B68AC2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3725551" y="808725"/>
              <a:ext cx="1926569" cy="107242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223B04A-EF88-4F6E-A1CE-2EF6A9DA7136}"/>
                </a:ext>
              </a:extLst>
            </p:cNvPr>
            <p:cNvCxnSpPr>
              <a:endCxn id="30" idx="2"/>
            </p:cNvCxnSpPr>
            <p:nvPr/>
          </p:nvCxnSpPr>
          <p:spPr>
            <a:xfrm>
              <a:off x="3725551" y="808725"/>
              <a:ext cx="1944216" cy="143246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2003A2A-6204-4E26-B31E-46990422A9D8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725551" y="808725"/>
              <a:ext cx="1944216" cy="179250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CE48E7C-B20E-4BDF-892C-0BE0D4876DAE}"/>
                </a:ext>
              </a:extLst>
            </p:cNvPr>
            <p:cNvCxnSpPr>
              <a:endCxn id="32" idx="2"/>
            </p:cNvCxnSpPr>
            <p:nvPr/>
          </p:nvCxnSpPr>
          <p:spPr>
            <a:xfrm>
              <a:off x="3725551" y="808725"/>
              <a:ext cx="1944216" cy="215254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94F4B01-F1A5-4199-8BF0-7785A8BFC915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3725551" y="808725"/>
              <a:ext cx="1926569" cy="251258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3B8DC4B-BD8B-49CD-92DD-67A7B130879A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3725551" y="808725"/>
              <a:ext cx="1926569" cy="287262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4F7CD63-7623-43F4-AE71-4CDE405407B3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725551" y="808725"/>
              <a:ext cx="1944216" cy="3223894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5E53F9E-B319-4142-B7A1-4D62CB8F2FD1}"/>
                </a:ext>
              </a:extLst>
            </p:cNvPr>
            <p:cNvCxnSpPr>
              <a:stCxn id="18" idx="6"/>
              <a:endCxn id="28" idx="2"/>
            </p:cNvCxnSpPr>
            <p:nvPr/>
          </p:nvCxnSpPr>
          <p:spPr>
            <a:xfrm>
              <a:off x="3725551" y="1174119"/>
              <a:ext cx="192656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575009-25E3-447D-A202-75AE5577F975}"/>
                </a:ext>
              </a:extLst>
            </p:cNvPr>
            <p:cNvCxnSpPr>
              <a:stCxn id="18" idx="6"/>
              <a:endCxn id="36" idx="2"/>
            </p:cNvCxnSpPr>
            <p:nvPr/>
          </p:nvCxnSpPr>
          <p:spPr>
            <a:xfrm>
              <a:off x="3725551" y="1174119"/>
              <a:ext cx="1938255" cy="34698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E52A6062-CD16-4810-8B9D-14AED02590B3}"/>
                </a:ext>
              </a:extLst>
            </p:cNvPr>
            <p:cNvCxnSpPr>
              <a:stCxn id="18" idx="6"/>
              <a:endCxn id="29" idx="2"/>
            </p:cNvCxnSpPr>
            <p:nvPr/>
          </p:nvCxnSpPr>
          <p:spPr>
            <a:xfrm>
              <a:off x="3725551" y="1174119"/>
              <a:ext cx="1926569" cy="70702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519D51B-25D0-4A9E-8A99-51BAC04B0A89}"/>
                </a:ext>
              </a:extLst>
            </p:cNvPr>
            <p:cNvCxnSpPr>
              <a:stCxn id="18" idx="6"/>
              <a:endCxn id="30" idx="2"/>
            </p:cNvCxnSpPr>
            <p:nvPr/>
          </p:nvCxnSpPr>
          <p:spPr>
            <a:xfrm>
              <a:off x="3725551" y="1174119"/>
              <a:ext cx="1944216" cy="106706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0A573DB-2843-4567-AB91-E557C3E59D8A}"/>
                </a:ext>
              </a:extLst>
            </p:cNvPr>
            <p:cNvCxnSpPr>
              <a:stCxn id="18" idx="6"/>
              <a:endCxn id="31" idx="2"/>
            </p:cNvCxnSpPr>
            <p:nvPr/>
          </p:nvCxnSpPr>
          <p:spPr>
            <a:xfrm>
              <a:off x="3725551" y="1174119"/>
              <a:ext cx="1944216" cy="142710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A8F3A46-EB67-457F-88C5-1C4E10F477B8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>
              <a:off x="3725551" y="1174119"/>
              <a:ext cx="1944216" cy="178714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85B9A62-AA5D-48F9-92F8-B9DE3224748A}"/>
                </a:ext>
              </a:extLst>
            </p:cNvPr>
            <p:cNvCxnSpPr>
              <a:stCxn id="18" idx="6"/>
              <a:endCxn id="33" idx="2"/>
            </p:cNvCxnSpPr>
            <p:nvPr/>
          </p:nvCxnSpPr>
          <p:spPr>
            <a:xfrm>
              <a:off x="3725551" y="1174119"/>
              <a:ext cx="1926569" cy="214718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74BD5545-3A29-4917-845E-ACA9013DE91F}"/>
                </a:ext>
              </a:extLst>
            </p:cNvPr>
            <p:cNvCxnSpPr>
              <a:stCxn id="18" idx="6"/>
              <a:endCxn id="34" idx="2"/>
            </p:cNvCxnSpPr>
            <p:nvPr/>
          </p:nvCxnSpPr>
          <p:spPr>
            <a:xfrm>
              <a:off x="3725551" y="1174119"/>
              <a:ext cx="1926569" cy="250722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744D0A8-952A-4D14-822C-422F91D83B12}"/>
                </a:ext>
              </a:extLst>
            </p:cNvPr>
            <p:cNvCxnSpPr>
              <a:stCxn id="18" idx="6"/>
              <a:endCxn id="35" idx="2"/>
            </p:cNvCxnSpPr>
            <p:nvPr/>
          </p:nvCxnSpPr>
          <p:spPr>
            <a:xfrm>
              <a:off x="3725551" y="1174119"/>
              <a:ext cx="1944216" cy="285850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BF87C69-D312-4DAC-9CFF-9B32D915741A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3725551" y="808725"/>
              <a:ext cx="1944216" cy="71238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DF9093FE-DC4C-4E39-B37F-104243807D4A}"/>
                </a:ext>
              </a:extLst>
            </p:cNvPr>
            <p:cNvCxnSpPr>
              <a:stCxn id="19" idx="6"/>
              <a:endCxn id="28" idx="2"/>
            </p:cNvCxnSpPr>
            <p:nvPr/>
          </p:nvCxnSpPr>
          <p:spPr>
            <a:xfrm flipV="1">
              <a:off x="3725551" y="1174119"/>
              <a:ext cx="1926569" cy="34698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BD38880-948A-4498-830D-D22D8A8D6F63}"/>
                </a:ext>
              </a:extLst>
            </p:cNvPr>
            <p:cNvCxnSpPr>
              <a:stCxn id="19" idx="6"/>
              <a:endCxn id="36" idx="2"/>
            </p:cNvCxnSpPr>
            <p:nvPr/>
          </p:nvCxnSpPr>
          <p:spPr>
            <a:xfrm flipV="1">
              <a:off x="3725551" y="1521107"/>
              <a:ext cx="1938255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0AC316D-9B30-404B-B451-D0735861458A}"/>
                </a:ext>
              </a:extLst>
            </p:cNvPr>
            <p:cNvCxnSpPr>
              <a:stCxn id="19" idx="6"/>
              <a:endCxn id="29" idx="2"/>
            </p:cNvCxnSpPr>
            <p:nvPr/>
          </p:nvCxnSpPr>
          <p:spPr>
            <a:xfrm>
              <a:off x="3725551" y="1521108"/>
              <a:ext cx="1926569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51B41F2B-5273-40F2-91F2-7817F6F2F3E7}"/>
                </a:ext>
              </a:extLst>
            </p:cNvPr>
            <p:cNvCxnSpPr>
              <a:stCxn id="19" idx="6"/>
              <a:endCxn id="30" idx="2"/>
            </p:cNvCxnSpPr>
            <p:nvPr/>
          </p:nvCxnSpPr>
          <p:spPr>
            <a:xfrm>
              <a:off x="3725551" y="1521108"/>
              <a:ext cx="1944216" cy="72007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4B9FF630-5801-46D7-BEFE-C76463C8D3AA}"/>
                </a:ext>
              </a:extLst>
            </p:cNvPr>
            <p:cNvCxnSpPr>
              <a:stCxn id="19" idx="6"/>
              <a:endCxn id="31" idx="2"/>
            </p:cNvCxnSpPr>
            <p:nvPr/>
          </p:nvCxnSpPr>
          <p:spPr>
            <a:xfrm>
              <a:off x="3725551" y="1521108"/>
              <a:ext cx="1944216" cy="108011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87391ED-58DC-4A06-8980-22D957B3BDB6}"/>
                </a:ext>
              </a:extLst>
            </p:cNvPr>
            <p:cNvCxnSpPr>
              <a:stCxn id="19" idx="6"/>
              <a:endCxn id="32" idx="2"/>
            </p:cNvCxnSpPr>
            <p:nvPr/>
          </p:nvCxnSpPr>
          <p:spPr>
            <a:xfrm>
              <a:off x="3725551" y="1521108"/>
              <a:ext cx="1944216" cy="144015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7D206E9-42D7-40C6-9443-F24798BC23D8}"/>
                </a:ext>
              </a:extLst>
            </p:cNvPr>
            <p:cNvCxnSpPr>
              <a:stCxn id="19" idx="6"/>
              <a:endCxn id="33" idx="2"/>
            </p:cNvCxnSpPr>
            <p:nvPr/>
          </p:nvCxnSpPr>
          <p:spPr>
            <a:xfrm>
              <a:off x="3725551" y="1521108"/>
              <a:ext cx="1926569" cy="180019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D9AD5A7-727E-408A-AE82-569764D2965F}"/>
                </a:ext>
              </a:extLst>
            </p:cNvPr>
            <p:cNvCxnSpPr>
              <a:stCxn id="19" idx="6"/>
              <a:endCxn id="34" idx="2"/>
            </p:cNvCxnSpPr>
            <p:nvPr/>
          </p:nvCxnSpPr>
          <p:spPr>
            <a:xfrm>
              <a:off x="3725551" y="1521108"/>
              <a:ext cx="1926569" cy="21602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40A76F5-015E-4863-941B-817143D7B111}"/>
                </a:ext>
              </a:extLst>
            </p:cNvPr>
            <p:cNvCxnSpPr>
              <a:stCxn id="19" idx="6"/>
              <a:endCxn id="35" idx="2"/>
            </p:cNvCxnSpPr>
            <p:nvPr/>
          </p:nvCxnSpPr>
          <p:spPr>
            <a:xfrm>
              <a:off x="3725551" y="1521108"/>
              <a:ext cx="1944216" cy="251151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F971DE9-2C98-4FB5-BB69-47DA4ABDBAF7}"/>
                </a:ext>
              </a:extLst>
            </p:cNvPr>
            <p:cNvCxnSpPr>
              <a:stCxn id="20" idx="6"/>
            </p:cNvCxnSpPr>
            <p:nvPr/>
          </p:nvCxnSpPr>
          <p:spPr>
            <a:xfrm flipV="1">
              <a:off x="3725551" y="808725"/>
              <a:ext cx="1944216" cy="107242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366819DB-91E2-4E99-A73D-E7BCEB82522D}"/>
                </a:ext>
              </a:extLst>
            </p:cNvPr>
            <p:cNvCxnSpPr>
              <a:stCxn id="20" idx="6"/>
              <a:endCxn id="28" idx="2"/>
            </p:cNvCxnSpPr>
            <p:nvPr/>
          </p:nvCxnSpPr>
          <p:spPr>
            <a:xfrm flipV="1">
              <a:off x="3725551" y="1174119"/>
              <a:ext cx="1926569" cy="70702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78D31D52-0FD9-4790-B690-0ADEB8F61DFD}"/>
                </a:ext>
              </a:extLst>
            </p:cNvPr>
            <p:cNvCxnSpPr>
              <a:stCxn id="20" idx="6"/>
              <a:endCxn id="36" idx="2"/>
            </p:cNvCxnSpPr>
            <p:nvPr/>
          </p:nvCxnSpPr>
          <p:spPr>
            <a:xfrm flipV="1">
              <a:off x="3725551" y="1521107"/>
              <a:ext cx="1938255" cy="36004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50D9C2B-26CD-474A-8DD0-AE7B6FC120E7}"/>
                </a:ext>
              </a:extLst>
            </p:cNvPr>
            <p:cNvCxnSpPr>
              <a:stCxn id="20" idx="6"/>
              <a:endCxn id="29" idx="2"/>
            </p:cNvCxnSpPr>
            <p:nvPr/>
          </p:nvCxnSpPr>
          <p:spPr>
            <a:xfrm>
              <a:off x="3725551" y="1881148"/>
              <a:ext cx="192656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E2CBFFF5-168A-40EE-B805-F1DE4D1FC28F}"/>
                </a:ext>
              </a:extLst>
            </p:cNvPr>
            <p:cNvCxnSpPr>
              <a:stCxn id="20" idx="6"/>
              <a:endCxn id="30" idx="2"/>
            </p:cNvCxnSpPr>
            <p:nvPr/>
          </p:nvCxnSpPr>
          <p:spPr>
            <a:xfrm>
              <a:off x="3725551" y="1881148"/>
              <a:ext cx="1944216" cy="36003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77A4C8B2-1F01-435A-A662-62B7C33AAAB3}"/>
                </a:ext>
              </a:extLst>
            </p:cNvPr>
            <p:cNvCxnSpPr>
              <a:stCxn id="20" idx="6"/>
              <a:endCxn id="31" idx="2"/>
            </p:cNvCxnSpPr>
            <p:nvPr/>
          </p:nvCxnSpPr>
          <p:spPr>
            <a:xfrm>
              <a:off x="3725551" y="1881148"/>
              <a:ext cx="1944216" cy="7200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7EE928A-F68B-492B-A192-5B4D92B325CD}"/>
                </a:ext>
              </a:extLst>
            </p:cNvPr>
            <p:cNvCxnSpPr>
              <a:stCxn id="20" idx="6"/>
              <a:endCxn id="32" idx="2"/>
            </p:cNvCxnSpPr>
            <p:nvPr/>
          </p:nvCxnSpPr>
          <p:spPr>
            <a:xfrm>
              <a:off x="3725551" y="1881148"/>
              <a:ext cx="1944216" cy="108011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9A1E68A4-A760-416A-9A33-051786F515D4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3725551" y="1881148"/>
              <a:ext cx="1926569" cy="144015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D0D55782-3C2F-4517-9618-C51FD376CBBF}"/>
                </a:ext>
              </a:extLst>
            </p:cNvPr>
            <p:cNvCxnSpPr>
              <a:stCxn id="20" idx="6"/>
              <a:endCxn id="34" idx="2"/>
            </p:cNvCxnSpPr>
            <p:nvPr/>
          </p:nvCxnSpPr>
          <p:spPr>
            <a:xfrm>
              <a:off x="3725551" y="1881148"/>
              <a:ext cx="1926569" cy="180019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F57C6567-5B66-4FA4-90A9-B4117446F968}"/>
                </a:ext>
              </a:extLst>
            </p:cNvPr>
            <p:cNvCxnSpPr>
              <a:stCxn id="20" idx="6"/>
              <a:endCxn id="35" idx="2"/>
            </p:cNvCxnSpPr>
            <p:nvPr/>
          </p:nvCxnSpPr>
          <p:spPr>
            <a:xfrm>
              <a:off x="3725551" y="1881148"/>
              <a:ext cx="1944216" cy="215147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1F6A6BF-4CF7-4842-B459-2D57F5A202E2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3725551" y="808725"/>
              <a:ext cx="1944216" cy="143246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B7B55F-5BFA-45D0-9329-D22EB2D92293}"/>
                </a:ext>
              </a:extLst>
            </p:cNvPr>
            <p:cNvCxnSpPr>
              <a:stCxn id="21" idx="6"/>
              <a:endCxn id="28" idx="2"/>
            </p:cNvCxnSpPr>
            <p:nvPr/>
          </p:nvCxnSpPr>
          <p:spPr>
            <a:xfrm flipV="1">
              <a:off x="3725551" y="1174119"/>
              <a:ext cx="1926569" cy="106706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7D6666C1-D203-4A06-BF9A-BB649C1D20B4}"/>
                </a:ext>
              </a:extLst>
            </p:cNvPr>
            <p:cNvCxnSpPr>
              <a:stCxn id="21" idx="6"/>
              <a:endCxn id="36" idx="2"/>
            </p:cNvCxnSpPr>
            <p:nvPr/>
          </p:nvCxnSpPr>
          <p:spPr>
            <a:xfrm flipV="1">
              <a:off x="3725551" y="1521107"/>
              <a:ext cx="1938255" cy="72008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113E59A5-A500-43E2-8BD6-57BD619CFAA3}"/>
                </a:ext>
              </a:extLst>
            </p:cNvPr>
            <p:cNvCxnSpPr>
              <a:stCxn id="21" idx="6"/>
              <a:endCxn id="29" idx="2"/>
            </p:cNvCxnSpPr>
            <p:nvPr/>
          </p:nvCxnSpPr>
          <p:spPr>
            <a:xfrm flipV="1">
              <a:off x="3725551" y="1881148"/>
              <a:ext cx="1926569" cy="36004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3B12DCE0-2609-415E-B46F-35F46EFE404A}"/>
                </a:ext>
              </a:extLst>
            </p:cNvPr>
            <p:cNvCxnSpPr>
              <a:stCxn id="21" idx="6"/>
              <a:endCxn id="30" idx="2"/>
            </p:cNvCxnSpPr>
            <p:nvPr/>
          </p:nvCxnSpPr>
          <p:spPr>
            <a:xfrm flipV="1">
              <a:off x="3725551" y="2241187"/>
              <a:ext cx="1944216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E37F77B-64AD-4F44-93AE-68B83DF1A61C}"/>
                </a:ext>
              </a:extLst>
            </p:cNvPr>
            <p:cNvCxnSpPr>
              <a:stCxn id="21" idx="6"/>
              <a:endCxn id="31" idx="2"/>
            </p:cNvCxnSpPr>
            <p:nvPr/>
          </p:nvCxnSpPr>
          <p:spPr>
            <a:xfrm>
              <a:off x="3725551" y="2241188"/>
              <a:ext cx="1944216" cy="3600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E30B135F-54B1-483A-B705-06F140556153}"/>
                </a:ext>
              </a:extLst>
            </p:cNvPr>
            <p:cNvCxnSpPr>
              <a:stCxn id="21" idx="6"/>
              <a:endCxn id="32" idx="2"/>
            </p:cNvCxnSpPr>
            <p:nvPr/>
          </p:nvCxnSpPr>
          <p:spPr>
            <a:xfrm>
              <a:off x="3725551" y="2241188"/>
              <a:ext cx="1944216" cy="7200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BB582FC7-8251-4D86-B751-9AF0D14F00DB}"/>
                </a:ext>
              </a:extLst>
            </p:cNvPr>
            <p:cNvCxnSpPr>
              <a:stCxn id="21" idx="6"/>
              <a:endCxn id="33" idx="2"/>
            </p:cNvCxnSpPr>
            <p:nvPr/>
          </p:nvCxnSpPr>
          <p:spPr>
            <a:xfrm>
              <a:off x="3725551" y="2241188"/>
              <a:ext cx="1926569" cy="108011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98598D33-1F52-4919-B590-58191CC6D4D5}"/>
                </a:ext>
              </a:extLst>
            </p:cNvPr>
            <p:cNvCxnSpPr>
              <a:stCxn id="21" idx="6"/>
              <a:endCxn id="34" idx="2"/>
            </p:cNvCxnSpPr>
            <p:nvPr/>
          </p:nvCxnSpPr>
          <p:spPr>
            <a:xfrm>
              <a:off x="3725551" y="2241188"/>
              <a:ext cx="1926569" cy="144015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7A301836-1650-4BDA-BC2C-5F7FB28ABEFD}"/>
                </a:ext>
              </a:extLst>
            </p:cNvPr>
            <p:cNvCxnSpPr>
              <a:stCxn id="21" idx="6"/>
              <a:endCxn id="35" idx="2"/>
            </p:cNvCxnSpPr>
            <p:nvPr/>
          </p:nvCxnSpPr>
          <p:spPr>
            <a:xfrm>
              <a:off x="3725551" y="2241188"/>
              <a:ext cx="1944216" cy="179143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0ECDCF5D-0D5F-47AE-8D88-ECB82039F102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3725551" y="808725"/>
              <a:ext cx="1944216" cy="179250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7569F0B6-B840-436B-B2D5-A3B627AC7CA8}"/>
                </a:ext>
              </a:extLst>
            </p:cNvPr>
            <p:cNvCxnSpPr>
              <a:stCxn id="22" idx="6"/>
              <a:endCxn id="28" idx="2"/>
            </p:cNvCxnSpPr>
            <p:nvPr/>
          </p:nvCxnSpPr>
          <p:spPr>
            <a:xfrm flipV="1">
              <a:off x="3725551" y="1174119"/>
              <a:ext cx="1926569" cy="142710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84F4A684-0EEB-4444-8D4C-0B3AA664999E}"/>
                </a:ext>
              </a:extLst>
            </p:cNvPr>
            <p:cNvCxnSpPr>
              <a:stCxn id="22" idx="6"/>
              <a:endCxn id="36" idx="2"/>
            </p:cNvCxnSpPr>
            <p:nvPr/>
          </p:nvCxnSpPr>
          <p:spPr>
            <a:xfrm flipV="1">
              <a:off x="3725551" y="1521107"/>
              <a:ext cx="1938255" cy="108012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4AD6623-074A-433B-80A5-6DE7CDC6B63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 flipV="1">
              <a:off x="3725551" y="1881148"/>
              <a:ext cx="1926569" cy="72008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8428A8EE-FA47-4396-A172-7FDB58DB73FC}"/>
                </a:ext>
              </a:extLst>
            </p:cNvPr>
            <p:cNvCxnSpPr>
              <a:stCxn id="22" idx="6"/>
              <a:endCxn id="30" idx="2"/>
            </p:cNvCxnSpPr>
            <p:nvPr/>
          </p:nvCxnSpPr>
          <p:spPr>
            <a:xfrm flipV="1">
              <a:off x="3725551" y="2241187"/>
              <a:ext cx="1944216" cy="36004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36451F39-09A2-4F8C-9B42-9BEA465CD06C}"/>
                </a:ext>
              </a:extLst>
            </p:cNvPr>
            <p:cNvCxnSpPr>
              <a:stCxn id="22" idx="6"/>
              <a:endCxn id="31" idx="2"/>
            </p:cNvCxnSpPr>
            <p:nvPr/>
          </p:nvCxnSpPr>
          <p:spPr>
            <a:xfrm flipV="1">
              <a:off x="3725551" y="2601226"/>
              <a:ext cx="1944216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3B39A082-60E5-4E55-9ACC-D0B4C22A9CA7}"/>
                </a:ext>
              </a:extLst>
            </p:cNvPr>
            <p:cNvCxnSpPr>
              <a:stCxn id="22" idx="6"/>
              <a:endCxn id="32" idx="2"/>
            </p:cNvCxnSpPr>
            <p:nvPr/>
          </p:nvCxnSpPr>
          <p:spPr>
            <a:xfrm>
              <a:off x="3725551" y="2601228"/>
              <a:ext cx="1944216" cy="3600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DC5141F1-94B3-45AB-B6C6-2D4767919A4F}"/>
                </a:ext>
              </a:extLst>
            </p:cNvPr>
            <p:cNvCxnSpPr>
              <a:stCxn id="22" idx="6"/>
              <a:endCxn id="33" idx="2"/>
            </p:cNvCxnSpPr>
            <p:nvPr/>
          </p:nvCxnSpPr>
          <p:spPr>
            <a:xfrm>
              <a:off x="3725551" y="2601228"/>
              <a:ext cx="1926569" cy="7200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52D0325-6D34-4314-B7BE-A87B8C883BC5}"/>
                </a:ext>
              </a:extLst>
            </p:cNvPr>
            <p:cNvCxnSpPr>
              <a:endCxn id="34" idx="2"/>
            </p:cNvCxnSpPr>
            <p:nvPr/>
          </p:nvCxnSpPr>
          <p:spPr>
            <a:xfrm>
              <a:off x="3728999" y="2601224"/>
              <a:ext cx="1923121" cy="108012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5196BA98-7A9D-4783-A901-2A0C6FB77DA9}"/>
                </a:ext>
              </a:extLst>
            </p:cNvPr>
            <p:cNvCxnSpPr>
              <a:stCxn id="22" idx="6"/>
              <a:endCxn id="35" idx="2"/>
            </p:cNvCxnSpPr>
            <p:nvPr/>
          </p:nvCxnSpPr>
          <p:spPr>
            <a:xfrm>
              <a:off x="3725551" y="2601228"/>
              <a:ext cx="1944216" cy="143139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ABEEAD4-E2E5-4245-BA37-9561BCFBED37}"/>
                </a:ext>
              </a:extLst>
            </p:cNvPr>
            <p:cNvCxnSpPr>
              <a:stCxn id="23" idx="6"/>
            </p:cNvCxnSpPr>
            <p:nvPr/>
          </p:nvCxnSpPr>
          <p:spPr>
            <a:xfrm flipV="1">
              <a:off x="3725551" y="808725"/>
              <a:ext cx="1944216" cy="215254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CFA442A9-D982-4CDA-919F-EC236A8A3957}"/>
                </a:ext>
              </a:extLst>
            </p:cNvPr>
            <p:cNvCxnSpPr>
              <a:stCxn id="23" idx="6"/>
              <a:endCxn id="28" idx="2"/>
            </p:cNvCxnSpPr>
            <p:nvPr/>
          </p:nvCxnSpPr>
          <p:spPr>
            <a:xfrm flipV="1">
              <a:off x="3725551" y="1174119"/>
              <a:ext cx="1926569" cy="178714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32A2A085-4055-475E-80A1-1913DA4FC353}"/>
                </a:ext>
              </a:extLst>
            </p:cNvPr>
            <p:cNvCxnSpPr>
              <a:stCxn id="23" idx="6"/>
              <a:endCxn id="36" idx="2"/>
            </p:cNvCxnSpPr>
            <p:nvPr/>
          </p:nvCxnSpPr>
          <p:spPr>
            <a:xfrm flipV="1">
              <a:off x="3725551" y="1521107"/>
              <a:ext cx="1938255" cy="144016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F72F2D41-9E43-40EE-9BE2-2BEB01AC27BE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725551" y="1881148"/>
              <a:ext cx="1926569" cy="108012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1BD7D4A7-75AC-4862-A734-A63351EF17CF}"/>
                </a:ext>
              </a:extLst>
            </p:cNvPr>
            <p:cNvCxnSpPr>
              <a:stCxn id="23" idx="6"/>
              <a:endCxn id="30" idx="2"/>
            </p:cNvCxnSpPr>
            <p:nvPr/>
          </p:nvCxnSpPr>
          <p:spPr>
            <a:xfrm flipV="1">
              <a:off x="3725551" y="2241187"/>
              <a:ext cx="1944216" cy="72008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6D9FB0F7-8182-4036-9361-455ED6D308D8}"/>
                </a:ext>
              </a:extLst>
            </p:cNvPr>
            <p:cNvCxnSpPr>
              <a:stCxn id="23" idx="6"/>
              <a:endCxn id="31" idx="2"/>
            </p:cNvCxnSpPr>
            <p:nvPr/>
          </p:nvCxnSpPr>
          <p:spPr>
            <a:xfrm flipV="1">
              <a:off x="3725551" y="2601226"/>
              <a:ext cx="1944216" cy="3600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7EFA7A42-F1B7-40F7-A9A7-D6A9D61E6F87}"/>
                </a:ext>
              </a:extLst>
            </p:cNvPr>
            <p:cNvCxnSpPr>
              <a:stCxn id="23" idx="6"/>
              <a:endCxn id="32" idx="2"/>
            </p:cNvCxnSpPr>
            <p:nvPr/>
          </p:nvCxnSpPr>
          <p:spPr>
            <a:xfrm flipV="1">
              <a:off x="3725551" y="2961266"/>
              <a:ext cx="1944216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854B0B8C-0AB1-485A-8E73-A8CB563740DE}"/>
                </a:ext>
              </a:extLst>
            </p:cNvPr>
            <p:cNvCxnSpPr>
              <a:stCxn id="23" idx="6"/>
              <a:endCxn id="33" idx="2"/>
            </p:cNvCxnSpPr>
            <p:nvPr/>
          </p:nvCxnSpPr>
          <p:spPr>
            <a:xfrm>
              <a:off x="3725551" y="2961268"/>
              <a:ext cx="1926569" cy="3600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81F0D40-B469-41FC-AF36-A9C20E40DFB1}"/>
                </a:ext>
              </a:extLst>
            </p:cNvPr>
            <p:cNvCxnSpPr>
              <a:stCxn id="23" idx="6"/>
              <a:endCxn id="34" idx="2"/>
            </p:cNvCxnSpPr>
            <p:nvPr/>
          </p:nvCxnSpPr>
          <p:spPr>
            <a:xfrm>
              <a:off x="3725551" y="2961268"/>
              <a:ext cx="1926569" cy="7200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C2292965-55ED-4213-B1A6-2641FCECFD6E}"/>
                </a:ext>
              </a:extLst>
            </p:cNvPr>
            <p:cNvCxnSpPr>
              <a:stCxn id="23" idx="6"/>
              <a:endCxn id="35" idx="2"/>
            </p:cNvCxnSpPr>
            <p:nvPr/>
          </p:nvCxnSpPr>
          <p:spPr>
            <a:xfrm>
              <a:off x="3725551" y="2961268"/>
              <a:ext cx="1944216" cy="107135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36699436-1D73-4701-A603-0505796BFF32}"/>
                </a:ext>
              </a:extLst>
            </p:cNvPr>
            <p:cNvCxnSpPr>
              <a:stCxn id="24" idx="6"/>
            </p:cNvCxnSpPr>
            <p:nvPr/>
          </p:nvCxnSpPr>
          <p:spPr>
            <a:xfrm flipV="1">
              <a:off x="3715774" y="808725"/>
              <a:ext cx="1953993" cy="251258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6BCD0517-EFE5-45A7-B9C7-32CF6D7B6F16}"/>
                </a:ext>
              </a:extLst>
            </p:cNvPr>
            <p:cNvCxnSpPr>
              <a:stCxn id="24" idx="6"/>
              <a:endCxn id="28" idx="2"/>
            </p:cNvCxnSpPr>
            <p:nvPr/>
          </p:nvCxnSpPr>
          <p:spPr>
            <a:xfrm flipV="1">
              <a:off x="3715774" y="1174119"/>
              <a:ext cx="1936346" cy="214718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BBF5CB13-6A3B-4FE5-9069-9EF7F8088449}"/>
                </a:ext>
              </a:extLst>
            </p:cNvPr>
            <p:cNvCxnSpPr>
              <a:stCxn id="24" idx="6"/>
              <a:endCxn id="36" idx="2"/>
            </p:cNvCxnSpPr>
            <p:nvPr/>
          </p:nvCxnSpPr>
          <p:spPr>
            <a:xfrm flipV="1">
              <a:off x="3715774" y="1521107"/>
              <a:ext cx="1948032" cy="180020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6AE5004F-3960-413F-8B9C-BD1803C054FD}"/>
                </a:ext>
              </a:extLst>
            </p:cNvPr>
            <p:cNvCxnSpPr>
              <a:stCxn id="24" idx="6"/>
              <a:endCxn id="29" idx="2"/>
            </p:cNvCxnSpPr>
            <p:nvPr/>
          </p:nvCxnSpPr>
          <p:spPr>
            <a:xfrm flipV="1">
              <a:off x="3715774" y="1881148"/>
              <a:ext cx="1936346" cy="144016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BAD5EA78-5A89-4DBA-BAD1-F6CF2E093331}"/>
                </a:ext>
              </a:extLst>
            </p:cNvPr>
            <p:cNvCxnSpPr>
              <a:stCxn id="24" idx="6"/>
              <a:endCxn id="30" idx="2"/>
            </p:cNvCxnSpPr>
            <p:nvPr/>
          </p:nvCxnSpPr>
          <p:spPr>
            <a:xfrm flipV="1">
              <a:off x="3715774" y="2241187"/>
              <a:ext cx="1953993" cy="108012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77BB1A9A-5E51-4514-9EBE-4BE59331C338}"/>
                </a:ext>
              </a:extLst>
            </p:cNvPr>
            <p:cNvCxnSpPr>
              <a:stCxn id="24" idx="6"/>
              <a:endCxn id="31" idx="2"/>
            </p:cNvCxnSpPr>
            <p:nvPr/>
          </p:nvCxnSpPr>
          <p:spPr>
            <a:xfrm flipV="1">
              <a:off x="3715774" y="2601226"/>
              <a:ext cx="1953993" cy="7200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070584CD-D4BC-4CFE-BB93-5BBBE67DB75E}"/>
                </a:ext>
              </a:extLst>
            </p:cNvPr>
            <p:cNvCxnSpPr>
              <a:stCxn id="24" idx="6"/>
              <a:endCxn id="32" idx="2"/>
            </p:cNvCxnSpPr>
            <p:nvPr/>
          </p:nvCxnSpPr>
          <p:spPr>
            <a:xfrm flipV="1">
              <a:off x="3715774" y="2961266"/>
              <a:ext cx="1953993" cy="3600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E6C12986-CD66-4169-9A3F-6E383412DD95}"/>
                </a:ext>
              </a:extLst>
            </p:cNvPr>
            <p:cNvCxnSpPr>
              <a:stCxn id="24" idx="6"/>
              <a:endCxn id="33" idx="2"/>
            </p:cNvCxnSpPr>
            <p:nvPr/>
          </p:nvCxnSpPr>
          <p:spPr>
            <a:xfrm flipV="1">
              <a:off x="3715774" y="3321306"/>
              <a:ext cx="1936346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BE8C7510-6C75-4B22-9637-559C6BF76191}"/>
                </a:ext>
              </a:extLst>
            </p:cNvPr>
            <p:cNvCxnSpPr>
              <a:stCxn id="24" idx="6"/>
              <a:endCxn id="34" idx="2"/>
            </p:cNvCxnSpPr>
            <p:nvPr/>
          </p:nvCxnSpPr>
          <p:spPr>
            <a:xfrm>
              <a:off x="3715774" y="3321308"/>
              <a:ext cx="1936346" cy="3600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E2D74787-88FD-465D-93C5-97B3D082BCF3}"/>
                </a:ext>
              </a:extLst>
            </p:cNvPr>
            <p:cNvCxnSpPr>
              <a:stCxn id="24" idx="6"/>
              <a:endCxn id="35" idx="2"/>
            </p:cNvCxnSpPr>
            <p:nvPr/>
          </p:nvCxnSpPr>
          <p:spPr>
            <a:xfrm>
              <a:off x="3715774" y="3321308"/>
              <a:ext cx="1953993" cy="71131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3D5B2A31-AD20-4A45-955D-FE051F4929D9}"/>
                </a:ext>
              </a:extLst>
            </p:cNvPr>
            <p:cNvCxnSpPr>
              <a:stCxn id="25" idx="6"/>
            </p:cNvCxnSpPr>
            <p:nvPr/>
          </p:nvCxnSpPr>
          <p:spPr>
            <a:xfrm flipV="1">
              <a:off x="3728999" y="808725"/>
              <a:ext cx="1940768" cy="287262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188E1FBE-00F0-4AA1-8862-89C6CB72AA4F}"/>
                </a:ext>
              </a:extLst>
            </p:cNvPr>
            <p:cNvCxnSpPr>
              <a:stCxn id="25" idx="6"/>
              <a:endCxn id="28" idx="2"/>
            </p:cNvCxnSpPr>
            <p:nvPr/>
          </p:nvCxnSpPr>
          <p:spPr>
            <a:xfrm flipV="1">
              <a:off x="3728999" y="1174119"/>
              <a:ext cx="1923121" cy="250722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11DE986F-E84F-4D02-A6F4-E3BE0A8F1E8B}"/>
                </a:ext>
              </a:extLst>
            </p:cNvPr>
            <p:cNvCxnSpPr>
              <a:stCxn id="25" idx="6"/>
              <a:endCxn id="36" idx="2"/>
            </p:cNvCxnSpPr>
            <p:nvPr/>
          </p:nvCxnSpPr>
          <p:spPr>
            <a:xfrm flipV="1">
              <a:off x="3728999" y="1521107"/>
              <a:ext cx="1934807" cy="216024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8C5A21B8-93E0-434C-8C01-7FE5EB31AE8F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 flipV="1">
              <a:off x="3728999" y="1881148"/>
              <a:ext cx="1923121" cy="180020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F0A7E74-70A8-4808-BDA5-E9FD623ED560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 flipV="1">
              <a:off x="3728999" y="2241187"/>
              <a:ext cx="1940768" cy="144016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8DC840BA-9B76-4757-ADBD-87F8C36F06EF}"/>
                </a:ext>
              </a:extLst>
            </p:cNvPr>
            <p:cNvCxnSpPr>
              <a:stCxn id="25" idx="6"/>
              <a:endCxn id="31" idx="2"/>
            </p:cNvCxnSpPr>
            <p:nvPr/>
          </p:nvCxnSpPr>
          <p:spPr>
            <a:xfrm flipV="1">
              <a:off x="3728999" y="2601226"/>
              <a:ext cx="1940768" cy="108012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ACE4D760-C5AD-4C58-91FD-24A005EF8742}"/>
                </a:ext>
              </a:extLst>
            </p:cNvPr>
            <p:cNvCxnSpPr>
              <a:stCxn id="25" idx="6"/>
              <a:endCxn id="32" idx="2"/>
            </p:cNvCxnSpPr>
            <p:nvPr/>
          </p:nvCxnSpPr>
          <p:spPr>
            <a:xfrm flipV="1">
              <a:off x="3728999" y="2961266"/>
              <a:ext cx="1940768" cy="7200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B672D5CA-48E8-4E8B-89A7-63E52ABFDD66}"/>
                </a:ext>
              </a:extLst>
            </p:cNvPr>
            <p:cNvCxnSpPr>
              <a:stCxn id="25" idx="6"/>
              <a:endCxn id="33" idx="2"/>
            </p:cNvCxnSpPr>
            <p:nvPr/>
          </p:nvCxnSpPr>
          <p:spPr>
            <a:xfrm flipV="1">
              <a:off x="3728999" y="3321306"/>
              <a:ext cx="1923121" cy="3600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090F658C-F9B3-47D8-A3E1-544AEFAFE520}"/>
                </a:ext>
              </a:extLst>
            </p:cNvPr>
            <p:cNvCxnSpPr>
              <a:stCxn id="25" idx="6"/>
              <a:endCxn id="34" idx="2"/>
            </p:cNvCxnSpPr>
            <p:nvPr/>
          </p:nvCxnSpPr>
          <p:spPr>
            <a:xfrm flipV="1">
              <a:off x="3728999" y="3681346"/>
              <a:ext cx="1923121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30210137-7954-48A1-80CE-3F7CC7E8A3B4}"/>
                </a:ext>
              </a:extLst>
            </p:cNvPr>
            <p:cNvCxnSpPr>
              <a:stCxn id="25" idx="6"/>
              <a:endCxn id="35" idx="2"/>
            </p:cNvCxnSpPr>
            <p:nvPr/>
          </p:nvCxnSpPr>
          <p:spPr>
            <a:xfrm>
              <a:off x="3728999" y="3681348"/>
              <a:ext cx="1940768" cy="35127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05697682-3257-4AD8-A2F4-ED26611F709A}"/>
                </a:ext>
              </a:extLst>
            </p:cNvPr>
            <p:cNvCxnSpPr>
              <a:stCxn id="26" idx="6"/>
            </p:cNvCxnSpPr>
            <p:nvPr/>
          </p:nvCxnSpPr>
          <p:spPr>
            <a:xfrm flipV="1">
              <a:off x="3709607" y="808725"/>
              <a:ext cx="1960160" cy="323266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2CC9B9FA-1753-4F9E-9B11-BE72A6A26F3E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 flipV="1">
              <a:off x="3709607" y="1174119"/>
              <a:ext cx="1942513" cy="286726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CC740B6-2610-496D-9D22-6F75CBD99C27}"/>
                </a:ext>
              </a:extLst>
            </p:cNvPr>
            <p:cNvCxnSpPr>
              <a:stCxn id="26" idx="6"/>
              <a:endCxn id="36" idx="2"/>
            </p:cNvCxnSpPr>
            <p:nvPr/>
          </p:nvCxnSpPr>
          <p:spPr>
            <a:xfrm flipV="1">
              <a:off x="3709607" y="1521107"/>
              <a:ext cx="1954199" cy="252028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B746546B-49A6-414A-AE84-D3A0D0EE627A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 flipV="1">
              <a:off x="3709607" y="1881148"/>
              <a:ext cx="1942513" cy="216024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8CC1762C-2DFE-4528-B4A5-354A98EEF049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3709607" y="2241187"/>
              <a:ext cx="1960160" cy="180020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CB73EDD-0704-40C3-B276-64B556E1D937}"/>
                </a:ext>
              </a:extLst>
            </p:cNvPr>
            <p:cNvCxnSpPr>
              <a:stCxn id="26" idx="6"/>
              <a:endCxn id="31" idx="2"/>
            </p:cNvCxnSpPr>
            <p:nvPr/>
          </p:nvCxnSpPr>
          <p:spPr>
            <a:xfrm flipV="1">
              <a:off x="3709607" y="2601226"/>
              <a:ext cx="1960160" cy="144016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46D544DE-6614-4D6C-BB3C-A25B0DF72855}"/>
                </a:ext>
              </a:extLst>
            </p:cNvPr>
            <p:cNvCxnSpPr>
              <a:stCxn id="26" idx="6"/>
              <a:endCxn id="32" idx="2"/>
            </p:cNvCxnSpPr>
            <p:nvPr/>
          </p:nvCxnSpPr>
          <p:spPr>
            <a:xfrm flipV="1">
              <a:off x="3709607" y="2961266"/>
              <a:ext cx="1960160" cy="108012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0C68339B-3A4B-4FE2-9515-F703B2740EBA}"/>
                </a:ext>
              </a:extLst>
            </p:cNvPr>
            <p:cNvCxnSpPr>
              <a:stCxn id="26" idx="6"/>
              <a:endCxn id="33" idx="2"/>
            </p:cNvCxnSpPr>
            <p:nvPr/>
          </p:nvCxnSpPr>
          <p:spPr>
            <a:xfrm flipV="1">
              <a:off x="3709607" y="3321306"/>
              <a:ext cx="1942513" cy="7200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85534E53-C33B-4142-BA08-D61F9DAEA4B6}"/>
                </a:ext>
              </a:extLst>
            </p:cNvPr>
            <p:cNvCxnSpPr>
              <a:stCxn id="26" idx="6"/>
              <a:endCxn id="34" idx="2"/>
            </p:cNvCxnSpPr>
            <p:nvPr/>
          </p:nvCxnSpPr>
          <p:spPr>
            <a:xfrm flipV="1">
              <a:off x="3709607" y="3681346"/>
              <a:ext cx="1942513" cy="3600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72509C43-D600-4521-9205-AF7046BE8FEE}"/>
                </a:ext>
              </a:extLst>
            </p:cNvPr>
            <p:cNvCxnSpPr>
              <a:stCxn id="26" idx="6"/>
              <a:endCxn id="35" idx="2"/>
            </p:cNvCxnSpPr>
            <p:nvPr/>
          </p:nvCxnSpPr>
          <p:spPr>
            <a:xfrm flipV="1">
              <a:off x="3709607" y="4032619"/>
              <a:ext cx="1960160" cy="876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60A8EE1E-EF38-4B00-B315-C30C304F10BC}"/>
                </a:ext>
              </a:extLst>
            </p:cNvPr>
            <p:cNvCxnSpPr>
              <a:endCxn id="41" idx="2"/>
            </p:cNvCxnSpPr>
            <p:nvPr/>
          </p:nvCxnSpPr>
          <p:spPr>
            <a:xfrm>
              <a:off x="5957799" y="808725"/>
              <a:ext cx="1512168" cy="1558525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B698156A-C6CD-448E-9E98-0FABCC266C9B}"/>
                </a:ext>
              </a:extLst>
            </p:cNvPr>
            <p:cNvCxnSpPr>
              <a:stCxn id="28" idx="6"/>
              <a:endCxn id="41" idx="2"/>
            </p:cNvCxnSpPr>
            <p:nvPr/>
          </p:nvCxnSpPr>
          <p:spPr>
            <a:xfrm>
              <a:off x="5940152" y="1174119"/>
              <a:ext cx="1529815" cy="119313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0360D613-5D0E-478D-81D8-E6BF556CB214}"/>
                </a:ext>
              </a:extLst>
            </p:cNvPr>
            <p:cNvCxnSpPr>
              <a:stCxn id="36" idx="6"/>
              <a:endCxn id="41" idx="2"/>
            </p:cNvCxnSpPr>
            <p:nvPr/>
          </p:nvCxnSpPr>
          <p:spPr>
            <a:xfrm>
              <a:off x="5951838" y="1521107"/>
              <a:ext cx="1518129" cy="84614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DA7D2F16-6943-40E2-B5D9-CA7D333F5D92}"/>
                </a:ext>
              </a:extLst>
            </p:cNvPr>
            <p:cNvCxnSpPr>
              <a:stCxn id="29" idx="6"/>
              <a:endCxn id="41" idx="2"/>
            </p:cNvCxnSpPr>
            <p:nvPr/>
          </p:nvCxnSpPr>
          <p:spPr>
            <a:xfrm>
              <a:off x="5940152" y="1881148"/>
              <a:ext cx="1529815" cy="48610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2181881-4014-4B71-837C-3BD8B09BBEE3}"/>
                </a:ext>
              </a:extLst>
            </p:cNvPr>
            <p:cNvCxnSpPr>
              <a:stCxn id="30" idx="6"/>
              <a:endCxn id="41" idx="2"/>
            </p:cNvCxnSpPr>
            <p:nvPr/>
          </p:nvCxnSpPr>
          <p:spPr>
            <a:xfrm>
              <a:off x="5957799" y="2241187"/>
              <a:ext cx="1512168" cy="126063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1F78552E-CA4E-40E7-A60E-FE2A5FA83612}"/>
                </a:ext>
              </a:extLst>
            </p:cNvPr>
            <p:cNvCxnSpPr>
              <a:stCxn id="31" idx="6"/>
              <a:endCxn id="41" idx="2"/>
            </p:cNvCxnSpPr>
            <p:nvPr/>
          </p:nvCxnSpPr>
          <p:spPr>
            <a:xfrm flipV="1">
              <a:off x="5957799" y="2367250"/>
              <a:ext cx="1512168" cy="23397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E5AFBFA6-6C2A-4B0B-A1C8-3D401A5BED03}"/>
                </a:ext>
              </a:extLst>
            </p:cNvPr>
            <p:cNvCxnSpPr>
              <a:stCxn id="32" idx="6"/>
              <a:endCxn id="41" idx="2"/>
            </p:cNvCxnSpPr>
            <p:nvPr/>
          </p:nvCxnSpPr>
          <p:spPr>
            <a:xfrm flipV="1">
              <a:off x="5957799" y="2367250"/>
              <a:ext cx="1512168" cy="59401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CE4B1CA5-5700-4D8F-98BF-B90D38EBBBD6}"/>
                </a:ext>
              </a:extLst>
            </p:cNvPr>
            <p:cNvCxnSpPr>
              <a:stCxn id="33" idx="6"/>
              <a:endCxn id="41" idx="2"/>
            </p:cNvCxnSpPr>
            <p:nvPr/>
          </p:nvCxnSpPr>
          <p:spPr>
            <a:xfrm flipV="1">
              <a:off x="5940152" y="2367250"/>
              <a:ext cx="1529815" cy="95405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8A749FBD-FD8E-4479-94A2-EAABF7BFBC12}"/>
                </a:ext>
              </a:extLst>
            </p:cNvPr>
            <p:cNvCxnSpPr>
              <a:stCxn id="34" idx="6"/>
              <a:endCxn id="41" idx="2"/>
            </p:cNvCxnSpPr>
            <p:nvPr/>
          </p:nvCxnSpPr>
          <p:spPr>
            <a:xfrm flipV="1">
              <a:off x="5940152" y="2367250"/>
              <a:ext cx="1529815" cy="131409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DB656CB1-27B5-4EA1-BA8F-3C9944741699}"/>
                </a:ext>
              </a:extLst>
            </p:cNvPr>
            <p:cNvCxnSpPr>
              <a:stCxn id="35" idx="6"/>
              <a:endCxn id="41" idx="2"/>
            </p:cNvCxnSpPr>
            <p:nvPr/>
          </p:nvCxnSpPr>
          <p:spPr>
            <a:xfrm flipV="1">
              <a:off x="5957799" y="2367250"/>
              <a:ext cx="1512168" cy="166536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6AF106E7-DC9D-4716-B75A-7C18D0199222}"/>
                </a:ext>
              </a:extLst>
            </p:cNvPr>
            <p:cNvSpPr/>
            <p:nvPr/>
          </p:nvSpPr>
          <p:spPr>
            <a:xfrm>
              <a:off x="1493303" y="1403528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ECE80E1-0EEA-4914-AD47-474430D87B43}"/>
                </a:ext>
              </a:extLst>
            </p:cNvPr>
            <p:cNvSpPr/>
            <p:nvPr/>
          </p:nvSpPr>
          <p:spPr>
            <a:xfrm>
              <a:off x="1493303" y="1033950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3D0AD5D4-A2A0-443F-935B-6B833A790FC9}"/>
                </a:ext>
              </a:extLst>
            </p:cNvPr>
            <p:cNvSpPr/>
            <p:nvPr/>
          </p:nvSpPr>
          <p:spPr>
            <a:xfrm>
              <a:off x="1493302" y="3223642"/>
              <a:ext cx="288032" cy="280335"/>
            </a:xfrm>
            <a:prstGeom prst="ellipse">
              <a:avLst/>
            </a:prstGeom>
            <a:solidFill>
              <a:srgbClr val="92A8C8">
                <a:lumMod val="20000"/>
                <a:lumOff val="80000"/>
              </a:srgbClr>
            </a:solidFill>
            <a:ln w="25400" cap="flat" cmpd="sng" algn="ctr">
              <a:solidFill>
                <a:srgbClr val="3F537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F79FCCB6-04A9-4FD8-B382-25F35B6D950F}"/>
                </a:ext>
              </a:extLst>
            </p:cNvPr>
            <p:cNvCxnSpPr>
              <a:stCxn id="197" idx="6"/>
              <a:endCxn id="17" idx="2"/>
            </p:cNvCxnSpPr>
            <p:nvPr/>
          </p:nvCxnSpPr>
          <p:spPr>
            <a:xfrm flipV="1">
              <a:off x="1781335" y="775398"/>
              <a:ext cx="1654728" cy="39872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A89D4350-A6AE-4DAD-AD1F-3099F69E822C}"/>
                </a:ext>
              </a:extLst>
            </p:cNvPr>
            <p:cNvCxnSpPr>
              <a:stCxn id="197" idx="6"/>
              <a:endCxn id="18" idx="2"/>
            </p:cNvCxnSpPr>
            <p:nvPr/>
          </p:nvCxnSpPr>
          <p:spPr>
            <a:xfrm>
              <a:off x="1781335" y="1174118"/>
              <a:ext cx="1656184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E2A9DEC8-1CFE-454A-8641-B80A8E0331F1}"/>
                </a:ext>
              </a:extLst>
            </p:cNvPr>
            <p:cNvCxnSpPr>
              <a:stCxn id="197" idx="6"/>
              <a:endCxn id="19" idx="2"/>
            </p:cNvCxnSpPr>
            <p:nvPr/>
          </p:nvCxnSpPr>
          <p:spPr>
            <a:xfrm>
              <a:off x="1781335" y="1174118"/>
              <a:ext cx="1656184" cy="34699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CB6DC165-A0A7-4A15-AF7E-E1D939EAF0F1}"/>
                </a:ext>
              </a:extLst>
            </p:cNvPr>
            <p:cNvCxnSpPr>
              <a:stCxn id="197" idx="6"/>
            </p:cNvCxnSpPr>
            <p:nvPr/>
          </p:nvCxnSpPr>
          <p:spPr>
            <a:xfrm>
              <a:off x="1781335" y="1174118"/>
              <a:ext cx="1640240" cy="707029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B1C7F4B0-0BB2-4E24-99B3-64E6065302A4}"/>
                </a:ext>
              </a:extLst>
            </p:cNvPr>
            <p:cNvCxnSpPr>
              <a:stCxn id="197" idx="6"/>
              <a:endCxn id="21" idx="2"/>
            </p:cNvCxnSpPr>
            <p:nvPr/>
          </p:nvCxnSpPr>
          <p:spPr>
            <a:xfrm>
              <a:off x="1781335" y="1174118"/>
              <a:ext cx="1656184" cy="106707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7733E37D-24B4-4F1C-A786-8939B644B060}"/>
                </a:ext>
              </a:extLst>
            </p:cNvPr>
            <p:cNvCxnSpPr>
              <a:stCxn id="197" idx="6"/>
            </p:cNvCxnSpPr>
            <p:nvPr/>
          </p:nvCxnSpPr>
          <p:spPr>
            <a:xfrm>
              <a:off x="1781335" y="1174118"/>
              <a:ext cx="1640240" cy="142710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67158ED6-6B67-47A5-8688-1027057BED5D}"/>
                </a:ext>
              </a:extLst>
            </p:cNvPr>
            <p:cNvCxnSpPr>
              <a:stCxn id="197" idx="6"/>
            </p:cNvCxnSpPr>
            <p:nvPr/>
          </p:nvCxnSpPr>
          <p:spPr>
            <a:xfrm>
              <a:off x="1781335" y="1174118"/>
              <a:ext cx="1640240" cy="1782765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D3BC6C2-B8C6-4F34-BA14-9CD2691B0754}"/>
                </a:ext>
              </a:extLst>
            </p:cNvPr>
            <p:cNvCxnSpPr>
              <a:stCxn id="197" idx="6"/>
              <a:endCxn id="24" idx="2"/>
            </p:cNvCxnSpPr>
            <p:nvPr/>
          </p:nvCxnSpPr>
          <p:spPr>
            <a:xfrm>
              <a:off x="1781335" y="1174118"/>
              <a:ext cx="1646407" cy="214719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6A552488-65C4-419D-B872-323FD2B43D43}"/>
                </a:ext>
              </a:extLst>
            </p:cNvPr>
            <p:cNvCxnSpPr>
              <a:stCxn id="197" idx="6"/>
            </p:cNvCxnSpPr>
            <p:nvPr/>
          </p:nvCxnSpPr>
          <p:spPr>
            <a:xfrm>
              <a:off x="1781335" y="1174118"/>
              <a:ext cx="1640240" cy="250723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2187E7C7-6E3B-4037-A387-8DC9775E7B61}"/>
                </a:ext>
              </a:extLst>
            </p:cNvPr>
            <p:cNvCxnSpPr>
              <a:stCxn id="197" idx="6"/>
              <a:endCxn id="26" idx="2"/>
            </p:cNvCxnSpPr>
            <p:nvPr/>
          </p:nvCxnSpPr>
          <p:spPr>
            <a:xfrm>
              <a:off x="1781335" y="1174118"/>
              <a:ext cx="1640240" cy="286727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13F1B31-3DF7-4349-9AA1-2ECDEA0EF977}"/>
                </a:ext>
              </a:extLst>
            </p:cNvPr>
            <p:cNvCxnSpPr>
              <a:stCxn id="196" idx="6"/>
            </p:cNvCxnSpPr>
            <p:nvPr/>
          </p:nvCxnSpPr>
          <p:spPr>
            <a:xfrm flipV="1">
              <a:off x="1781335" y="808725"/>
              <a:ext cx="1640240" cy="73497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C356CB07-DEDE-476C-AD52-1BABB6E77B95}"/>
                </a:ext>
              </a:extLst>
            </p:cNvPr>
            <p:cNvCxnSpPr>
              <a:stCxn id="196" idx="6"/>
              <a:endCxn id="18" idx="2"/>
            </p:cNvCxnSpPr>
            <p:nvPr/>
          </p:nvCxnSpPr>
          <p:spPr>
            <a:xfrm flipV="1">
              <a:off x="1781335" y="1174119"/>
              <a:ext cx="1656184" cy="36957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8EBB11D4-2AE1-4BE4-A904-0562A9DB61F7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1781335" y="1521108"/>
              <a:ext cx="1656184" cy="6525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A369FD1-9DB7-4BD3-8A6D-BD047F643CA5}"/>
                </a:ext>
              </a:extLst>
            </p:cNvPr>
            <p:cNvCxnSpPr>
              <a:stCxn id="196" idx="6"/>
              <a:endCxn id="20" idx="2"/>
            </p:cNvCxnSpPr>
            <p:nvPr/>
          </p:nvCxnSpPr>
          <p:spPr>
            <a:xfrm>
              <a:off x="1781335" y="1543696"/>
              <a:ext cx="1656184" cy="33745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D5B1FD2E-90A5-484B-B569-2C75FD8915E6}"/>
                </a:ext>
              </a:extLst>
            </p:cNvPr>
            <p:cNvCxnSpPr>
              <a:stCxn id="196" idx="6"/>
            </p:cNvCxnSpPr>
            <p:nvPr/>
          </p:nvCxnSpPr>
          <p:spPr>
            <a:xfrm>
              <a:off x="1781335" y="1543696"/>
              <a:ext cx="1640240" cy="70401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EE92299E-7317-4457-A972-908E5370954D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1781335" y="1543696"/>
              <a:ext cx="1656184" cy="105753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B0A1E993-738D-42B8-808C-375D002B5667}"/>
                </a:ext>
              </a:extLst>
            </p:cNvPr>
            <p:cNvCxnSpPr>
              <a:stCxn id="196" idx="6"/>
              <a:endCxn id="23" idx="2"/>
            </p:cNvCxnSpPr>
            <p:nvPr/>
          </p:nvCxnSpPr>
          <p:spPr>
            <a:xfrm>
              <a:off x="1781335" y="1543696"/>
              <a:ext cx="1656184" cy="141757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2891DF19-C8F1-4A8E-A5F3-B52E6EBDFEBD}"/>
                </a:ext>
              </a:extLst>
            </p:cNvPr>
            <p:cNvCxnSpPr>
              <a:stCxn id="196" idx="6"/>
              <a:endCxn id="24" idx="2"/>
            </p:cNvCxnSpPr>
            <p:nvPr/>
          </p:nvCxnSpPr>
          <p:spPr>
            <a:xfrm>
              <a:off x="1781335" y="1543696"/>
              <a:ext cx="1646407" cy="177761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3D5CFAE8-7ACF-4103-BABA-879B4087E7AB}"/>
                </a:ext>
              </a:extLst>
            </p:cNvPr>
            <p:cNvCxnSpPr>
              <a:stCxn id="196" idx="6"/>
            </p:cNvCxnSpPr>
            <p:nvPr/>
          </p:nvCxnSpPr>
          <p:spPr>
            <a:xfrm>
              <a:off x="1781335" y="1543696"/>
              <a:ext cx="1640240" cy="2133267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86D8AECF-405F-4864-B7D3-AB0395288FB0}"/>
                </a:ext>
              </a:extLst>
            </p:cNvPr>
            <p:cNvCxnSpPr>
              <a:stCxn id="197" idx="6"/>
            </p:cNvCxnSpPr>
            <p:nvPr/>
          </p:nvCxnSpPr>
          <p:spPr>
            <a:xfrm>
              <a:off x="1781335" y="1174118"/>
              <a:ext cx="1640240" cy="2858500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AA43FCED-B568-45E9-9265-234D4F7554B1}"/>
                </a:ext>
              </a:extLst>
            </p:cNvPr>
            <p:cNvCxnSpPr>
              <a:stCxn id="196" idx="6"/>
            </p:cNvCxnSpPr>
            <p:nvPr/>
          </p:nvCxnSpPr>
          <p:spPr>
            <a:xfrm flipV="1">
              <a:off x="1781335" y="808725"/>
              <a:ext cx="1640240" cy="73497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BFC25F49-FE5C-43E7-AA0A-940D1ECC83B4}"/>
                </a:ext>
              </a:extLst>
            </p:cNvPr>
            <p:cNvCxnSpPr>
              <a:stCxn id="198" idx="6"/>
              <a:endCxn id="17" idx="2"/>
            </p:cNvCxnSpPr>
            <p:nvPr/>
          </p:nvCxnSpPr>
          <p:spPr>
            <a:xfrm flipV="1">
              <a:off x="1781334" y="775398"/>
              <a:ext cx="1654729" cy="258841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FA0A4156-3899-4B6C-8310-5F222BBC7B1C}"/>
                </a:ext>
              </a:extLst>
            </p:cNvPr>
            <p:cNvCxnSpPr>
              <a:stCxn id="198" idx="6"/>
              <a:endCxn id="18" idx="2"/>
            </p:cNvCxnSpPr>
            <p:nvPr/>
          </p:nvCxnSpPr>
          <p:spPr>
            <a:xfrm flipV="1">
              <a:off x="1781334" y="1174119"/>
              <a:ext cx="1656185" cy="2189691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33179AE6-8817-42FD-A1CC-530615D31A9F}"/>
                </a:ext>
              </a:extLst>
            </p:cNvPr>
            <p:cNvCxnSpPr>
              <a:stCxn id="198" idx="6"/>
              <a:endCxn id="19" idx="2"/>
            </p:cNvCxnSpPr>
            <p:nvPr/>
          </p:nvCxnSpPr>
          <p:spPr>
            <a:xfrm flipV="1">
              <a:off x="1781334" y="1521108"/>
              <a:ext cx="1656185" cy="184270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341903C2-7277-4D43-BCC5-C2A52B1EA4BE}"/>
                </a:ext>
              </a:extLst>
            </p:cNvPr>
            <p:cNvCxnSpPr>
              <a:stCxn id="198" idx="6"/>
            </p:cNvCxnSpPr>
            <p:nvPr/>
          </p:nvCxnSpPr>
          <p:spPr>
            <a:xfrm flipV="1">
              <a:off x="1781334" y="1895704"/>
              <a:ext cx="1640241" cy="1468106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64518374-3EEA-4AD8-B907-8B16A111FD22}"/>
                </a:ext>
              </a:extLst>
            </p:cNvPr>
            <p:cNvCxnSpPr>
              <a:stCxn id="198" idx="6"/>
              <a:endCxn id="21" idx="2"/>
            </p:cNvCxnSpPr>
            <p:nvPr/>
          </p:nvCxnSpPr>
          <p:spPr>
            <a:xfrm flipV="1">
              <a:off x="1781334" y="2241188"/>
              <a:ext cx="1656185" cy="112262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A9EDB340-2FAE-4B35-889E-F95BCB8630B1}"/>
                </a:ext>
              </a:extLst>
            </p:cNvPr>
            <p:cNvCxnSpPr>
              <a:stCxn id="198" idx="6"/>
              <a:endCxn id="22" idx="2"/>
            </p:cNvCxnSpPr>
            <p:nvPr/>
          </p:nvCxnSpPr>
          <p:spPr>
            <a:xfrm flipV="1">
              <a:off x="1781334" y="2601228"/>
              <a:ext cx="1656185" cy="76258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51D9ED4D-C87F-4E3B-923E-A7220FF4687B}"/>
                </a:ext>
              </a:extLst>
            </p:cNvPr>
            <p:cNvCxnSpPr>
              <a:stCxn id="198" idx="6"/>
              <a:endCxn id="23" idx="2"/>
            </p:cNvCxnSpPr>
            <p:nvPr/>
          </p:nvCxnSpPr>
          <p:spPr>
            <a:xfrm flipV="1">
              <a:off x="1781334" y="2961268"/>
              <a:ext cx="1656185" cy="402542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498257DB-7034-4AFA-9FA5-2D86BD6E1D62}"/>
                </a:ext>
              </a:extLst>
            </p:cNvPr>
            <p:cNvCxnSpPr/>
            <p:nvPr/>
          </p:nvCxnSpPr>
          <p:spPr>
            <a:xfrm flipV="1">
              <a:off x="1781335" y="3316923"/>
              <a:ext cx="1640240" cy="4385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DDB04990-3F79-49EB-9ACC-342D40E9BB86}"/>
                </a:ext>
              </a:extLst>
            </p:cNvPr>
            <p:cNvCxnSpPr>
              <a:stCxn id="198" idx="6"/>
              <a:endCxn id="25" idx="2"/>
            </p:cNvCxnSpPr>
            <p:nvPr/>
          </p:nvCxnSpPr>
          <p:spPr>
            <a:xfrm>
              <a:off x="1781334" y="3363810"/>
              <a:ext cx="1659633" cy="31753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D5033F93-7DC9-417C-8358-52EE7D05C3C8}"/>
                </a:ext>
              </a:extLst>
            </p:cNvPr>
            <p:cNvCxnSpPr>
              <a:stCxn id="198" idx="6"/>
              <a:endCxn id="26" idx="2"/>
            </p:cNvCxnSpPr>
            <p:nvPr/>
          </p:nvCxnSpPr>
          <p:spPr>
            <a:xfrm>
              <a:off x="1781334" y="3363810"/>
              <a:ext cx="1640241" cy="677578"/>
            </a:xfrm>
            <a:prstGeom prst="straightConnector1">
              <a:avLst/>
            </a:prstGeom>
            <a:noFill/>
            <a:ln w="9525" cap="flat" cmpd="sng" algn="ctr">
              <a:solidFill>
                <a:srgbClr val="3F5378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5913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4. </a:t>
            </a:r>
            <a:r>
              <a:rPr lang="ko-KR" altLang="en-US" dirty="0"/>
              <a:t>구현 절차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19</a:t>
            </a:fld>
            <a:endParaRPr 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5625" y="4908966"/>
            <a:ext cx="7920409" cy="5195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파라미터를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Loss </a:t>
            </a:r>
            <a:r>
              <a:rPr lang="ko-KR" altLang="en-US" dirty="0">
                <a:solidFill>
                  <a:schemeClr val="tx1"/>
                </a:solidFill>
              </a:rPr>
              <a:t>값을 많이 줄이는 방향으로 계속 조정하여 학습을 진행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15624" y="3882422"/>
            <a:ext cx="7920409" cy="5195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 데이터를 구현한 </a:t>
            </a:r>
            <a:r>
              <a:rPr lang="en-US" altLang="ko-KR" dirty="0">
                <a:solidFill>
                  <a:schemeClr val="tx1"/>
                </a:solidFill>
              </a:rPr>
              <a:t>MLP </a:t>
            </a:r>
            <a:r>
              <a:rPr lang="ko-KR" altLang="en-US" dirty="0">
                <a:solidFill>
                  <a:schemeClr val="tx1"/>
                </a:solidFill>
              </a:rPr>
              <a:t>모델에 적용해 훈련을 진행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15623" y="2820056"/>
            <a:ext cx="7920409" cy="5195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데이터 중 훈련 데이터는 </a:t>
            </a:r>
            <a:r>
              <a:rPr lang="en-US" altLang="ko-KR" dirty="0">
                <a:solidFill>
                  <a:schemeClr val="tx1"/>
                </a:solidFill>
              </a:rPr>
              <a:t>70%, </a:t>
            </a:r>
            <a:r>
              <a:rPr lang="ko-KR" altLang="en-US" dirty="0">
                <a:solidFill>
                  <a:schemeClr val="tx1"/>
                </a:solidFill>
              </a:rPr>
              <a:t>학습 데이터는 </a:t>
            </a:r>
            <a:r>
              <a:rPr lang="en-US" altLang="ko-KR" dirty="0">
                <a:solidFill>
                  <a:schemeClr val="tx1"/>
                </a:solidFill>
              </a:rPr>
              <a:t>30%</a:t>
            </a:r>
            <a:r>
              <a:rPr lang="ko-KR" altLang="en-US" dirty="0">
                <a:solidFill>
                  <a:schemeClr val="tx1"/>
                </a:solidFill>
              </a:rPr>
              <a:t>로 나눔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15625" y="1827892"/>
            <a:ext cx="7920409" cy="51956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데이터를 가져와서 </a:t>
            </a:r>
            <a:r>
              <a:rPr lang="en-US" altLang="ko-KR" dirty="0" err="1">
                <a:solidFill>
                  <a:schemeClr val="tx1"/>
                </a:solidFill>
              </a:rPr>
              <a:t>MinMaxScaler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ko-KR" altLang="en-US" dirty="0">
                <a:solidFill>
                  <a:schemeClr val="tx1"/>
                </a:solidFill>
              </a:rPr>
              <a:t>를 통해 정규화 진행 </a:t>
            </a:r>
          </a:p>
        </p:txBody>
      </p:sp>
      <p:sp>
        <p:nvSpPr>
          <p:cNvPr id="16" name="타원 15"/>
          <p:cNvSpPr/>
          <p:nvPr/>
        </p:nvSpPr>
        <p:spPr>
          <a:xfrm>
            <a:off x="2035605" y="1638975"/>
            <a:ext cx="360040" cy="37783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35605" y="2631139"/>
            <a:ext cx="360040" cy="37783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35605" y="3693505"/>
            <a:ext cx="360040" cy="37783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35603" y="4720049"/>
            <a:ext cx="360040" cy="37783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2</a:t>
            </a:fld>
            <a:endParaRPr 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D58850-A55F-426F-82BD-97525938E6BF}"/>
              </a:ext>
            </a:extLst>
          </p:cNvPr>
          <p:cNvGrpSpPr/>
          <p:nvPr/>
        </p:nvGrpSpPr>
        <p:grpSpPr>
          <a:xfrm>
            <a:off x="5867372" y="1293366"/>
            <a:ext cx="5681709" cy="4271268"/>
            <a:chOff x="3826275" y="1482570"/>
            <a:chExt cx="5681709" cy="4271268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D071781-D3F9-4AD2-8ACE-E38F128902A4}"/>
                </a:ext>
              </a:extLst>
            </p:cNvPr>
            <p:cNvSpPr/>
            <p:nvPr/>
          </p:nvSpPr>
          <p:spPr>
            <a:xfrm>
              <a:off x="4194698" y="5025869"/>
              <a:ext cx="5313285" cy="719091"/>
            </a:xfrm>
            <a:prstGeom prst="homePlate">
              <a:avLst>
                <a:gd name="adj" fmla="val 3454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한컴 고딕" panose="02000500000000000000" pitchFamily="2" charset="-127"/>
                  <a:ea typeface="한컴 고딕" panose="02000500000000000000" pitchFamily="2" charset="-127"/>
                </a:rPr>
                <a:t>향후 계획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568A222C-EE08-4757-ADBF-70FDEE7CD8FC}"/>
                </a:ext>
              </a:extLst>
            </p:cNvPr>
            <p:cNvSpPr/>
            <p:nvPr/>
          </p:nvSpPr>
          <p:spPr>
            <a:xfrm>
              <a:off x="4563121" y="4129225"/>
              <a:ext cx="4172506" cy="719091"/>
            </a:xfrm>
            <a:prstGeom prst="homePlate">
              <a:avLst>
                <a:gd name="adj" fmla="val 345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한컴 고딕" panose="02000500000000000000" pitchFamily="2" charset="-127"/>
                  <a:ea typeface="한컴 고딕" panose="02000500000000000000" pitchFamily="2" charset="-127"/>
                </a:rPr>
                <a:t>구현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F2E24C4E-E9E8-4BC7-ABF6-E52FBCF4992F}"/>
                </a:ext>
              </a:extLst>
            </p:cNvPr>
            <p:cNvSpPr/>
            <p:nvPr/>
          </p:nvSpPr>
          <p:spPr>
            <a:xfrm>
              <a:off x="4194698" y="3241459"/>
              <a:ext cx="5313285" cy="719091"/>
            </a:xfrm>
            <a:prstGeom prst="homePlate">
              <a:avLst>
                <a:gd name="adj" fmla="val 3454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한컴 고딕" panose="02000500000000000000" pitchFamily="2" charset="-127"/>
                  <a:ea typeface="한컴 고딕" panose="02000500000000000000" pitchFamily="2" charset="-127"/>
                </a:rPr>
                <a:t>설계 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6468F434-F2CE-4B7C-B2A3-FF98685B53E1}"/>
                </a:ext>
              </a:extLst>
            </p:cNvPr>
            <p:cNvSpPr/>
            <p:nvPr/>
          </p:nvSpPr>
          <p:spPr>
            <a:xfrm>
              <a:off x="4563122" y="2355911"/>
              <a:ext cx="4172505" cy="719091"/>
            </a:xfrm>
            <a:prstGeom prst="homePlate">
              <a:avLst>
                <a:gd name="adj" fmla="val 345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한컴 고딕" panose="02000500000000000000" pitchFamily="2" charset="-127"/>
                  <a:ea typeface="한컴 고딕" panose="02000500000000000000" pitchFamily="2" charset="-127"/>
                </a:rPr>
                <a:t>목표 설정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9BDB6878-DABA-4864-80C3-8360DFEDFEC4}"/>
                </a:ext>
              </a:extLst>
            </p:cNvPr>
            <p:cNvSpPr/>
            <p:nvPr/>
          </p:nvSpPr>
          <p:spPr>
            <a:xfrm>
              <a:off x="4194699" y="1482570"/>
              <a:ext cx="5313285" cy="719091"/>
            </a:xfrm>
            <a:prstGeom prst="homePlate">
              <a:avLst>
                <a:gd name="adj" fmla="val 3454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한컴 고딕" panose="02000500000000000000" pitchFamily="2" charset="-127"/>
                  <a:ea typeface="한컴 고딕" panose="02000500000000000000" pitchFamily="2" charset="-127"/>
                </a:rPr>
                <a:t>주제</a:t>
              </a:r>
              <a:r>
                <a: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283C2E-1212-4A7D-83AD-D7EB34D557A4}"/>
                </a:ext>
              </a:extLst>
            </p:cNvPr>
            <p:cNvSpPr/>
            <p:nvPr/>
          </p:nvSpPr>
          <p:spPr>
            <a:xfrm>
              <a:off x="3835153" y="1491449"/>
              <a:ext cx="736846" cy="7368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ko-KR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4310C4C-2493-4B46-B5FD-25A99A2A1018}"/>
                </a:ext>
              </a:extLst>
            </p:cNvPr>
            <p:cNvSpPr/>
            <p:nvPr/>
          </p:nvSpPr>
          <p:spPr>
            <a:xfrm>
              <a:off x="4194699" y="2355911"/>
              <a:ext cx="736846" cy="736846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ko-KR" alt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37612DA-3F78-4136-A85D-24535721FD04}"/>
                </a:ext>
              </a:extLst>
            </p:cNvPr>
            <p:cNvSpPr/>
            <p:nvPr/>
          </p:nvSpPr>
          <p:spPr>
            <a:xfrm>
              <a:off x="4194699" y="4120348"/>
              <a:ext cx="736846" cy="736846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70F284-14E6-4B64-9606-9C89BD29E45B}"/>
                </a:ext>
              </a:extLst>
            </p:cNvPr>
            <p:cNvSpPr/>
            <p:nvPr/>
          </p:nvSpPr>
          <p:spPr>
            <a:xfrm>
              <a:off x="3826275" y="3241459"/>
              <a:ext cx="736846" cy="7368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ko-KR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6A6ECE1-8BC7-486D-8EB3-54325D7653ED}"/>
                </a:ext>
              </a:extLst>
            </p:cNvPr>
            <p:cNvSpPr/>
            <p:nvPr/>
          </p:nvSpPr>
          <p:spPr>
            <a:xfrm>
              <a:off x="3826275" y="5016992"/>
              <a:ext cx="736846" cy="7368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ko-KR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0B168-50BF-487E-A82F-E628479CF438}"/>
              </a:ext>
            </a:extLst>
          </p:cNvPr>
          <p:cNvSpPr/>
          <p:nvPr/>
        </p:nvSpPr>
        <p:spPr>
          <a:xfrm>
            <a:off x="0" y="3052255"/>
            <a:ext cx="4613910" cy="967666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1E03F3E9-339E-45A1-8C6A-9ABF608C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10" y="2655449"/>
            <a:ext cx="3267750" cy="138389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ontents</a:t>
            </a:r>
            <a:r>
              <a:rPr lang="ko-KR" alt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ko-KR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결과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20</a:t>
            </a:fld>
            <a:endParaRPr 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01306"/>
              </p:ext>
            </p:extLst>
          </p:nvPr>
        </p:nvGraphicFramePr>
        <p:xfrm>
          <a:off x="5430210" y="1475725"/>
          <a:ext cx="6509242" cy="13447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4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Batch_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size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Learning rate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Epochs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hidden layer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Activation function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128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1e-5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200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2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신명 중명조"/>
                        </a:rPr>
                        <a:t>ReLU</a:t>
                      </a:r>
                      <a:endParaRPr lang="en-US" sz="1000" kern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13" y="2953469"/>
            <a:ext cx="6287577" cy="95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63613" y="4151404"/>
            <a:ext cx="6254174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Mse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값이 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0.002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로 높은 정확도를 보였습니다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endParaRPr lang="en-US" altLang="ko-KR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그래프에서는 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epoch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 많아질수록 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loss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값이 줄어드는 것을 보아 학습이 잘 되었다는 것을 알 수 있습니다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ko-KR" altLang="en-US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6" y="1405657"/>
            <a:ext cx="4955722" cy="4483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17EFE-A4D2-4CDC-9B0F-8B84F463010C}"/>
              </a:ext>
            </a:extLst>
          </p:cNvPr>
          <p:cNvSpPr txBox="1"/>
          <p:nvPr/>
        </p:nvSpPr>
        <p:spPr>
          <a:xfrm>
            <a:off x="5463613" y="5471648"/>
            <a:ext cx="3512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*epoch : </a:t>
            </a:r>
            <a:r>
              <a:rPr lang="ko-KR" altLang="en-US" sz="1050" dirty="0"/>
              <a:t> 데이터셋에 대하여 학습을 한번 완료한 상태</a:t>
            </a:r>
          </a:p>
        </p:txBody>
      </p:sp>
    </p:spTree>
    <p:extLst>
      <p:ext uri="{BB962C8B-B14F-4D97-AF65-F5344CB8AC3E}">
        <p14:creationId xmlns:p14="http://schemas.microsoft.com/office/powerpoint/2010/main" val="192909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5. </a:t>
            </a:r>
            <a:r>
              <a:rPr lang="ko-KR" altLang="en-US" dirty="0"/>
              <a:t>향후 계획 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태양광 발전량 예측 알고리즘 개발</a:t>
            </a:r>
            <a:endParaRPr lang="ko-KR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74D9206-D0E1-4501-95B4-9B481B31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ko-KR" dirty="0"/>
              <a:t>20</a:t>
            </a:r>
            <a:r>
              <a:rPr lang="en-US" altLang="ko-KR" dirty="0"/>
              <a:t>21</a:t>
            </a:r>
            <a:r>
              <a:rPr lang="ko-KR" dirty="0"/>
              <a:t>/</a:t>
            </a:r>
            <a:r>
              <a:rPr lang="en-US" altLang="ko-KR" dirty="0"/>
              <a:t>1</a:t>
            </a:r>
            <a:r>
              <a:rPr lang="ko-KR" dirty="0"/>
              <a:t>2/</a:t>
            </a:r>
            <a:r>
              <a:rPr lang="en-US" altLang="ko-KR" dirty="0"/>
              <a:t>07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FAEF9944-A4F6-4C59-AEBD-678D6480B8EA}" type="slidenum">
              <a:rPr lang="en-US" altLang="ko-KR" smtClean="0"/>
              <a:pPr rtl="0">
                <a:spcAft>
                  <a:spcPts val="600"/>
                </a:spcAft>
              </a:pPr>
              <a:t>21</a:t>
            </a:fld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314D5-B9BD-42D0-BE28-712CCEEA627E}"/>
              </a:ext>
            </a:extLst>
          </p:cNvPr>
          <p:cNvSpPr txBox="1"/>
          <p:nvPr/>
        </p:nvSpPr>
        <p:spPr>
          <a:xfrm>
            <a:off x="1828800" y="2714920"/>
            <a:ext cx="874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데이터가 부족하여 생각한 것 보다 만족스럽지는 않았다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</a:t>
            </a:r>
            <a:r>
              <a:rPr lang="ko-KR" altLang="en-US" b="1" dirty="0"/>
              <a:t>→</a:t>
            </a:r>
            <a:r>
              <a:rPr lang="en-US" altLang="ko-KR" b="1" dirty="0"/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기회가 된다면 여러 지역의 태양광 발전소들의 데이터를 가지고 연구할 계획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9DA4A-AF72-43DF-BA11-5F0A1ED2F951}"/>
              </a:ext>
            </a:extLst>
          </p:cNvPr>
          <p:cNvSpPr txBox="1"/>
          <p:nvPr/>
        </p:nvSpPr>
        <p:spPr>
          <a:xfrm>
            <a:off x="1828800" y="3865809"/>
            <a:ext cx="1001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가지고 있는 데이터 특성상 시계열 데이터의 특징을 갖기 때문에 시계열 모델 예측에 적합한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모델을 이용한 구현을 연구할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09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pic>
        <p:nvPicPr>
          <p:cNvPr id="32" name="그림 개체 틀 31" descr="그래프 및 표가 있는 노트북과 태블릿에서 작업하는 두 사람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그림 개체 틀 29" descr="사무실 계단, 매달린 조명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4" name="바닥글 개체 틀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ko-KR" altLang="en-US" dirty="0"/>
              <a:t>태양광 발전량 예측 알고리즘 개발 </a:t>
            </a:r>
            <a:endParaRPr lang="ko-KR" dirty="0"/>
          </a:p>
        </p:txBody>
      </p:sp>
      <p:sp>
        <p:nvSpPr>
          <p:cNvPr id="33" name="날짜 개체 틀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21</a:t>
            </a:r>
            <a:r>
              <a:rPr lang="ko-KR" dirty="0"/>
              <a:t>/</a:t>
            </a:r>
            <a:r>
              <a:rPr lang="en-US" altLang="ko-KR" dirty="0"/>
              <a:t>1</a:t>
            </a:r>
            <a:r>
              <a:rPr lang="ko-KR" dirty="0"/>
              <a:t>2/</a:t>
            </a:r>
            <a:r>
              <a:rPr lang="en-US" altLang="ko-KR" dirty="0"/>
              <a:t>07</a:t>
            </a:r>
            <a:endParaRPr lang="ko-KR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22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6EB60AE-75A4-485D-94A1-59BF41312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003540" cy="21734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altLang="ko-KR" sz="2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주제 선정 이유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태양광 발전량 예측 알고리즘 개발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>
                <a:solidFill>
                  <a:srgbClr val="FFFFFF"/>
                </a:solidFill>
              </a:rPr>
              <a:t>20</a:t>
            </a:r>
            <a:r>
              <a:rPr lang="en-US" altLang="ko-KR">
                <a:solidFill>
                  <a:srgbClr val="FFFFFF"/>
                </a:solidFill>
              </a:rPr>
              <a:t>21</a:t>
            </a:r>
            <a:r>
              <a:rPr lang="ko-KR">
                <a:solidFill>
                  <a:srgbClr val="FFFFFF"/>
                </a:solidFill>
              </a:rPr>
              <a:t>/</a:t>
            </a:r>
            <a:r>
              <a:rPr lang="en-US" altLang="ko-KR">
                <a:solidFill>
                  <a:srgbClr val="FFFFFF"/>
                </a:solidFill>
              </a:rPr>
              <a:t>1</a:t>
            </a:r>
            <a:r>
              <a:rPr lang="ko-KR">
                <a:solidFill>
                  <a:srgbClr val="FFFFFF"/>
                </a:solidFill>
              </a:rPr>
              <a:t>2/</a:t>
            </a:r>
            <a:r>
              <a:rPr lang="en-US" altLang="ko-KR">
                <a:solidFill>
                  <a:srgbClr val="FFFFFF"/>
                </a:solidFill>
              </a:rPr>
              <a:t>07</a:t>
            </a:r>
            <a:endParaRPr 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FAEF9944-A4F6-4C59-AEBD-678D6480B8EA}" type="slidenum">
              <a:rPr lang="en-US" altLang="ko-KR" smtClean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ko-KR">
              <a:solidFill>
                <a:srgbClr val="FFFFFF"/>
              </a:solidFill>
            </a:endParaRPr>
          </a:p>
        </p:txBody>
      </p:sp>
      <p:pic>
        <p:nvPicPr>
          <p:cNvPr id="7" name="그림 6" descr="녹색 파스텔색 배경에 표시된 물음표">
            <a:extLst>
              <a:ext uri="{FF2B5EF4-FFF2-40B4-BE49-F238E27FC236}">
                <a16:creationId xmlns:a16="http://schemas.microsoft.com/office/drawing/2014/main" id="{5511708C-D0E3-42E8-A3E6-46D734E47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0" r="938"/>
          <a:stretch/>
        </p:blipFill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8493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9E6C83-CD35-49DB-94C1-F650CCAAF4F9}"/>
              </a:ext>
            </a:extLst>
          </p:cNvPr>
          <p:cNvSpPr/>
          <p:nvPr/>
        </p:nvSpPr>
        <p:spPr>
          <a:xfrm>
            <a:off x="4696286" y="6090081"/>
            <a:ext cx="7495713" cy="399496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4</a:t>
            </a:fld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AA539-BD91-4CB1-A9E7-2CD7479ACD3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40926" y="1517205"/>
            <a:ext cx="7110148" cy="645374"/>
          </a:xfrm>
          <a:ln>
            <a:solidFill>
              <a:srgbClr val="5954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화석연료 사용으로 인한 지구온난화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ABB79D1-2579-4F76-8F4D-CC9FB3B3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51" y="2345649"/>
            <a:ext cx="3360917" cy="16968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D5D3E7-769E-4353-9FAC-74F3400C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50" y="4142956"/>
            <a:ext cx="3360917" cy="18019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80" name="Picture 8" descr="데이터로 보는 세상] &amp;#39;2050 탄소중립 선언&amp;#39;, 달성 가능한 선언인가? - 미래한국 Weekly">
            <a:extLst>
              <a:ext uri="{FF2B5EF4-FFF2-40B4-BE49-F238E27FC236}">
                <a16:creationId xmlns:a16="http://schemas.microsoft.com/office/drawing/2014/main" id="{37BFE50D-4834-44B2-8F53-7918F596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19" y="2345649"/>
            <a:ext cx="4990055" cy="3326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5</a:t>
            </a:fld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AA539-BD91-4CB1-A9E7-2CD7479ACD3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40926" y="1517205"/>
            <a:ext cx="7110148" cy="645374"/>
          </a:xfrm>
          <a:ln>
            <a:solidFill>
              <a:srgbClr val="5954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화석연료의 고갈 문제 </a:t>
            </a:r>
          </a:p>
        </p:txBody>
      </p:sp>
      <p:pic>
        <p:nvPicPr>
          <p:cNvPr id="3076" name="Picture 4" descr="50년 뒤에는 정말 석유가 고갈될까? | GS칼텍스 공식 블로그 : 미디어허브">
            <a:extLst>
              <a:ext uri="{FF2B5EF4-FFF2-40B4-BE49-F238E27FC236}">
                <a16:creationId xmlns:a16="http://schemas.microsoft.com/office/drawing/2014/main" id="{400D20A9-D72A-411A-9F7F-D817808D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79" y="2459115"/>
            <a:ext cx="3778774" cy="350879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9E6C83-CD35-49DB-94C1-F650CCAAF4F9}"/>
              </a:ext>
            </a:extLst>
          </p:cNvPr>
          <p:cNvSpPr/>
          <p:nvPr/>
        </p:nvSpPr>
        <p:spPr>
          <a:xfrm>
            <a:off x="4696286" y="6090081"/>
            <a:ext cx="7495713" cy="399496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86C30-F6FD-40E0-BB40-7CB7D1FE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72" y="2459115"/>
            <a:ext cx="5162346" cy="29281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97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9E6C83-CD35-49DB-94C1-F650CCAAF4F9}"/>
              </a:ext>
            </a:extLst>
          </p:cNvPr>
          <p:cNvSpPr/>
          <p:nvPr/>
        </p:nvSpPr>
        <p:spPr>
          <a:xfrm>
            <a:off x="4696286" y="6090081"/>
            <a:ext cx="7495713" cy="399496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r>
              <a:rPr lang="en-US" altLang="ko-KR" dirty="0"/>
              <a:t>6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AA539-BD91-4CB1-A9E7-2CD7479ACD3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40926" y="1517205"/>
            <a:ext cx="7110148" cy="645374"/>
          </a:xfrm>
          <a:ln>
            <a:solidFill>
              <a:srgbClr val="5954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신재생 에너지의 시대</a:t>
            </a:r>
          </a:p>
        </p:txBody>
      </p:sp>
      <p:pic>
        <p:nvPicPr>
          <p:cNvPr id="4098" name="Picture 2" descr="신재생 에너지 한계">
            <a:extLst>
              <a:ext uri="{FF2B5EF4-FFF2-40B4-BE49-F238E27FC236}">
                <a16:creationId xmlns:a16="http://schemas.microsoft.com/office/drawing/2014/main" id="{5141A8D5-5D5A-471B-AC4E-1C589615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41" y="2299679"/>
            <a:ext cx="5919718" cy="365330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1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9E6C83-CD35-49DB-94C1-F650CCAAF4F9}"/>
              </a:ext>
            </a:extLst>
          </p:cNvPr>
          <p:cNvSpPr/>
          <p:nvPr/>
        </p:nvSpPr>
        <p:spPr>
          <a:xfrm>
            <a:off x="4696286" y="6090081"/>
            <a:ext cx="7495713" cy="399496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r>
              <a:rPr lang="en-US" altLang="ko-KR" dirty="0"/>
              <a:t>7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AA539-BD91-4CB1-A9E7-2CD7479ACD3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40926" y="1517205"/>
            <a:ext cx="7110148" cy="645374"/>
          </a:xfrm>
          <a:ln>
            <a:solidFill>
              <a:srgbClr val="5954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태양광 에너지의 시대</a:t>
            </a:r>
          </a:p>
        </p:txBody>
      </p:sp>
      <p:pic>
        <p:nvPicPr>
          <p:cNvPr id="5122" name="Picture 2" descr="2019년도 국내 신재생에너지 발전비중은 몇%일까? | 인사이트 - 솔라커넥트">
            <a:extLst>
              <a:ext uri="{FF2B5EF4-FFF2-40B4-BE49-F238E27FC236}">
                <a16:creationId xmlns:a16="http://schemas.microsoft.com/office/drawing/2014/main" id="{F9C3903A-A109-46C1-B0BE-F849934D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93" y="2262727"/>
            <a:ext cx="5874613" cy="37272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7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목표 설정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8</a:t>
            </a:fld>
            <a:endParaRPr 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6EB60AE-75A4-485D-94A1-59BF4131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34" y="2538089"/>
            <a:ext cx="10741115" cy="31972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태양광 발전시설에 대한 고찰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태양광 발전 시설은 장기간 운용이 보장되어야 하며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이 과정에서 발전 효율저하를 막고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고장진단 및 부품 교체 등의 사안에 대해 빠른 대응이 필요</a:t>
            </a:r>
            <a:endParaRPr lang="en-US" altLang="ko-KR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태양광 시장에서 모듈가격이 하락하고 있는 상황에서 시스템을 유지보수하기 위한 비용이 상대적으로 증가하는 추세이므로</a:t>
            </a:r>
            <a:r>
              <a:rPr lang="en-US" altLang="ko-KR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지능적이고 효율적인 운용 및 진단 기능의 중요성이 크게 부각 </a:t>
            </a:r>
            <a:endParaRPr lang="en-US" altLang="ko-KR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944B44-A4B2-49B4-B1AC-42268941D21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40926" y="1517205"/>
            <a:ext cx="7110148" cy="645374"/>
          </a:xfrm>
          <a:ln>
            <a:solidFill>
              <a:srgbClr val="5954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연구의 목표</a:t>
            </a:r>
          </a:p>
        </p:txBody>
      </p:sp>
    </p:spTree>
    <p:extLst>
      <p:ext uri="{BB962C8B-B14F-4D97-AF65-F5344CB8AC3E}">
        <p14:creationId xmlns:p14="http://schemas.microsoft.com/office/powerpoint/2010/main" val="18375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목표 설정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9</a:t>
            </a:fld>
            <a:endParaRPr 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944B44-A4B2-49B4-B1AC-42268941D21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944803" y="2790947"/>
            <a:ext cx="3854756" cy="1490865"/>
          </a:xfrm>
          <a:prstGeom prst="ellipse">
            <a:avLst/>
          </a:prstGeom>
          <a:ln>
            <a:solidFill>
              <a:srgbClr val="59546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ko-KR" alt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태양광 에너지 발전량 </a:t>
            </a:r>
            <a:endParaRPr lang="en-US" altLang="ko-KR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예측 알고리즘 구현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1A3E6508-BE55-4D23-8284-A956C4BAB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73362"/>
              </p:ext>
            </p:extLst>
          </p:nvPr>
        </p:nvGraphicFramePr>
        <p:xfrm>
          <a:off x="2979677" y="3351714"/>
          <a:ext cx="169682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DAD7910-DC58-4B04-B468-9476BD8FD766}"/>
              </a:ext>
            </a:extLst>
          </p:cNvPr>
          <p:cNvSpPr/>
          <p:nvPr/>
        </p:nvSpPr>
        <p:spPr>
          <a:xfrm>
            <a:off x="872138" y="4063356"/>
            <a:ext cx="2300141" cy="112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데이터 예측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6892E28-C3F8-40DC-891A-5C190538CEEE}"/>
              </a:ext>
            </a:extLst>
          </p:cNvPr>
          <p:cNvSpPr/>
          <p:nvPr/>
        </p:nvSpPr>
        <p:spPr>
          <a:xfrm>
            <a:off x="5499418" y="4810467"/>
            <a:ext cx="2300141" cy="112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ko-KR" alt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64D5B62-9B82-415C-86B6-A20DBD2652D0}"/>
              </a:ext>
            </a:extLst>
          </p:cNvPr>
          <p:cNvSpPr/>
          <p:nvPr/>
        </p:nvSpPr>
        <p:spPr>
          <a:xfrm>
            <a:off x="8638789" y="3688677"/>
            <a:ext cx="2300141" cy="112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협업을 통한 데이터 수집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310FE6-F5E4-412A-A9F0-8B501AB49EF1}"/>
              </a:ext>
            </a:extLst>
          </p:cNvPr>
          <p:cNvSpPr/>
          <p:nvPr/>
        </p:nvSpPr>
        <p:spPr>
          <a:xfrm>
            <a:off x="6843860" y="1566178"/>
            <a:ext cx="2164673" cy="112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효율적인 가동 </a:t>
            </a:r>
            <a:endParaRPr lang="ko-KR" alt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004F20-EF42-417A-B3AA-80DBC56CFBA1}"/>
              </a:ext>
            </a:extLst>
          </p:cNvPr>
          <p:cNvSpPr/>
          <p:nvPr/>
        </p:nvSpPr>
        <p:spPr>
          <a:xfrm>
            <a:off x="1644662" y="2058769"/>
            <a:ext cx="2300141" cy="11217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MLP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사용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9A702B-C804-4EDE-BBB8-5C748E60C7A5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3607955" y="3016277"/>
            <a:ext cx="586973" cy="16428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D98723-E510-4963-B94F-9B7145F1D47F}"/>
              </a:ext>
            </a:extLst>
          </p:cNvPr>
          <p:cNvCxnSpPr>
            <a:endCxn id="9" idx="3"/>
          </p:cNvCxnSpPr>
          <p:nvPr/>
        </p:nvCxnSpPr>
        <p:spPr>
          <a:xfrm flipV="1">
            <a:off x="3172279" y="4063480"/>
            <a:ext cx="1337040" cy="4331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847305-76FA-4EB5-BAB8-61DF0CD9F0A2}"/>
              </a:ext>
            </a:extLst>
          </p:cNvPr>
          <p:cNvCxnSpPr>
            <a:stCxn id="18" idx="4"/>
            <a:endCxn id="9" idx="7"/>
          </p:cNvCxnSpPr>
          <p:nvPr/>
        </p:nvCxnSpPr>
        <p:spPr>
          <a:xfrm flipH="1">
            <a:off x="7235043" y="2687968"/>
            <a:ext cx="691154" cy="32131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0ECA83-734B-427E-A752-37F8FEFA53DA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6391373" y="4281812"/>
            <a:ext cx="258116" cy="5286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27A97A-849B-4F5D-BB82-6CC5BAC37460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7682683" y="3848722"/>
            <a:ext cx="956106" cy="4008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이토치(Pythorchy) 이야기 1화] 파이토치 시작하기">
            <a:extLst>
              <a:ext uri="{FF2B5EF4-FFF2-40B4-BE49-F238E27FC236}">
                <a16:creationId xmlns:a16="http://schemas.microsoft.com/office/drawing/2014/main" id="{655E30B2-A19B-4D5F-AE2E-AF3C5B78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19" y="5012074"/>
            <a:ext cx="1352539" cy="7574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06.tgt.Office_50301272_TF56000440_Win32_OJ112196103" id="{55989DEC-5AC5-42AB-B8CA-0A24748440B6}" vid="{7CF4C5E4-4DD7-423E-8798-F704A9985A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2F2C1A1B5EB34CA1CCB9006F9EEE3D" ma:contentTypeVersion="2" ma:contentTypeDescription="새 문서를 만듭니다." ma:contentTypeScope="" ma:versionID="26d401c197c78cb276719106382e0164">
  <xsd:schema xmlns:xsd="http://www.w3.org/2001/XMLSchema" xmlns:xs="http://www.w3.org/2001/XMLSchema" xmlns:p="http://schemas.microsoft.com/office/2006/metadata/properties" xmlns:ns3="223bbf83-4d47-4ffc-a5d6-3097fe1324eb" targetNamespace="http://schemas.microsoft.com/office/2006/metadata/properties" ma:root="true" ma:fieldsID="0c7af64d23e76f123216c99aa0d7ed3d" ns3:_="">
    <xsd:import namespace="223bbf83-4d47-4ffc-a5d6-3097fe1324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bbf83-4d47-4ffc-a5d6-3097fe1324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purl.org/dc/elements/1.1/"/>
    <ds:schemaRef ds:uri="http://schemas.microsoft.com/office/2006/metadata/properties"/>
    <ds:schemaRef ds:uri="http://purl.org/dc/dcmitype/"/>
    <ds:schemaRef ds:uri="223bbf83-4d47-4ffc-a5d6-3097fe1324e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D02C95-B893-4CAF-92BE-E1500253B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bbf83-4d47-4ffc-a5d6-3097fe1324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tf56000440_win32</Template>
  <TotalTime>4780</TotalTime>
  <Words>617</Words>
  <Application>Microsoft Office PowerPoint</Application>
  <PresentationFormat>와이드스크린</PresentationFormat>
  <Paragraphs>191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맑은 고딕</vt:lpstr>
      <vt:lpstr>신명 중명조</vt:lpstr>
      <vt:lpstr>한컴 고딕</vt:lpstr>
      <vt:lpstr>휴먼모음T</vt:lpstr>
      <vt:lpstr>휴먼아미체</vt:lpstr>
      <vt:lpstr>Arial</vt:lpstr>
      <vt:lpstr>Calibri</vt:lpstr>
      <vt:lpstr>Corbel</vt:lpstr>
      <vt:lpstr>Wingdings</vt:lpstr>
      <vt:lpstr>ShojiVTI</vt:lpstr>
      <vt:lpstr>태양광 발전량 예측  알고리즘 개발</vt:lpstr>
      <vt:lpstr>Contents </vt:lpstr>
      <vt:lpstr> 주제 선정 이유 </vt:lpstr>
      <vt:lpstr>1. 주제</vt:lpstr>
      <vt:lpstr>1. 주제</vt:lpstr>
      <vt:lpstr>1. 주제</vt:lpstr>
      <vt:lpstr>1. 주제</vt:lpstr>
      <vt:lpstr>2. 목표 설정</vt:lpstr>
      <vt:lpstr>2. 목표 설정</vt:lpstr>
      <vt:lpstr>3. 설계 – 태양광 발전량 예측 시스템의 구성도</vt:lpstr>
      <vt:lpstr>데이터 셋 – 관측 데이터 </vt:lpstr>
      <vt:lpstr>데이터 셋 – 날씨데이터 </vt:lpstr>
      <vt:lpstr>데이터 셋 – 전체데이터 </vt:lpstr>
      <vt:lpstr>데이터 – 일사량 측정 방법     </vt:lpstr>
      <vt:lpstr>데이터 분석 – 상관관계 그래프</vt:lpstr>
      <vt:lpstr>4. 구현 - 환경  </vt:lpstr>
      <vt:lpstr> 데이터 전처리 – MinMaxScaler()</vt:lpstr>
      <vt:lpstr>모델 </vt:lpstr>
      <vt:lpstr>4. 구현 절차</vt:lpstr>
      <vt:lpstr>결과 </vt:lpstr>
      <vt:lpstr>5. 향후 계획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태양광 발전량 예측  알고리즘 개발</dc:title>
  <dc:creator>김민수</dc:creator>
  <cp:lastModifiedBy>김민수</cp:lastModifiedBy>
  <cp:revision>41</cp:revision>
  <dcterms:created xsi:type="dcterms:W3CDTF">2021-11-29T08:28:19Z</dcterms:created>
  <dcterms:modified xsi:type="dcterms:W3CDTF">2021-12-07T07:40:05Z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0x0101000D2F2C1A1B5EB34CA1CCB9006F9EEE3D</vt:lpwstr>
  </property>
</Properties>
</file>