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2EF47-E7D0-4756-910D-2C63B5E4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17343-F038-4694-A191-8F933E0F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9D2CD-EE43-4D56-A258-C3035AAF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957C3-54AA-49B3-8BFE-29E8415F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69108-CEA5-4D4D-861F-4E8CBCE2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83732-A369-4B5C-A6DF-FE3B2442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7595D-B976-4EB0-8ACD-22E2EE99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212694-CFA0-471C-9736-9C41896D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D5CD3-36A2-4E84-BC9E-D5B367A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055BB-DA9A-4269-80B1-3E317AA6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1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305697-C596-4544-B830-677A4F192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CC1DD-6AAD-44CB-A26E-600A5FCD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3D2E4-A8A3-42C0-A3F3-4CA277A2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77B5E-6244-4694-9084-788D303A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01213-6EBD-4D6D-966D-5FBF2797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42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435DD-A943-4637-9B9A-5B300FEA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F196A-B403-407C-B336-F1DE93F4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A08DDE-EC78-4DEE-AFEC-193052F6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E7EA6-3703-46A3-9138-D8D00679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AE3EC-B909-4E7D-B09E-6A0D7F21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7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E4E41-BEB7-4F46-9E96-00354731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495501-8739-4764-83F0-29DB5846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2C828-B3E9-4422-8FBD-3B91A2F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EE2A3-7018-470F-AB6D-8BA3E7FB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A6497-EC05-441A-B3FD-F8F9C88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58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A8B5F-01C4-4766-A4A9-230C6090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60CE-6815-4674-BFF2-52CE8413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5B9A4B-1235-4860-A5FA-0D278226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56339F-D0B0-4079-B925-69BF6A8E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B11861-CC06-4324-A1FF-12DD410E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511DF3-B1FF-420E-B99C-E237480C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ED9C5-79DD-4B8B-9E05-C4C43B01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3D1ED-AE4C-416F-8B72-E981ACB6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21076C-E98B-4B33-B679-D1ADAFFA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A70D5A-0606-4A34-9CEB-50D878307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BFEC21-EE3E-4C5B-A8C9-991AF2E20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EFCFF4-D262-4B0F-8747-B33E6984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97400E-1196-4409-8F65-C10B418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773C8F-88D3-4A7C-A907-0DC62A7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74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3B484-43C8-4F44-9188-485493A8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9BA64D-DF66-4AD0-AA76-D9B4B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6267DF-3C68-4EB0-B37F-81FCF31A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2216C0-6745-4371-95BE-1675A51D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4A8CFE-022E-4364-B586-FC52960B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9405A8-5933-4277-9B4E-7ABE5156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7EC139-752E-4A49-BE51-CE09EDD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4DA9C-7A08-4524-BE43-AD4AA570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3F772-F4AA-45B6-BB5E-77D35A7A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1A18A2-EF58-4F9A-BFFA-60ECA7E1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AC53E1-4A9E-4092-AF50-9B1ECB45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2C51B-B89F-4D2B-BCA2-CB49B153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8458C-B524-4CF6-BBB1-EEFFA6B8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CE68-83F4-4738-B908-6D5D8B12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6899D4-ABC9-45CD-B760-0B81D7B7C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3E2E8F-A3E2-4DC5-AA0B-F11FA3F2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6F64B-BF32-4271-8DA0-1DDEB8C3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D34A0A-1E7E-439E-9248-6EA9AB1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9D182-44C8-48B9-9AA1-BF2B5C37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0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8EF418-BFAC-4BEF-AD71-47B2C4BB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1D0C67-0C32-47B0-B6F5-E6BD3FC76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01ECF-54C4-4203-A55D-E5589149F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99F0-C78E-4BAB-A409-85830DD7F786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B566D-742C-444C-AB19-6D3C32FD7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2C942-23DD-4FDD-A51A-8DA6BE67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9484-2F60-4268-8C9B-D9CC81EE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93CF0-8A6B-4E50-8E85-CDE861DE2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React 360 PDF Viewer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D13DCA-58EB-4307-9D26-B7372DE8F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2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F6B11-078C-4A06-94A7-86EEB01A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NativeModule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78D99-A312-4D86-8743-FE98F04F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PdfModule</a:t>
            </a:r>
            <a:endParaRPr lang="en-US" altLang="ja-JP" dirty="0"/>
          </a:p>
          <a:p>
            <a:pPr lvl="1"/>
            <a:r>
              <a:rPr lang="en-US" altLang="ja-JP" dirty="0" err="1"/>
              <a:t>PdfModule.getDocument</a:t>
            </a:r>
            <a:r>
              <a:rPr lang="en-US" altLang="ja-JP" dirty="0"/>
              <a:t>(</a:t>
            </a:r>
            <a:r>
              <a:rPr lang="en-US" altLang="ja-JP" dirty="0" err="1"/>
              <a:t>url</a:t>
            </a:r>
            <a:r>
              <a:rPr lang="en-US" altLang="ja-JP" dirty="0"/>
              <a:t>) -&gt; Promise({</a:t>
            </a:r>
            <a:r>
              <a:rPr lang="en-US" altLang="ja-JP" dirty="0" err="1"/>
              <a:t>numPages</a:t>
            </a:r>
            <a:r>
              <a:rPr lang="en-US" altLang="ja-JP" dirty="0"/>
              <a:t>})</a:t>
            </a:r>
          </a:p>
          <a:p>
            <a:pPr lvl="2"/>
            <a:r>
              <a:rPr lang="en-US" altLang="ja-JP" dirty="0"/>
              <a:t>execute `</a:t>
            </a:r>
            <a:r>
              <a:rPr lang="en-US" altLang="ja-JP" dirty="0" err="1"/>
              <a:t>pdfjsLib.getDocument</a:t>
            </a:r>
            <a:r>
              <a:rPr lang="en-US" altLang="ja-JP" dirty="0"/>
              <a:t>(</a:t>
            </a:r>
            <a:r>
              <a:rPr lang="en-US" altLang="ja-JP" dirty="0" err="1"/>
              <a:t>url</a:t>
            </a:r>
            <a:r>
              <a:rPr lang="en-US" altLang="ja-JP" dirty="0"/>
              <a:t>)` and store the result</a:t>
            </a:r>
          </a:p>
          <a:p>
            <a:pPr lvl="1"/>
            <a:r>
              <a:rPr lang="en-US" altLang="ja-JP" dirty="0" err="1"/>
              <a:t>PdfModule.renderPage</a:t>
            </a:r>
            <a:r>
              <a:rPr lang="en-US" altLang="ja-JP" dirty="0"/>
              <a:t>(</a:t>
            </a:r>
            <a:r>
              <a:rPr lang="en-US" altLang="ja-JP" dirty="0" err="1"/>
              <a:t>pagenum</a:t>
            </a:r>
            <a:r>
              <a:rPr lang="en-US" altLang="ja-JP" dirty="0"/>
              <a:t>, </a:t>
            </a:r>
            <a:r>
              <a:rPr lang="en-US" altLang="ja-JP" dirty="0" err="1"/>
              <a:t>textureName</a:t>
            </a:r>
            <a:r>
              <a:rPr lang="en-US" altLang="ja-JP" dirty="0"/>
              <a:t>) -&gt; Promise()</a:t>
            </a:r>
          </a:p>
          <a:p>
            <a:pPr lvl="2"/>
            <a:r>
              <a:rPr lang="en-US" altLang="ja-JP" dirty="0"/>
              <a:t>render page `</a:t>
            </a:r>
            <a:r>
              <a:rPr lang="en-US" altLang="ja-JP" dirty="0" err="1"/>
              <a:t>pagenum</a:t>
            </a:r>
            <a:r>
              <a:rPr lang="en-US" altLang="ja-JP" dirty="0"/>
              <a:t>` of stored document to a canvas and register it as a texture named `</a:t>
            </a:r>
            <a:r>
              <a:rPr lang="en-US" altLang="ja-JP" dirty="0" err="1"/>
              <a:t>textureName</a:t>
            </a:r>
            <a:r>
              <a:rPr lang="en-US" altLang="ja-JP" dirty="0"/>
              <a:t>`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en-US" altLang="ja-JP" dirty="0"/>
              <a:t>This can be outdated. See latest reference in </a:t>
            </a:r>
            <a:r>
              <a:rPr lang="en-US" altLang="ja-JP" dirty="0"/>
              <a:t>GitHub repository.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69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1F4F0-1555-4A1A-8112-A68273E8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React Component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F4AF3-F1EA-478B-8716-31B9D03E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PdfPlane</a:t>
            </a:r>
            <a:endParaRPr lang="en-US" altLang="ja-JP" dirty="0"/>
          </a:p>
          <a:p>
            <a:pPr lvl="1"/>
            <a:r>
              <a:rPr lang="en-US" altLang="ja-JP" dirty="0"/>
              <a:t>properties</a:t>
            </a:r>
          </a:p>
          <a:p>
            <a:pPr lvl="2"/>
            <a:r>
              <a:rPr lang="en-US" altLang="ja-JP" dirty="0"/>
              <a:t>width</a:t>
            </a:r>
          </a:p>
          <a:p>
            <a:pPr lvl="2"/>
            <a:r>
              <a:rPr lang="en-US" altLang="ja-JP" dirty="0"/>
              <a:t>height</a:t>
            </a:r>
          </a:p>
          <a:p>
            <a:pPr lvl="2"/>
            <a:r>
              <a:rPr lang="en-US" altLang="ja-JP" dirty="0"/>
              <a:t>texture: </a:t>
            </a:r>
            <a:r>
              <a:rPr lang="en-US" altLang="ja-JP" dirty="0" err="1"/>
              <a:t>textureName</a:t>
            </a:r>
            <a:r>
              <a:rPr lang="en-US" altLang="ja-JP" dirty="0"/>
              <a:t> to show</a:t>
            </a:r>
          </a:p>
          <a:p>
            <a:pPr lvl="2"/>
            <a:r>
              <a:rPr lang="en-US" altLang="ja-JP" dirty="0"/>
              <a:t>loading: if true, hide the texture and print the text `loading`</a:t>
            </a:r>
          </a:p>
          <a:p>
            <a:endParaRPr lang="en-US" altLang="ja-JP" dirty="0"/>
          </a:p>
          <a:p>
            <a:r>
              <a:rPr lang="en-US" altLang="ja-JP" dirty="0"/>
              <a:t>This can be outdated. See latest reference in GitHub repository.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27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React 360 PDF Viewer</vt:lpstr>
      <vt:lpstr>NativeModule</vt:lpstr>
      <vt:lpstr>React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360 PDF Viewer</dc:title>
  <dc:creator>Minami Keisuke</dc:creator>
  <cp:lastModifiedBy>Minami Keisuke</cp:lastModifiedBy>
  <cp:revision>12</cp:revision>
  <dcterms:created xsi:type="dcterms:W3CDTF">2018-08-12T02:41:56Z</dcterms:created>
  <dcterms:modified xsi:type="dcterms:W3CDTF">2018-08-12T02:47:26Z</dcterms:modified>
</cp:coreProperties>
</file>