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2898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r>
              <a:rPr lang="de-DE" dirty="0" smtClean="0"/>
              <a:t>Erstellung einer harmonischen Wiedergabeliste, mit fließenden Übergängen</a:t>
            </a:r>
          </a:p>
          <a:p>
            <a:r>
              <a:rPr lang="de-DE" dirty="0" smtClean="0"/>
              <a:t>Visuelle Stütze zur schnellen Erkennung von möglichen Übergangsabschnitten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5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die Übergänge erstellt und speichert</a:t>
            </a:r>
          </a:p>
          <a:p>
            <a:pPr lvl="1"/>
            <a:r>
              <a:rPr lang="de-DE" dirty="0" smtClean="0"/>
              <a:t>Wiedergabe von 2 Songs</a:t>
            </a:r>
          </a:p>
          <a:p>
            <a:pPr lvl="1"/>
            <a:r>
              <a:rPr lang="de-DE" dirty="0" smtClean="0"/>
              <a:t>Graphische Anzeige von </a:t>
            </a:r>
            <a:r>
              <a:rPr lang="de-DE" dirty="0" err="1" smtClean="0"/>
              <a:t>Waveform</a:t>
            </a:r>
            <a:r>
              <a:rPr lang="de-DE" dirty="0" smtClean="0"/>
              <a:t> und BPM zum Vergleich der Spuren</a:t>
            </a:r>
          </a:p>
          <a:p>
            <a:pPr lvl="1"/>
            <a:r>
              <a:rPr lang="de-DE" dirty="0" smtClean="0"/>
              <a:t>Separates Fenster um den Übergang zu schaffen</a:t>
            </a:r>
          </a:p>
          <a:p>
            <a:pPr lvl="1"/>
            <a:r>
              <a:rPr lang="de-DE" dirty="0" smtClean="0"/>
              <a:t>Positionsregler und Spielzeitanzeige</a:t>
            </a:r>
          </a:p>
          <a:p>
            <a:pPr lvl="1"/>
            <a:r>
              <a:rPr lang="de-DE" dirty="0" smtClean="0"/>
              <a:t>Voneinander unabhängige Kontrollleisten für die </a:t>
            </a:r>
            <a:r>
              <a:rPr lang="de-DE" smtClean="0"/>
              <a:t>verschiedenen Spuren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83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55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Schiefer</vt:lpstr>
      <vt:lpstr>PowerPoint-Präsentation</vt:lpstr>
      <vt:lpstr>Idee</vt:lpstr>
      <vt:lpstr>Konzept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kmc</dc:creator>
  <cp:lastModifiedBy>kmc</cp:lastModifiedBy>
  <cp:revision>6</cp:revision>
  <dcterms:created xsi:type="dcterms:W3CDTF">2016-06-28T10:41:45Z</dcterms:created>
  <dcterms:modified xsi:type="dcterms:W3CDTF">2016-06-28T10:55:53Z</dcterms:modified>
</cp:coreProperties>
</file>