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2898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51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Calisto MT</vt:lpstr>
      <vt:lpstr>Trebuchet MS</vt:lpstr>
      <vt:lpstr>Wingdings 2</vt:lpstr>
      <vt:lpstr>Schiefer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kmc</dc:creator>
  <cp:lastModifiedBy>kmc</cp:lastModifiedBy>
  <cp:revision>1</cp:revision>
  <dcterms:created xsi:type="dcterms:W3CDTF">2016-06-28T10:41:45Z</dcterms:created>
  <dcterms:modified xsi:type="dcterms:W3CDTF">2016-06-28T10:43:20Z</dcterms:modified>
</cp:coreProperties>
</file>