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2898"/>
            <a:ext cx="12192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5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4058751"/>
          </a:xfrm>
        </p:spPr>
        <p:txBody>
          <a:bodyPr/>
          <a:lstStyle/>
          <a:p>
            <a:r>
              <a:rPr lang="de-DE" dirty="0" smtClean="0"/>
              <a:t>Erstellung einer harmonischen Wiedergabeliste, mit fließenden Übergängen</a:t>
            </a:r>
          </a:p>
          <a:p>
            <a:r>
              <a:rPr lang="de-DE" dirty="0" smtClean="0"/>
              <a:t>Visuelle Stütze zur schnellen Erkennung von möglichen Übergangsabschnitten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654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Anwendung die Übergänge erstellt und speichert</a:t>
            </a:r>
          </a:p>
          <a:p>
            <a:pPr lvl="1"/>
            <a:r>
              <a:rPr lang="de-DE" dirty="0" smtClean="0"/>
              <a:t>Wiedergabe von 2 Songs</a:t>
            </a:r>
          </a:p>
          <a:p>
            <a:pPr lvl="1"/>
            <a:r>
              <a:rPr lang="de-DE" dirty="0" smtClean="0"/>
              <a:t>Graphische Anzeige von </a:t>
            </a:r>
            <a:r>
              <a:rPr lang="de-DE" dirty="0" err="1" smtClean="0"/>
              <a:t>Waveform</a:t>
            </a:r>
            <a:r>
              <a:rPr lang="de-DE" dirty="0" smtClean="0"/>
              <a:t> und BPM zum Vergleich der Spuren</a:t>
            </a:r>
          </a:p>
          <a:p>
            <a:pPr lvl="1"/>
            <a:r>
              <a:rPr lang="de-DE" dirty="0" smtClean="0"/>
              <a:t>Separates Fenster um den Übergang zu schaffen</a:t>
            </a:r>
          </a:p>
          <a:p>
            <a:pPr lvl="1"/>
            <a:r>
              <a:rPr lang="de-DE" dirty="0" smtClean="0"/>
              <a:t>Positionsregler und Spielzeitanzeige</a:t>
            </a:r>
          </a:p>
          <a:p>
            <a:pPr lvl="1"/>
            <a:r>
              <a:rPr lang="de-DE" dirty="0" smtClean="0"/>
              <a:t>Voneinander unabhängige Kontrollleisten für die verschiedenen Spuren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6833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Papierprototyp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708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Auswertung Nutzerstudie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Sind </a:t>
            </a:r>
            <a:r>
              <a:rPr lang="de-DE" dirty="0"/>
              <a:t>F</a:t>
            </a:r>
            <a:r>
              <a:rPr lang="de-DE" dirty="0" smtClean="0"/>
              <a:t>ehler bei Nutzung aufgetreten?</a:t>
            </a:r>
          </a:p>
          <a:p>
            <a:pPr lvl="1"/>
            <a:r>
              <a:rPr lang="de-DE" dirty="0" smtClean="0"/>
              <a:t>60 % Nein</a:t>
            </a:r>
          </a:p>
          <a:p>
            <a:pPr lvl="1"/>
            <a:r>
              <a:rPr lang="de-DE" dirty="0" smtClean="0"/>
              <a:t>40 % Ja, weil kein Ton</a:t>
            </a:r>
          </a:p>
          <a:p>
            <a:pPr marL="450000" lvl="1" indent="0">
              <a:buNone/>
            </a:pP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587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Auswertung Nutzerstudie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Bedienung</a:t>
            </a:r>
          </a:p>
          <a:p>
            <a:pPr lvl="1"/>
            <a:r>
              <a:rPr lang="de-DE" dirty="0" smtClean="0"/>
              <a:t>20 % Sehr gut</a:t>
            </a:r>
          </a:p>
          <a:p>
            <a:pPr lvl="1"/>
            <a:r>
              <a:rPr lang="de-DE" dirty="0" smtClean="0"/>
              <a:t>80 % gut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680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Auswertung Nutzerstudie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Funktionalitäten vermisst?</a:t>
            </a:r>
          </a:p>
          <a:p>
            <a:pPr lvl="1"/>
            <a:r>
              <a:rPr lang="de-DE" dirty="0" smtClean="0"/>
              <a:t>60 % nein</a:t>
            </a:r>
          </a:p>
          <a:p>
            <a:pPr lvl="1"/>
            <a:r>
              <a:rPr lang="de-DE" dirty="0" smtClean="0"/>
              <a:t>40 % ja</a:t>
            </a:r>
          </a:p>
          <a:p>
            <a:pPr marL="450000" lvl="1" indent="0">
              <a:buNone/>
            </a:pPr>
            <a:r>
              <a:rPr lang="de-DE" dirty="0"/>
              <a:t>	</a:t>
            </a:r>
            <a:r>
              <a:rPr lang="de-DE" dirty="0" smtClean="0"/>
              <a:t>	</a:t>
            </a:r>
          </a:p>
          <a:p>
            <a:pPr marL="450000" lvl="1" indent="0">
              <a:buNone/>
            </a:pPr>
            <a:r>
              <a:rPr lang="de-DE" dirty="0"/>
              <a:t>	</a:t>
            </a:r>
            <a:r>
              <a:rPr lang="de-DE" dirty="0" smtClean="0"/>
              <a:t>	- Ausgewählten Bereich in einer Schleife abspielbar machen</a:t>
            </a:r>
          </a:p>
          <a:p>
            <a:pPr marL="450000" lvl="1" indent="0">
              <a:buNone/>
            </a:pPr>
            <a:r>
              <a:rPr lang="de-DE" dirty="0"/>
              <a:t>	</a:t>
            </a:r>
            <a:r>
              <a:rPr lang="de-DE" dirty="0" smtClean="0"/>
              <a:t>	- Implementierung von Ton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96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Auswertung Nutzerstudie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Verbesserungsvorschläge</a:t>
            </a:r>
            <a:r>
              <a:rPr lang="de-DE" dirty="0"/>
              <a:t>	</a:t>
            </a:r>
            <a:r>
              <a:rPr lang="de-DE" dirty="0" smtClean="0"/>
              <a:t>	</a:t>
            </a:r>
            <a:endParaRPr lang="de-DE" dirty="0"/>
          </a:p>
          <a:p>
            <a:pPr lvl="1"/>
            <a:r>
              <a:rPr lang="de-DE" dirty="0" smtClean="0"/>
              <a:t>Eindeutigere Unterscheidung der Spurenzugehörigkeit</a:t>
            </a:r>
          </a:p>
          <a:p>
            <a:pPr lvl="1"/>
            <a:r>
              <a:rPr lang="de-DE" dirty="0" smtClean="0"/>
              <a:t>Übergangsbereich über das Ziehen mit der Maus veränderbar machen</a:t>
            </a:r>
          </a:p>
          <a:p>
            <a:pPr lvl="1"/>
            <a:r>
              <a:rPr lang="de-DE" dirty="0" smtClean="0"/>
              <a:t>Lieder per Drag </a:t>
            </a:r>
            <a:r>
              <a:rPr lang="de-DE" dirty="0" err="1" smtClean="0"/>
              <a:t>and</a:t>
            </a:r>
            <a:r>
              <a:rPr lang="de-DE" dirty="0" smtClean="0"/>
              <a:t> Drop in die </a:t>
            </a:r>
            <a:r>
              <a:rPr lang="de-DE" smtClean="0"/>
              <a:t>Tonspur einfügen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82296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TM04033929[[fn=Schiefer]]</Template>
  <TotalTime>0</TotalTime>
  <Words>98</Words>
  <Application>Microsoft Office PowerPoint</Application>
  <PresentationFormat>Breitbild</PresentationFormat>
  <Paragraphs>31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Calisto MT</vt:lpstr>
      <vt:lpstr>Trebuchet MS</vt:lpstr>
      <vt:lpstr>Wingdings 2</vt:lpstr>
      <vt:lpstr>Schiefer</vt:lpstr>
      <vt:lpstr>PowerPoint-Präsentation</vt:lpstr>
      <vt:lpstr>Idee</vt:lpstr>
      <vt:lpstr>Konzept</vt:lpstr>
      <vt:lpstr>Papierprototyp</vt:lpstr>
      <vt:lpstr>Auswertung Nutzerstudie</vt:lpstr>
      <vt:lpstr>Auswertung Nutzerstudie</vt:lpstr>
      <vt:lpstr>Auswertung Nutzerstudie</vt:lpstr>
      <vt:lpstr>Auswertung Nutzerstudie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kmc</dc:creator>
  <cp:lastModifiedBy>kmc</cp:lastModifiedBy>
  <cp:revision>11</cp:revision>
  <dcterms:created xsi:type="dcterms:W3CDTF">2016-06-28T10:41:45Z</dcterms:created>
  <dcterms:modified xsi:type="dcterms:W3CDTF">2016-06-28T11:12:39Z</dcterms:modified>
</cp:coreProperties>
</file>