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9"/>
  </p:handoutMasterIdLst>
  <p:sldIdLst>
    <p:sldId id="256" r:id="rId2"/>
    <p:sldId id="258" r:id="rId3"/>
    <p:sldId id="268" r:id="rId4"/>
    <p:sldId id="267" r:id="rId5"/>
    <p:sldId id="264" r:id="rId6"/>
    <p:sldId id="265" r:id="rId7"/>
    <p:sldId id="266" r:id="rId8"/>
  </p:sldIdLst>
  <p:sldSz cx="9144000" cy="6858000" type="screen4x3"/>
  <p:notesSz cx="6858000" cy="9144000"/>
  <p:embeddedFontLst>
    <p:embeddedFont>
      <p:font typeface="a반달곰" panose="02020600000000000000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a블랙B" panose="02020600000000000000" pitchFamily="18" charset="-127"/>
      <p:regular r:id="rId13"/>
    </p:embeddedFont>
    <p:embeddedFont>
      <p:font typeface="a바른생각" panose="02020600000000000000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D3DF"/>
    <a:srgbClr val="FDD9E3"/>
    <a:srgbClr val="B3D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6" autoAdjust="0"/>
    <p:restoredTop sz="94660"/>
  </p:normalViewPr>
  <p:slideViewPr>
    <p:cSldViewPr>
      <p:cViewPr varScale="1">
        <p:scale>
          <a:sx n="110" d="100"/>
          <a:sy n="110" d="100"/>
        </p:scale>
        <p:origin x="9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ACFF7-D7B0-454E-8AD3-7F6C88D9854F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57C4C-1EB0-4725-A9B3-7A96A791D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05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DBD5-C8F2-471F-8D0D-D2CF04D8DD55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3402344"/>
            <a:ext cx="9144000" cy="1898864"/>
          </a:xfrm>
          <a:prstGeom prst="rect">
            <a:avLst/>
          </a:prstGeom>
          <a:solidFill>
            <a:schemeClr val="tx1">
              <a:lumMod val="65000"/>
              <a:lumOff val="3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4278248" y="4509120"/>
            <a:ext cx="619388" cy="697983"/>
            <a:chOff x="3880604" y="1890382"/>
            <a:chExt cx="930493" cy="1048565"/>
          </a:xfrm>
        </p:grpSpPr>
        <p:grpSp>
          <p:nvGrpSpPr>
            <p:cNvPr id="12" name="그룹 11"/>
            <p:cNvGrpSpPr/>
            <p:nvPr/>
          </p:nvGrpSpPr>
          <p:grpSpPr>
            <a:xfrm>
              <a:off x="3945102" y="1890382"/>
              <a:ext cx="865995" cy="654163"/>
              <a:chOff x="3945102" y="1890382"/>
              <a:chExt cx="865995" cy="654163"/>
            </a:xfrm>
          </p:grpSpPr>
          <p:sp>
            <p:nvSpPr>
              <p:cNvPr id="10" name="눈물 방울 9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눈물 방울 10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10510131">
              <a:off x="3880604" y="2379095"/>
              <a:ext cx="741145" cy="559852"/>
              <a:chOff x="3945102" y="1890382"/>
              <a:chExt cx="865995" cy="654163"/>
            </a:xfrm>
          </p:grpSpPr>
          <p:sp>
            <p:nvSpPr>
              <p:cNvPr id="14" name="눈물 방울 13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눈물 방울 14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18" name="직선 연결선 17"/>
          <p:cNvCxnSpPr/>
          <p:nvPr/>
        </p:nvCxnSpPr>
        <p:spPr>
          <a:xfrm flipV="1">
            <a:off x="4728921" y="4929601"/>
            <a:ext cx="3654474" cy="1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76256" y="4999203"/>
            <a:ext cx="3534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3GC – C </a:t>
            </a:r>
            <a:r>
              <a:rPr lang="ko-KR" altLang="en-US" sz="1200" dirty="0" smtClean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김민수 </a:t>
            </a:r>
            <a:endParaRPr lang="en-US" altLang="ko-KR" sz="1200" dirty="0" smtClean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3968" y="3404537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포트 </a:t>
            </a:r>
            <a:r>
              <a:rPr lang="ko-KR" altLang="en-US" sz="6000" dirty="0" err="1" smtClean="0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폴리오</a:t>
            </a:r>
            <a:endParaRPr lang="en-US" altLang="ko-KR" sz="6000" dirty="0" smtClean="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a블랙B" panose="02020600000000000000" pitchFamily="18" charset="-127"/>
                <a:ea typeface="a블랙B" panose="02020600000000000000" pitchFamily="18" charset="-127"/>
              </a:rPr>
              <a:t>       UI / UX</a:t>
            </a:r>
            <a:endParaRPr lang="ko-KR" altLang="en-US" sz="3600" dirty="0">
              <a:solidFill>
                <a:schemeClr val="bg1"/>
              </a:solidFill>
              <a:latin typeface="a블랙B" panose="02020600000000000000" pitchFamily="18" charset="-127"/>
              <a:ea typeface="a블랙B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054" y="4113486"/>
            <a:ext cx="1201153" cy="1162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6048672" y="10953"/>
            <a:ext cx="309532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516216" y="260648"/>
            <a:ext cx="2160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목 차</a:t>
            </a:r>
            <a:endParaRPr lang="ko-KR" altLang="en-US" sz="60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4813" y="1916832"/>
            <a:ext cx="2843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1. </a:t>
            </a:r>
            <a:r>
              <a:rPr lang="ko-KR" altLang="en-US" sz="2400" dirty="0" smtClean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포트폴리오 구성</a:t>
            </a:r>
            <a:endParaRPr lang="en-US" altLang="ko-KR" sz="2400" dirty="0" smtClean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프로그래밍</a:t>
            </a:r>
            <a:endParaRPr lang="en-US" altLang="ko-KR" sz="2400" dirty="0" smtClean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3. </a:t>
            </a:r>
            <a:r>
              <a:rPr lang="ko-KR" altLang="en-US" sz="2400" dirty="0" smtClean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페이지 </a:t>
            </a:r>
            <a:r>
              <a:rPr lang="ko-KR" altLang="en-US" sz="2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레이아웃</a:t>
            </a:r>
            <a:endParaRPr lang="en-US" altLang="ko-KR" sz="2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4. </a:t>
            </a:r>
            <a:r>
              <a:rPr lang="ko-KR" altLang="en-US" sz="2400" dirty="0" smtClean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세부 내용</a:t>
            </a:r>
            <a:r>
              <a:rPr lang="en-US" altLang="ko-KR" sz="2400" dirty="0" smtClean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508570"/>
            <a:ext cx="2736304" cy="5656734"/>
          </a:xfrm>
          <a:prstGeom prst="rect">
            <a:avLst/>
          </a:prstGeom>
          <a:solidFill>
            <a:schemeClr val="tx1">
              <a:lumMod val="65000"/>
              <a:lumOff val="3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124744"/>
            <a:ext cx="3744416" cy="1152128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0481" y="1141518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1. </a:t>
            </a:r>
            <a:r>
              <a:rPr lang="ko-KR" altLang="en-US" sz="3200" dirty="0">
                <a:solidFill>
                  <a:schemeClr val="bg2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포트폴리오 </a:t>
            </a:r>
            <a:r>
              <a:rPr lang="ko-KR" altLang="en-US" sz="3200" dirty="0" smtClean="0">
                <a:solidFill>
                  <a:schemeClr val="bg2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구성</a:t>
            </a:r>
            <a:endParaRPr lang="en-US" altLang="ko-KR" sz="3200" dirty="0">
              <a:solidFill>
                <a:schemeClr val="bg2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645467" y="1719972"/>
            <a:ext cx="3134445" cy="126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23928" y="508570"/>
            <a:ext cx="4248472" cy="56567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37555" y="1716144"/>
            <a:ext cx="306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70C0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총 </a:t>
            </a:r>
            <a:r>
              <a:rPr lang="en-US" altLang="ko-KR" sz="2400" dirty="0" smtClean="0">
                <a:solidFill>
                  <a:srgbClr val="0070C0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6</a:t>
            </a:r>
            <a:r>
              <a:rPr lang="ko-KR" altLang="en-US" sz="2400" dirty="0" smtClean="0">
                <a:solidFill>
                  <a:srgbClr val="0070C0"/>
                </a:solidFill>
                <a:latin typeface="a반달곰" panose="02020600000000000000" pitchFamily="18" charset="-127"/>
                <a:ea typeface="a반달곰" panose="02020600000000000000" pitchFamily="18" charset="-127"/>
              </a:rPr>
              <a:t>가지로 구성</a:t>
            </a:r>
            <a:endParaRPr lang="ko-KR" altLang="en-US" sz="2400" dirty="0">
              <a:solidFill>
                <a:srgbClr val="0070C0"/>
              </a:solidFill>
              <a:latin typeface="a반달곰" panose="02020600000000000000" pitchFamily="18" charset="-127"/>
              <a:ea typeface="a반달곰" panose="02020600000000000000" pitchFamily="18" charset="-127"/>
            </a:endParaRPr>
          </a:p>
        </p:txBody>
      </p:sp>
      <p:sp>
        <p:nvSpPr>
          <p:cNvPr id="10" name="한쪽 모서리가 잘린 사각형 9"/>
          <p:cNvSpPr/>
          <p:nvPr/>
        </p:nvSpPr>
        <p:spPr>
          <a:xfrm flipH="1">
            <a:off x="4627053" y="1100606"/>
            <a:ext cx="4049401" cy="447384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한쪽 모서리가 잘린 사각형 10"/>
          <p:cNvSpPr/>
          <p:nvPr/>
        </p:nvSpPr>
        <p:spPr>
          <a:xfrm flipH="1">
            <a:off x="4644008" y="1916334"/>
            <a:ext cx="4049401" cy="447384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한쪽 모서리가 잘린 사각형 11"/>
          <p:cNvSpPr/>
          <p:nvPr/>
        </p:nvSpPr>
        <p:spPr>
          <a:xfrm flipH="1">
            <a:off x="4627053" y="2732062"/>
            <a:ext cx="4049401" cy="447384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한쪽 모서리가 잘린 사각형 12"/>
          <p:cNvSpPr/>
          <p:nvPr/>
        </p:nvSpPr>
        <p:spPr>
          <a:xfrm flipH="1">
            <a:off x="4627052" y="3547790"/>
            <a:ext cx="4049401" cy="447384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한쪽 모서리가 잘린 사각형 13"/>
          <p:cNvSpPr/>
          <p:nvPr/>
        </p:nvSpPr>
        <p:spPr>
          <a:xfrm flipH="1">
            <a:off x="4635531" y="4363518"/>
            <a:ext cx="4049401" cy="447384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한쪽 모서리가 잘린 사각형 14"/>
          <p:cNvSpPr/>
          <p:nvPr/>
        </p:nvSpPr>
        <p:spPr>
          <a:xfrm flipH="1">
            <a:off x="4644008" y="5179246"/>
            <a:ext cx="4049401" cy="447384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70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216497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프로그래밍</a:t>
            </a:r>
            <a:endParaRPr lang="en-US" altLang="ko-KR" sz="32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4653136"/>
            <a:ext cx="3600400" cy="18002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5148064" y="580526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1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62890" y="485056"/>
            <a:ext cx="7825534" cy="6112296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0490" y="332656"/>
            <a:ext cx="4881589" cy="33123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76868" y="727505"/>
            <a:ext cx="4571596" cy="1333343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3968" y="751801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페이지 레이아웃</a:t>
            </a:r>
            <a:endParaRPr lang="en-US" altLang="ko-KR" sz="32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427984" y="1394176"/>
            <a:ext cx="3960440" cy="1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74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216497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4. </a:t>
            </a:r>
            <a:r>
              <a:rPr lang="ko-KR" altLang="en-US" sz="32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세부 내용</a:t>
            </a:r>
            <a:r>
              <a:rPr lang="en-US" altLang="ko-KR" sz="32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201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0848"/>
            <a:ext cx="9144000" cy="1296144"/>
          </a:xfrm>
          <a:prstGeom prst="rect">
            <a:avLst/>
          </a:prstGeom>
          <a:solidFill>
            <a:schemeClr val="tx1">
              <a:lumMod val="65000"/>
              <a:lumOff val="3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508104" y="2240839"/>
            <a:ext cx="4658803" cy="769441"/>
            <a:chOff x="5220072" y="2535571"/>
            <a:chExt cx="4658803" cy="769441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5220072" y="3305012"/>
              <a:ext cx="34563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01828" y="2535571"/>
              <a:ext cx="42770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1"/>
                  </a:solidFill>
                  <a:latin typeface="a바른생각" panose="02020600000000000000" pitchFamily="18" charset="-127"/>
                  <a:ea typeface="a바른생각" panose="02020600000000000000" pitchFamily="18" charset="-127"/>
                </a:rPr>
                <a:t>감사합니다</a:t>
              </a:r>
              <a:r>
                <a:rPr lang="en-US" altLang="ko-KR" sz="4400" dirty="0" smtClean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.</a:t>
              </a:r>
              <a:endParaRPr lang="ko-KR" altLang="en-US" sz="44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75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48</Words>
  <Application>Microsoft Office PowerPoint</Application>
  <PresentationFormat>화면 슬라이드 쇼(4:3)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a반달곰</vt:lpstr>
      <vt:lpstr>맑은 고딕</vt:lpstr>
      <vt:lpstr>a옛날목욕탕B</vt:lpstr>
      <vt:lpstr>a블랙B</vt:lpstr>
      <vt:lpstr>a바른생각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bon</cp:lastModifiedBy>
  <cp:revision>33</cp:revision>
  <dcterms:created xsi:type="dcterms:W3CDTF">2014-03-31T06:37:44Z</dcterms:created>
  <dcterms:modified xsi:type="dcterms:W3CDTF">2017-05-25T07:47:03Z</dcterms:modified>
</cp:coreProperties>
</file>